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481" r:id="rId2"/>
    <p:sldId id="307" r:id="rId3"/>
    <p:sldId id="484" r:id="rId4"/>
    <p:sldId id="485" r:id="rId5"/>
    <p:sldId id="486" r:id="rId6"/>
    <p:sldId id="341" r:id="rId7"/>
    <p:sldId id="342" r:id="rId8"/>
    <p:sldId id="487" r:id="rId9"/>
    <p:sldId id="336" r:id="rId10"/>
    <p:sldId id="488" r:id="rId11"/>
    <p:sldId id="489" r:id="rId12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4F8F8"/>
    <a:srgbClr val="FF6600"/>
    <a:srgbClr val="FF99CC"/>
    <a:srgbClr val="FFCC99"/>
    <a:srgbClr val="FF9933"/>
    <a:srgbClr val="99FF66"/>
    <a:srgbClr val="FFCCFF"/>
    <a:srgbClr val="CCFF99"/>
    <a:srgbClr val="FFFF99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837" autoAdjust="0"/>
    <p:restoredTop sz="99753" autoAdjust="0"/>
  </p:normalViewPr>
  <p:slideViewPr>
    <p:cSldViewPr>
      <p:cViewPr varScale="1">
        <p:scale>
          <a:sx n="106" d="100"/>
          <a:sy n="106" d="100"/>
        </p:scale>
        <p:origin x="138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典久 阪本" userId="364a4e70fdfe4947" providerId="LiveId" clId="{D19F06FB-5AD5-4641-A71B-AF363C41AEF6}"/>
    <pc:docChg chg="custSel addSld delSld modSld">
      <pc:chgData name="典久 阪本" userId="364a4e70fdfe4947" providerId="LiveId" clId="{D19F06FB-5AD5-4641-A71B-AF363C41AEF6}" dt="2026-03-23T03:53:23.102" v="302" actId="14100"/>
      <pc:docMkLst>
        <pc:docMk/>
      </pc:docMkLst>
      <pc:sldChg chg="modSp del">
        <pc:chgData name="典久 阪本" userId="364a4e70fdfe4947" providerId="LiveId" clId="{D19F06FB-5AD5-4641-A71B-AF363C41AEF6}" dt="2026-02-04T06:27:09.693" v="248" actId="47"/>
        <pc:sldMkLst>
          <pc:docMk/>
          <pc:sldMk cId="3703697925" sldId="258"/>
        </pc:sldMkLst>
      </pc:sldChg>
      <pc:sldChg chg="del">
        <pc:chgData name="典久 阪本" userId="364a4e70fdfe4947" providerId="LiveId" clId="{D19F06FB-5AD5-4641-A71B-AF363C41AEF6}" dt="2026-02-04T06:27:10.917" v="250" actId="47"/>
        <pc:sldMkLst>
          <pc:docMk/>
          <pc:sldMk cId="3795251505" sldId="284"/>
        </pc:sldMkLst>
      </pc:sldChg>
      <pc:sldChg chg="addSp delSp modSp add del mod modAnim">
        <pc:chgData name="典久 阪本" userId="364a4e70fdfe4947" providerId="LiveId" clId="{D19F06FB-5AD5-4641-A71B-AF363C41AEF6}" dt="2026-02-04T06:27:10.424" v="249" actId="47"/>
        <pc:sldMkLst>
          <pc:docMk/>
          <pc:sldMk cId="3030772656" sldId="286"/>
        </pc:sldMkLst>
      </pc:sldChg>
      <pc:sldChg chg="modSp add del">
        <pc:chgData name="典久 阪本" userId="364a4e70fdfe4947" providerId="LiveId" clId="{D19F06FB-5AD5-4641-A71B-AF363C41AEF6}" dt="2026-02-04T06:21:52.942" v="219" actId="47"/>
        <pc:sldMkLst>
          <pc:docMk/>
          <pc:sldMk cId="811840323" sldId="287"/>
        </pc:sldMkLst>
      </pc:sldChg>
      <pc:sldChg chg="del">
        <pc:chgData name="典久 阪本" userId="364a4e70fdfe4947" providerId="LiveId" clId="{D19F06FB-5AD5-4641-A71B-AF363C41AEF6}" dt="2026-02-04T06:27:11.869" v="252" actId="47"/>
        <pc:sldMkLst>
          <pc:docMk/>
          <pc:sldMk cId="2633816506" sldId="298"/>
        </pc:sldMkLst>
      </pc:sldChg>
      <pc:sldChg chg="add del">
        <pc:chgData name="典久 阪本" userId="364a4e70fdfe4947" providerId="LiveId" clId="{D19F06FB-5AD5-4641-A71B-AF363C41AEF6}" dt="2026-02-04T06:27:12.201" v="253" actId="47"/>
        <pc:sldMkLst>
          <pc:docMk/>
          <pc:sldMk cId="939349678" sldId="299"/>
        </pc:sldMkLst>
      </pc:sldChg>
      <pc:sldChg chg="add del">
        <pc:chgData name="典久 阪本" userId="364a4e70fdfe4947" providerId="LiveId" clId="{D19F06FB-5AD5-4641-A71B-AF363C41AEF6}" dt="2026-02-04T06:27:12.468" v="254" actId="47"/>
        <pc:sldMkLst>
          <pc:docMk/>
          <pc:sldMk cId="3681063733" sldId="300"/>
        </pc:sldMkLst>
      </pc:sldChg>
      <pc:sldChg chg="add del">
        <pc:chgData name="典久 阪本" userId="364a4e70fdfe4947" providerId="LiveId" clId="{D19F06FB-5AD5-4641-A71B-AF363C41AEF6}" dt="2026-02-04T06:27:12.704" v="255" actId="47"/>
        <pc:sldMkLst>
          <pc:docMk/>
          <pc:sldMk cId="1985643686" sldId="302"/>
        </pc:sldMkLst>
      </pc:sldChg>
      <pc:sldChg chg="add del">
        <pc:chgData name="典久 阪本" userId="364a4e70fdfe4947" providerId="LiveId" clId="{D19F06FB-5AD5-4641-A71B-AF363C41AEF6}" dt="2026-02-04T06:27:12.921" v="256" actId="47"/>
        <pc:sldMkLst>
          <pc:docMk/>
          <pc:sldMk cId="1753731794" sldId="303"/>
        </pc:sldMkLst>
      </pc:sldChg>
      <pc:sldChg chg="add del">
        <pc:chgData name="典久 阪本" userId="364a4e70fdfe4947" providerId="LiveId" clId="{D19F06FB-5AD5-4641-A71B-AF363C41AEF6}" dt="2026-02-04T06:27:13.197" v="257" actId="47"/>
        <pc:sldMkLst>
          <pc:docMk/>
          <pc:sldMk cId="3776592411" sldId="304"/>
        </pc:sldMkLst>
      </pc:sldChg>
      <pc:sldChg chg="add del">
        <pc:chgData name="典久 阪本" userId="364a4e70fdfe4947" providerId="LiveId" clId="{D19F06FB-5AD5-4641-A71B-AF363C41AEF6}" dt="2026-02-04T06:27:13.440" v="258" actId="47"/>
        <pc:sldMkLst>
          <pc:docMk/>
          <pc:sldMk cId="3972891544" sldId="305"/>
        </pc:sldMkLst>
      </pc:sldChg>
      <pc:sldChg chg="add del">
        <pc:chgData name="典久 阪本" userId="364a4e70fdfe4947" providerId="LiveId" clId="{D19F06FB-5AD5-4641-A71B-AF363C41AEF6}" dt="2026-02-04T06:27:14.691" v="259" actId="47"/>
        <pc:sldMkLst>
          <pc:docMk/>
          <pc:sldMk cId="103344399" sldId="306"/>
        </pc:sldMkLst>
      </pc:sldChg>
      <pc:sldChg chg="modSp mod">
        <pc:chgData name="典久 阪本" userId="364a4e70fdfe4947" providerId="LiveId" clId="{D19F06FB-5AD5-4641-A71B-AF363C41AEF6}" dt="2026-02-19T07:08:42.549" v="291"/>
        <pc:sldMkLst>
          <pc:docMk/>
          <pc:sldMk cId="3562196626" sldId="336"/>
        </pc:sldMkLst>
      </pc:sldChg>
      <pc:sldChg chg="modSp">
        <pc:chgData name="典久 阪本" userId="364a4e70fdfe4947" providerId="LiveId" clId="{D19F06FB-5AD5-4641-A71B-AF363C41AEF6}" dt="2026-02-19T07:05:03.011" v="270"/>
        <pc:sldMkLst>
          <pc:docMk/>
          <pc:sldMk cId="3361267256" sldId="341"/>
        </pc:sldMkLst>
      </pc:sldChg>
      <pc:sldChg chg="modSp mod">
        <pc:chgData name="典久 阪本" userId="364a4e70fdfe4947" providerId="LiveId" clId="{D19F06FB-5AD5-4641-A71B-AF363C41AEF6}" dt="2026-02-19T07:06:11.696" v="281" actId="1076"/>
        <pc:sldMkLst>
          <pc:docMk/>
          <pc:sldMk cId="2763769217" sldId="342"/>
        </pc:sldMkLst>
      </pc:sldChg>
      <pc:sldChg chg="delSp modSp mod">
        <pc:chgData name="典久 阪本" userId="364a4e70fdfe4947" providerId="LiveId" clId="{D19F06FB-5AD5-4641-A71B-AF363C41AEF6}" dt="2026-03-23T03:53:23.102" v="302" actId="14100"/>
        <pc:sldMkLst>
          <pc:docMk/>
          <pc:sldMk cId="3687534490" sldId="481"/>
        </pc:sldMkLst>
        <pc:spChg chg="mod">
          <ac:chgData name="典久 阪本" userId="364a4e70fdfe4947" providerId="LiveId" clId="{D19F06FB-5AD5-4641-A71B-AF363C41AEF6}" dt="2026-03-23T03:53:23.102" v="302" actId="14100"/>
          <ac:spMkLst>
            <pc:docMk/>
            <pc:sldMk cId="3687534490" sldId="481"/>
            <ac:spMk id="3" creationId="{86EA90D4-1CC0-4AA6-9109-7498CA1E2953}"/>
          </ac:spMkLst>
        </pc:spChg>
        <pc:spChg chg="mod">
          <ac:chgData name="典久 阪本" userId="364a4e70fdfe4947" providerId="LiveId" clId="{D19F06FB-5AD5-4641-A71B-AF363C41AEF6}" dt="2026-03-23T03:53:23.102" v="302" actId="14100"/>
          <ac:spMkLst>
            <pc:docMk/>
            <pc:sldMk cId="3687534490" sldId="481"/>
            <ac:spMk id="2052" creationId="{00000000-0000-0000-0000-000000000000}"/>
          </ac:spMkLst>
        </pc:spChg>
        <pc:spChg chg="mod">
          <ac:chgData name="典久 阪本" userId="364a4e70fdfe4947" providerId="LiveId" clId="{D19F06FB-5AD5-4641-A71B-AF363C41AEF6}" dt="2026-03-23T03:53:23.102" v="302" actId="14100"/>
          <ac:spMkLst>
            <pc:docMk/>
            <pc:sldMk cId="3687534490" sldId="481"/>
            <ac:spMk id="2053" creationId="{00000000-0000-0000-0000-000000000000}"/>
          </ac:spMkLst>
        </pc:spChg>
        <pc:spChg chg="mod">
          <ac:chgData name="典久 阪本" userId="364a4e70fdfe4947" providerId="LiveId" clId="{D19F06FB-5AD5-4641-A71B-AF363C41AEF6}" dt="2026-03-23T03:53:23.102" v="302" actId="14100"/>
          <ac:spMkLst>
            <pc:docMk/>
            <pc:sldMk cId="3687534490" sldId="481"/>
            <ac:spMk id="2054" creationId="{00000000-0000-0000-0000-000000000000}"/>
          </ac:spMkLst>
        </pc:spChg>
        <pc:grpChg chg="mod">
          <ac:chgData name="典久 阪本" userId="364a4e70fdfe4947" providerId="LiveId" clId="{D19F06FB-5AD5-4641-A71B-AF363C41AEF6}" dt="2026-03-23T03:53:23.102" v="302" actId="14100"/>
          <ac:grpSpMkLst>
            <pc:docMk/>
            <pc:sldMk cId="3687534490" sldId="481"/>
            <ac:grpSpMk id="2051" creationId="{00000000-0000-0000-0000-000000000000}"/>
          </ac:grpSpMkLst>
        </pc:grpChg>
      </pc:sldChg>
      <pc:sldChg chg="del">
        <pc:chgData name="典久 阪本" userId="364a4e70fdfe4947" providerId="LiveId" clId="{D19F06FB-5AD5-4641-A71B-AF363C41AEF6}" dt="2026-02-04T06:27:11.416" v="251" actId="47"/>
        <pc:sldMkLst>
          <pc:docMk/>
          <pc:sldMk cId="3416346755" sldId="482"/>
        </pc:sldMkLst>
      </pc:sldChg>
      <pc:sldChg chg="modSp mod">
        <pc:chgData name="典久 阪本" userId="364a4e70fdfe4947" providerId="LiveId" clId="{D19F06FB-5AD5-4641-A71B-AF363C41AEF6}" dt="2026-02-19T07:08:33.897" v="286"/>
        <pc:sldMkLst>
          <pc:docMk/>
          <pc:sldMk cId="3188508885" sldId="487"/>
        </pc:sldMkLst>
      </pc:sldChg>
      <pc:sldChg chg="modSp mod">
        <pc:chgData name="典久 阪本" userId="364a4e70fdfe4947" providerId="LiveId" clId="{D19F06FB-5AD5-4641-A71B-AF363C41AEF6}" dt="2026-02-19T07:08:50.131" v="296"/>
        <pc:sldMkLst>
          <pc:docMk/>
          <pc:sldMk cId="948630722" sldId="488"/>
        </pc:sldMkLst>
      </pc:sldChg>
      <pc:sldChg chg="modSp mod">
        <pc:chgData name="典久 阪本" userId="364a4e70fdfe4947" providerId="LiveId" clId="{D19F06FB-5AD5-4641-A71B-AF363C41AEF6}" dt="2026-02-19T07:08:56.395" v="301"/>
        <pc:sldMkLst>
          <pc:docMk/>
          <pc:sldMk cId="679852863" sldId="489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8C37B9A-D4F8-42C4-900D-C69235947CAF}" type="datetimeFigureOut">
              <a:rPr kumimoji="1" lang="ja-JP" altLang="en-US" smtClean="0"/>
              <a:t>2026/3/23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5D2C74C-3A8C-4C73-9A75-3104C0C46EF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062967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スライド イメージ プレースホルダー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219" name="ノート プレースホルダー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ja-JP" altLang="en-US"/>
          </a:p>
        </p:txBody>
      </p:sp>
      <p:sp>
        <p:nvSpPr>
          <p:cNvPr id="9220" name="スライド番号プレースホルダー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67516B5A-1E89-4E7C-825D-3CEF9B221287}" type="slidenum">
              <a:rPr lang="ja-JP" altLang="en-US" smtClean="0">
                <a:latin typeface="Arial" charset="0"/>
              </a:rPr>
              <a:pPr eaLnBrk="1" hangingPunct="1">
                <a:spcBef>
                  <a:spcPct val="0"/>
                </a:spcBef>
              </a:pPr>
              <a:t>1</a:t>
            </a:fld>
            <a:endParaRPr lang="ja-JP" altLang="en-US">
              <a:latin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11FE4-D23F-4508-82B7-A8440D496EFD}" type="datetimeFigureOut">
              <a:rPr kumimoji="1" lang="ja-JP" altLang="en-US" smtClean="0"/>
              <a:t>2026/3/23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3C9BE7-F6DA-4B6A-BF97-5EEE3E9C6F2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635801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11FE4-D23F-4508-82B7-A8440D496EFD}" type="datetimeFigureOut">
              <a:rPr kumimoji="1" lang="ja-JP" altLang="en-US" smtClean="0"/>
              <a:t>2026/3/23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3C9BE7-F6DA-4B6A-BF97-5EEE3E9C6F2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982327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11FE4-D23F-4508-82B7-A8440D496EFD}" type="datetimeFigureOut">
              <a:rPr kumimoji="1" lang="ja-JP" altLang="en-US" smtClean="0"/>
              <a:t>2026/3/23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3C9BE7-F6DA-4B6A-BF97-5EEE3E9C6F2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087225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11FE4-D23F-4508-82B7-A8440D496EFD}" type="datetimeFigureOut">
              <a:rPr kumimoji="1" lang="ja-JP" altLang="en-US" smtClean="0"/>
              <a:t>2026/3/23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3C9BE7-F6DA-4B6A-BF97-5EEE3E9C6F2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517713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11FE4-D23F-4508-82B7-A8440D496EFD}" type="datetimeFigureOut">
              <a:rPr kumimoji="1" lang="ja-JP" altLang="en-US" smtClean="0"/>
              <a:t>2026/3/23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3C9BE7-F6DA-4B6A-BF97-5EEE3E9C6F2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295116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11FE4-D23F-4508-82B7-A8440D496EFD}" type="datetimeFigureOut">
              <a:rPr kumimoji="1" lang="ja-JP" altLang="en-US" smtClean="0"/>
              <a:t>2026/3/23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3C9BE7-F6DA-4B6A-BF97-5EEE3E9C6F2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864901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11FE4-D23F-4508-82B7-A8440D496EFD}" type="datetimeFigureOut">
              <a:rPr kumimoji="1" lang="ja-JP" altLang="en-US" smtClean="0"/>
              <a:t>2026/3/23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3C9BE7-F6DA-4B6A-BF97-5EEE3E9C6F2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015414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11FE4-D23F-4508-82B7-A8440D496EFD}" type="datetimeFigureOut">
              <a:rPr kumimoji="1" lang="ja-JP" altLang="en-US" smtClean="0"/>
              <a:t>2026/3/23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3C9BE7-F6DA-4B6A-BF97-5EEE3E9C6F2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389226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11FE4-D23F-4508-82B7-A8440D496EFD}" type="datetimeFigureOut">
              <a:rPr kumimoji="1" lang="ja-JP" altLang="en-US" smtClean="0"/>
              <a:t>2026/3/23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3C9BE7-F6DA-4B6A-BF97-5EEE3E9C6F2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380775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11FE4-D23F-4508-82B7-A8440D496EFD}" type="datetimeFigureOut">
              <a:rPr kumimoji="1" lang="ja-JP" altLang="en-US" smtClean="0"/>
              <a:t>2026/3/23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3C9BE7-F6DA-4B6A-BF97-5EEE3E9C6F2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459387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11FE4-D23F-4508-82B7-A8440D496EFD}" type="datetimeFigureOut">
              <a:rPr kumimoji="1" lang="ja-JP" altLang="en-US" smtClean="0"/>
              <a:t>2026/3/23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3C9BE7-F6DA-4B6A-BF97-5EEE3E9C6F2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999405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A11FE4-D23F-4508-82B7-A8440D496EFD}" type="datetimeFigureOut">
              <a:rPr kumimoji="1" lang="ja-JP" altLang="en-US" smtClean="0"/>
              <a:t>2026/3/23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3C9BE7-F6DA-4B6A-BF97-5EEE3E9C6F2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986337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9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7650" y="404813"/>
            <a:ext cx="1474788" cy="1511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051" name="グループ化 6"/>
          <p:cNvGrpSpPr>
            <a:grpSpLocks/>
          </p:cNvGrpSpPr>
          <p:nvPr/>
        </p:nvGrpSpPr>
        <p:grpSpPr bwMode="auto">
          <a:xfrm>
            <a:off x="539552" y="2458297"/>
            <a:ext cx="7993063" cy="3024188"/>
            <a:chOff x="540197" y="2746131"/>
            <a:chExt cx="7993062" cy="3024856"/>
          </a:xfrm>
        </p:grpSpPr>
        <p:sp>
          <p:nvSpPr>
            <p:cNvPr id="2052" name="AutoShape 3"/>
            <p:cNvSpPr>
              <a:spLocks noChangeArrowheads="1"/>
            </p:cNvSpPr>
            <p:nvPr/>
          </p:nvSpPr>
          <p:spPr bwMode="auto">
            <a:xfrm>
              <a:off x="540197" y="2746131"/>
              <a:ext cx="7993062" cy="3024856"/>
            </a:xfrm>
            <a:prstGeom prst="bevel">
              <a:avLst>
                <a:gd name="adj" fmla="val 12500"/>
              </a:avLst>
            </a:prstGeom>
            <a:solidFill>
              <a:srgbClr val="CCFF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ja-JP" altLang="en-US" sz="1800"/>
            </a:p>
          </p:txBody>
        </p:sp>
        <p:sp>
          <p:nvSpPr>
            <p:cNvPr id="2053" name="Text Box 4"/>
            <p:cNvSpPr txBox="1">
              <a:spLocks noChangeArrowheads="1"/>
            </p:cNvSpPr>
            <p:nvPr/>
          </p:nvSpPr>
          <p:spPr bwMode="auto">
            <a:xfrm>
              <a:off x="1258888" y="3055938"/>
              <a:ext cx="2233439" cy="7696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ja-JP" altLang="en-US" sz="4400" dirty="0"/>
                <a:t>数学Ａ</a:t>
              </a:r>
            </a:p>
          </p:txBody>
        </p:sp>
        <p:sp>
          <p:nvSpPr>
            <p:cNvPr id="2054" name="Text Box 5"/>
            <p:cNvSpPr txBox="1">
              <a:spLocks noChangeArrowheads="1"/>
            </p:cNvSpPr>
            <p:nvPr/>
          </p:nvSpPr>
          <p:spPr bwMode="auto">
            <a:xfrm>
              <a:off x="1723083" y="3812119"/>
              <a:ext cx="5441849" cy="64647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dist" eaLnBrk="1" hangingPunct="1">
                <a:spcBef>
                  <a:spcPct val="50000"/>
                </a:spcBef>
                <a:buFontTx/>
                <a:buNone/>
              </a:pPr>
              <a:r>
                <a:rPr lang="ja-JP" altLang="en-US" sz="3600" dirty="0"/>
                <a:t>第３章　数学と人間の活動</a:t>
              </a:r>
            </a:p>
          </p:txBody>
        </p:sp>
        <p:sp>
          <p:nvSpPr>
            <p:cNvPr id="3" name="Text Box 5">
              <a:extLst>
                <a:ext uri="{FF2B5EF4-FFF2-40B4-BE49-F238E27FC236}">
                  <a16:creationId xmlns:a16="http://schemas.microsoft.com/office/drawing/2014/main" id="{86EA90D4-1CC0-4AA6-9109-7498CA1E295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58887" y="4539609"/>
              <a:ext cx="6014056" cy="5849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dist" eaLnBrk="1" hangingPunct="1">
                <a:spcBef>
                  <a:spcPct val="50000"/>
                </a:spcBef>
                <a:buFontTx/>
                <a:buNone/>
              </a:pPr>
              <a:r>
                <a:rPr lang="ja-JP" altLang="en-US" dirty="0"/>
                <a:t>５　ユークリッドの互除法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68753449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5CE31B3-630D-D5D6-1421-5447D71FCCE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7E6999DB-D1AA-9711-6270-6610DEF3A78A}"/>
              </a:ext>
            </a:extLst>
          </p:cNvPr>
          <p:cNvSpPr/>
          <p:nvPr/>
        </p:nvSpPr>
        <p:spPr>
          <a:xfrm>
            <a:off x="1078764" y="72364"/>
            <a:ext cx="756084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ja-JP" altLang="en-US" sz="2400" dirty="0">
                <a:latin typeface="+mn-ea"/>
              </a:rPr>
              <a:t>次の２つ自然数の最大公約数を互除法で求めよ。</a:t>
            </a:r>
            <a:endParaRPr lang="en-US" altLang="ja-JP" sz="2400" dirty="0">
              <a:latin typeface="+mn-ea"/>
            </a:endParaRPr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5774A576-B1BF-BBC9-98EB-D80574CD4A38}"/>
              </a:ext>
            </a:extLst>
          </p:cNvPr>
          <p:cNvSpPr/>
          <p:nvPr/>
        </p:nvSpPr>
        <p:spPr>
          <a:xfrm>
            <a:off x="959572" y="570452"/>
            <a:ext cx="279742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ja-JP" altLang="en-US" sz="2400" dirty="0">
                <a:latin typeface="+mn-ea"/>
              </a:rPr>
              <a:t>（１） ５０６，４３７</a:t>
            </a:r>
            <a:endParaRPr lang="en-US" altLang="ja-JP" sz="2400" dirty="0">
              <a:latin typeface="+mn-ea"/>
            </a:endParaRP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84F04CF9-0157-3F1E-0365-16FDD19A76BC}"/>
              </a:ext>
            </a:extLst>
          </p:cNvPr>
          <p:cNvSpPr/>
          <p:nvPr/>
        </p:nvSpPr>
        <p:spPr>
          <a:xfrm>
            <a:off x="3412666" y="570452"/>
            <a:ext cx="279742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ja-JP" altLang="en-US" sz="2400" dirty="0">
                <a:latin typeface="+mn-ea"/>
              </a:rPr>
              <a:t>（２） ５７２，１１９</a:t>
            </a:r>
            <a:endParaRPr lang="en-US" altLang="ja-JP" sz="2400" dirty="0">
              <a:latin typeface="+mn-ea"/>
            </a:endParaRPr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D8D02444-C781-6739-3144-3C9E1266E3F9}"/>
              </a:ext>
            </a:extLst>
          </p:cNvPr>
          <p:cNvSpPr/>
          <p:nvPr/>
        </p:nvSpPr>
        <p:spPr>
          <a:xfrm>
            <a:off x="5868144" y="570452"/>
            <a:ext cx="318207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ja-JP" altLang="en-US" sz="2400" dirty="0">
                <a:latin typeface="+mn-ea"/>
              </a:rPr>
              <a:t>（３） ７０８１，６４９７</a:t>
            </a:r>
            <a:endParaRPr lang="en-US" altLang="ja-JP" sz="2400" dirty="0">
              <a:latin typeface="+mn-ea"/>
            </a:endParaRPr>
          </a:p>
        </p:txBody>
      </p:sp>
      <p:sp>
        <p:nvSpPr>
          <p:cNvPr id="2" name="フローチャート : 代替処理 121">
            <a:extLst>
              <a:ext uri="{FF2B5EF4-FFF2-40B4-BE49-F238E27FC236}">
                <a16:creationId xmlns:a16="http://schemas.microsoft.com/office/drawing/2014/main" id="{B5243382-6ADE-D492-0512-B5197D276302}"/>
              </a:ext>
            </a:extLst>
          </p:cNvPr>
          <p:cNvSpPr/>
          <p:nvPr/>
        </p:nvSpPr>
        <p:spPr>
          <a:xfrm>
            <a:off x="62457" y="86696"/>
            <a:ext cx="931883" cy="691980"/>
          </a:xfrm>
          <a:prstGeom prst="flowChartAlternateProcess">
            <a:avLst/>
          </a:prstGeom>
          <a:solidFill>
            <a:srgbClr val="92D050">
              <a:alpha val="59000"/>
            </a:srgb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lnSpc>
                <a:spcPts val="2700"/>
              </a:lnSpc>
              <a:defRPr/>
            </a:pPr>
            <a:r>
              <a:rPr lang="ja-JP" altLang="en-US" sz="2400" dirty="0">
                <a:solidFill>
                  <a:schemeClr val="tx1"/>
                </a:solidFill>
              </a:rPr>
              <a:t>練習１７</a:t>
            </a:r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3D7043EA-DB57-2F60-8997-A543469FBF2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66014" y="2130718"/>
            <a:ext cx="1008533" cy="439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kumimoji="1" sz="32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kumimoji="1" sz="28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kumimoji="1" sz="24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9pPr>
          </a:lstStyle>
          <a:p>
            <a:pPr algn="ctr" eaLnBrk="1" hangingPunct="1">
              <a:lnSpc>
                <a:spcPts val="4000"/>
              </a:lnSpc>
              <a:spcBef>
                <a:spcPct val="0"/>
              </a:spcBef>
              <a:buFontTx/>
              <a:buNone/>
              <a:defRPr/>
            </a:pPr>
            <a:r>
              <a:rPr lang="ja-JP" altLang="en-US" sz="2400" dirty="0">
                <a:latin typeface="+mn-ea"/>
                <a:ea typeface="+mn-ea"/>
              </a:rPr>
              <a:t>５７２</a:t>
            </a:r>
          </a:p>
        </p:txBody>
      </p:sp>
      <p:sp>
        <p:nvSpPr>
          <p:cNvPr id="5" name="円弧 4">
            <a:extLst>
              <a:ext uri="{FF2B5EF4-FFF2-40B4-BE49-F238E27FC236}">
                <a16:creationId xmlns:a16="http://schemas.microsoft.com/office/drawing/2014/main" id="{6E0310DE-AEE2-E62F-F8D8-0BD91C6F87A7}"/>
              </a:ext>
            </a:extLst>
          </p:cNvPr>
          <p:cNvSpPr/>
          <p:nvPr/>
        </p:nvSpPr>
        <p:spPr>
          <a:xfrm>
            <a:off x="7553836" y="2194217"/>
            <a:ext cx="68830" cy="294506"/>
          </a:xfrm>
          <a:prstGeom prst="arc">
            <a:avLst>
              <a:gd name="adj1" fmla="val 16200000"/>
              <a:gd name="adj2" fmla="val 5354218"/>
            </a:avLst>
          </a:prstGeom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ja-JP" altLang="en-US" sz="2400"/>
          </a:p>
        </p:txBody>
      </p:sp>
      <p:cxnSp>
        <p:nvCxnSpPr>
          <p:cNvPr id="6" name="直線コネクタ 5">
            <a:extLst>
              <a:ext uri="{FF2B5EF4-FFF2-40B4-BE49-F238E27FC236}">
                <a16:creationId xmlns:a16="http://schemas.microsoft.com/office/drawing/2014/main" id="{78DC2241-614E-78B7-2E9F-3E7170655ECC}"/>
              </a:ext>
            </a:extLst>
          </p:cNvPr>
          <p:cNvCxnSpPr/>
          <p:nvPr/>
        </p:nvCxnSpPr>
        <p:spPr>
          <a:xfrm>
            <a:off x="7610985" y="2183105"/>
            <a:ext cx="934987" cy="0"/>
          </a:xfrm>
          <a:prstGeom prst="line">
            <a:avLst/>
          </a:prstGeom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5">
            <a:extLst>
              <a:ext uri="{FF2B5EF4-FFF2-40B4-BE49-F238E27FC236}">
                <a16:creationId xmlns:a16="http://schemas.microsoft.com/office/drawing/2014/main" id="{E42C6C9B-ACB6-E1C5-CFDF-1763463150F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41928" y="2130718"/>
            <a:ext cx="936104" cy="439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kumimoji="1" sz="32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kumimoji="1" sz="28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kumimoji="1" sz="24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9pPr>
          </a:lstStyle>
          <a:p>
            <a:pPr algn="ctr" eaLnBrk="1" hangingPunct="1">
              <a:lnSpc>
                <a:spcPts val="4000"/>
              </a:lnSpc>
              <a:spcBef>
                <a:spcPct val="0"/>
              </a:spcBef>
              <a:buFontTx/>
              <a:buNone/>
              <a:defRPr/>
            </a:pPr>
            <a:r>
              <a:rPr lang="ja-JP" altLang="en-US" sz="2400" dirty="0">
                <a:latin typeface="+mn-ea"/>
                <a:ea typeface="+mn-ea"/>
              </a:rPr>
              <a:t>１１９</a:t>
            </a:r>
          </a:p>
        </p:txBody>
      </p:sp>
      <p:sp>
        <p:nvSpPr>
          <p:cNvPr id="13" name="Rectangle 5">
            <a:extLst>
              <a:ext uri="{FF2B5EF4-FFF2-40B4-BE49-F238E27FC236}">
                <a16:creationId xmlns:a16="http://schemas.microsoft.com/office/drawing/2014/main" id="{DF2349AA-DE38-A79E-A26E-FBFB958EB1DB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55921" y="1754479"/>
            <a:ext cx="447675" cy="439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kumimoji="1" sz="32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kumimoji="1" sz="28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kumimoji="1" sz="24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9pPr>
          </a:lstStyle>
          <a:p>
            <a:pPr algn="ctr" eaLnBrk="1" hangingPunct="1">
              <a:lnSpc>
                <a:spcPts val="4000"/>
              </a:lnSpc>
              <a:spcBef>
                <a:spcPct val="0"/>
              </a:spcBef>
              <a:buFontTx/>
              <a:buNone/>
              <a:defRPr/>
            </a:pPr>
            <a:r>
              <a:rPr lang="ja-JP" altLang="en-US" sz="2400" dirty="0">
                <a:latin typeface="+mn-ea"/>
                <a:ea typeface="+mn-ea"/>
              </a:rPr>
              <a:t>４</a:t>
            </a:r>
          </a:p>
        </p:txBody>
      </p:sp>
      <p:sp>
        <p:nvSpPr>
          <p:cNvPr id="14" name="Rectangle 5">
            <a:extLst>
              <a:ext uri="{FF2B5EF4-FFF2-40B4-BE49-F238E27FC236}">
                <a16:creationId xmlns:a16="http://schemas.microsoft.com/office/drawing/2014/main" id="{5449A71D-62DB-2C68-6372-6C7D377D892E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16714" y="2440617"/>
            <a:ext cx="936104" cy="439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kumimoji="1" sz="32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kumimoji="1" sz="28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kumimoji="1" sz="24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9pPr>
          </a:lstStyle>
          <a:p>
            <a:pPr algn="ctr" eaLnBrk="1" hangingPunct="1">
              <a:lnSpc>
                <a:spcPts val="4000"/>
              </a:lnSpc>
              <a:spcBef>
                <a:spcPct val="0"/>
              </a:spcBef>
              <a:buFontTx/>
              <a:buNone/>
              <a:defRPr/>
            </a:pPr>
            <a:r>
              <a:rPr lang="ja-JP" altLang="en-US" sz="2400" dirty="0">
                <a:latin typeface="+mn-ea"/>
                <a:ea typeface="+mn-ea"/>
              </a:rPr>
              <a:t>４７６</a:t>
            </a:r>
          </a:p>
        </p:txBody>
      </p:sp>
      <p:cxnSp>
        <p:nvCxnSpPr>
          <p:cNvPr id="15" name="直線コネクタ 14">
            <a:extLst>
              <a:ext uri="{FF2B5EF4-FFF2-40B4-BE49-F238E27FC236}">
                <a16:creationId xmlns:a16="http://schemas.microsoft.com/office/drawing/2014/main" id="{7D1A49F2-6D71-8EDC-244A-EA96021EAE41}"/>
              </a:ext>
            </a:extLst>
          </p:cNvPr>
          <p:cNvCxnSpPr/>
          <p:nvPr/>
        </p:nvCxnSpPr>
        <p:spPr>
          <a:xfrm>
            <a:off x="7678032" y="2879819"/>
            <a:ext cx="859741" cy="0"/>
          </a:xfrm>
          <a:prstGeom prst="line">
            <a:avLst/>
          </a:prstGeom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正方形/長方形 15">
            <a:extLst>
              <a:ext uri="{FF2B5EF4-FFF2-40B4-BE49-F238E27FC236}">
                <a16:creationId xmlns:a16="http://schemas.microsoft.com/office/drawing/2014/main" id="{3CE8ABE5-4B9A-D87B-F5DE-377E066FA62A}"/>
              </a:ext>
            </a:extLst>
          </p:cNvPr>
          <p:cNvSpPr/>
          <p:nvPr/>
        </p:nvSpPr>
        <p:spPr>
          <a:xfrm>
            <a:off x="7888689" y="2843820"/>
            <a:ext cx="715759" cy="461665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r>
              <a:rPr lang="ja-JP" altLang="en-US" sz="2400" dirty="0"/>
              <a:t>９６</a:t>
            </a:r>
          </a:p>
        </p:txBody>
      </p:sp>
      <p:sp>
        <p:nvSpPr>
          <p:cNvPr id="17" name="正方形/長方形 16">
            <a:extLst>
              <a:ext uri="{FF2B5EF4-FFF2-40B4-BE49-F238E27FC236}">
                <a16:creationId xmlns:a16="http://schemas.microsoft.com/office/drawing/2014/main" id="{82C8635E-4B34-BF96-CEDB-0E4CD1B47C0A}"/>
              </a:ext>
            </a:extLst>
          </p:cNvPr>
          <p:cNvSpPr/>
          <p:nvPr/>
        </p:nvSpPr>
        <p:spPr>
          <a:xfrm>
            <a:off x="7668507" y="1416670"/>
            <a:ext cx="49244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2400" dirty="0"/>
              <a:t>①</a:t>
            </a:r>
          </a:p>
        </p:txBody>
      </p:sp>
      <p:sp>
        <p:nvSpPr>
          <p:cNvPr id="18" name="正方形/長方形 17">
            <a:extLst>
              <a:ext uri="{FF2B5EF4-FFF2-40B4-BE49-F238E27FC236}">
                <a16:creationId xmlns:a16="http://schemas.microsoft.com/office/drawing/2014/main" id="{D3A76E6C-C757-A362-84EA-A274387AE326}"/>
              </a:ext>
            </a:extLst>
          </p:cNvPr>
          <p:cNvSpPr/>
          <p:nvPr/>
        </p:nvSpPr>
        <p:spPr>
          <a:xfrm>
            <a:off x="6783872" y="1428332"/>
            <a:ext cx="49244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2400" dirty="0"/>
              <a:t>②</a:t>
            </a:r>
          </a:p>
        </p:txBody>
      </p:sp>
      <p:sp>
        <p:nvSpPr>
          <p:cNvPr id="19" name="円弧 18">
            <a:extLst>
              <a:ext uri="{FF2B5EF4-FFF2-40B4-BE49-F238E27FC236}">
                <a16:creationId xmlns:a16="http://schemas.microsoft.com/office/drawing/2014/main" id="{DF6086C6-132D-7E0F-56A9-369ED8B30C54}"/>
              </a:ext>
            </a:extLst>
          </p:cNvPr>
          <p:cNvSpPr/>
          <p:nvPr/>
        </p:nvSpPr>
        <p:spPr>
          <a:xfrm>
            <a:off x="6711864" y="2194217"/>
            <a:ext cx="68830" cy="294506"/>
          </a:xfrm>
          <a:prstGeom prst="arc">
            <a:avLst>
              <a:gd name="adj1" fmla="val 16200000"/>
              <a:gd name="adj2" fmla="val 5354218"/>
            </a:avLst>
          </a:prstGeom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ja-JP" altLang="en-US" sz="2400"/>
          </a:p>
        </p:txBody>
      </p:sp>
      <p:cxnSp>
        <p:nvCxnSpPr>
          <p:cNvPr id="20" name="直線コネクタ 19">
            <a:extLst>
              <a:ext uri="{FF2B5EF4-FFF2-40B4-BE49-F238E27FC236}">
                <a16:creationId xmlns:a16="http://schemas.microsoft.com/office/drawing/2014/main" id="{321F6A4A-7E21-72B3-3476-16E4A90EA975}"/>
              </a:ext>
            </a:extLst>
          </p:cNvPr>
          <p:cNvCxnSpPr/>
          <p:nvPr/>
        </p:nvCxnSpPr>
        <p:spPr>
          <a:xfrm>
            <a:off x="6769242" y="2183105"/>
            <a:ext cx="726614" cy="0"/>
          </a:xfrm>
          <a:prstGeom prst="line">
            <a:avLst/>
          </a:prstGeom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角丸四角形 25">
            <a:extLst>
              <a:ext uri="{FF2B5EF4-FFF2-40B4-BE49-F238E27FC236}">
                <a16:creationId xmlns:a16="http://schemas.microsoft.com/office/drawing/2014/main" id="{8540D3DD-C12E-04BB-148F-E1FA9513B7FC}"/>
              </a:ext>
            </a:extLst>
          </p:cNvPr>
          <p:cNvSpPr/>
          <p:nvPr/>
        </p:nvSpPr>
        <p:spPr>
          <a:xfrm>
            <a:off x="7889706" y="2889406"/>
            <a:ext cx="664129" cy="432048"/>
          </a:xfrm>
          <a:prstGeom prst="roundRect">
            <a:avLst>
              <a:gd name="adj" fmla="val 50000"/>
            </a:avLst>
          </a:prstGeom>
          <a:noFill/>
          <a:ln w="28575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400"/>
          </a:p>
        </p:txBody>
      </p:sp>
      <p:cxnSp>
        <p:nvCxnSpPr>
          <p:cNvPr id="22" name="直線矢印コネクタ 21">
            <a:extLst>
              <a:ext uri="{FF2B5EF4-FFF2-40B4-BE49-F238E27FC236}">
                <a16:creationId xmlns:a16="http://schemas.microsoft.com/office/drawing/2014/main" id="{6C078B54-051C-F8A2-6C6F-822598C21B54}"/>
              </a:ext>
            </a:extLst>
          </p:cNvPr>
          <p:cNvCxnSpPr/>
          <p:nvPr/>
        </p:nvCxnSpPr>
        <p:spPr>
          <a:xfrm flipH="1" flipV="1">
            <a:off x="6630331" y="2488723"/>
            <a:ext cx="1293017" cy="616708"/>
          </a:xfrm>
          <a:prstGeom prst="straightConnector1">
            <a:avLst/>
          </a:prstGeom>
          <a:ln w="31750">
            <a:solidFill>
              <a:srgbClr val="7030A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正方形/長方形 22">
            <a:extLst>
              <a:ext uri="{FF2B5EF4-FFF2-40B4-BE49-F238E27FC236}">
                <a16:creationId xmlns:a16="http://schemas.microsoft.com/office/drawing/2014/main" id="{4636F6F6-4B6B-E834-504E-69C36DE956E5}"/>
              </a:ext>
            </a:extLst>
          </p:cNvPr>
          <p:cNvSpPr/>
          <p:nvPr/>
        </p:nvSpPr>
        <p:spPr>
          <a:xfrm>
            <a:off x="6130271" y="2153080"/>
            <a:ext cx="715759" cy="461665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r>
              <a:rPr lang="ja-JP" altLang="en-US" sz="2400" dirty="0"/>
              <a:t>９６</a:t>
            </a:r>
          </a:p>
        </p:txBody>
      </p:sp>
      <p:sp>
        <p:nvSpPr>
          <p:cNvPr id="24" name="Rectangle 5">
            <a:extLst>
              <a:ext uri="{FF2B5EF4-FFF2-40B4-BE49-F238E27FC236}">
                <a16:creationId xmlns:a16="http://schemas.microsoft.com/office/drawing/2014/main" id="{FF16E4BD-EB07-9AC1-8FEB-ED4C63991AF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06754" y="1773643"/>
            <a:ext cx="447675" cy="439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kumimoji="1" sz="32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kumimoji="1" sz="28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kumimoji="1" sz="24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9pPr>
          </a:lstStyle>
          <a:p>
            <a:pPr algn="ctr" eaLnBrk="1" hangingPunct="1">
              <a:lnSpc>
                <a:spcPts val="4000"/>
              </a:lnSpc>
              <a:spcBef>
                <a:spcPct val="0"/>
              </a:spcBef>
              <a:buFontTx/>
              <a:buNone/>
              <a:defRPr/>
            </a:pPr>
            <a:r>
              <a:rPr lang="ja-JP" altLang="en-US" sz="2400" dirty="0">
                <a:latin typeface="+mn-ea"/>
                <a:ea typeface="+mn-ea"/>
              </a:rPr>
              <a:t>１</a:t>
            </a:r>
          </a:p>
        </p:txBody>
      </p:sp>
      <p:sp>
        <p:nvSpPr>
          <p:cNvPr id="25" name="Rectangle 5">
            <a:extLst>
              <a:ext uri="{FF2B5EF4-FFF2-40B4-BE49-F238E27FC236}">
                <a16:creationId xmlns:a16="http://schemas.microsoft.com/office/drawing/2014/main" id="{1262BC12-8127-929C-5F67-53D10559006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70923" y="2433873"/>
            <a:ext cx="936104" cy="439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kumimoji="1" sz="32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kumimoji="1" sz="28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kumimoji="1" sz="24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9pPr>
          </a:lstStyle>
          <a:p>
            <a:pPr algn="ctr" eaLnBrk="1" hangingPunct="1">
              <a:lnSpc>
                <a:spcPts val="4000"/>
              </a:lnSpc>
              <a:spcBef>
                <a:spcPct val="0"/>
              </a:spcBef>
              <a:buFontTx/>
              <a:buNone/>
              <a:defRPr/>
            </a:pPr>
            <a:r>
              <a:rPr lang="ja-JP" altLang="en-US" sz="2400" dirty="0">
                <a:latin typeface="+mn-ea"/>
                <a:ea typeface="+mn-ea"/>
              </a:rPr>
              <a:t>９６</a:t>
            </a:r>
          </a:p>
        </p:txBody>
      </p:sp>
      <p:cxnSp>
        <p:nvCxnSpPr>
          <p:cNvPr id="26" name="直線コネクタ 25">
            <a:extLst>
              <a:ext uri="{FF2B5EF4-FFF2-40B4-BE49-F238E27FC236}">
                <a16:creationId xmlns:a16="http://schemas.microsoft.com/office/drawing/2014/main" id="{48943AF7-CE85-4B16-D95B-BD6F3DB77886}"/>
              </a:ext>
            </a:extLst>
          </p:cNvPr>
          <p:cNvCxnSpPr/>
          <p:nvPr/>
        </p:nvCxnSpPr>
        <p:spPr>
          <a:xfrm>
            <a:off x="6918363" y="2880486"/>
            <a:ext cx="646955" cy="0"/>
          </a:xfrm>
          <a:prstGeom prst="line">
            <a:avLst/>
          </a:prstGeom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正方形/長方形 26">
            <a:extLst>
              <a:ext uri="{FF2B5EF4-FFF2-40B4-BE49-F238E27FC236}">
                <a16:creationId xmlns:a16="http://schemas.microsoft.com/office/drawing/2014/main" id="{E335D503-1CD8-3971-5AB1-A17111BF53F0}"/>
              </a:ext>
            </a:extLst>
          </p:cNvPr>
          <p:cNvSpPr/>
          <p:nvPr/>
        </p:nvSpPr>
        <p:spPr>
          <a:xfrm>
            <a:off x="7018950" y="2832757"/>
            <a:ext cx="715759" cy="461665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r>
              <a:rPr lang="ja-JP" altLang="en-US" sz="2400" dirty="0"/>
              <a:t>２３</a:t>
            </a:r>
          </a:p>
        </p:txBody>
      </p:sp>
      <p:sp>
        <p:nvSpPr>
          <p:cNvPr id="28" name="正方形/長方形 27">
            <a:extLst>
              <a:ext uri="{FF2B5EF4-FFF2-40B4-BE49-F238E27FC236}">
                <a16:creationId xmlns:a16="http://schemas.microsoft.com/office/drawing/2014/main" id="{8A1A8A21-79D8-8E14-847F-DC47242AF3C6}"/>
              </a:ext>
            </a:extLst>
          </p:cNvPr>
          <p:cNvSpPr/>
          <p:nvPr/>
        </p:nvSpPr>
        <p:spPr>
          <a:xfrm>
            <a:off x="6075718" y="1451128"/>
            <a:ext cx="49244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2400" dirty="0"/>
              <a:t>③</a:t>
            </a:r>
          </a:p>
        </p:txBody>
      </p:sp>
      <p:sp>
        <p:nvSpPr>
          <p:cNvPr id="29" name="角丸四角形 33">
            <a:extLst>
              <a:ext uri="{FF2B5EF4-FFF2-40B4-BE49-F238E27FC236}">
                <a16:creationId xmlns:a16="http://schemas.microsoft.com/office/drawing/2014/main" id="{1C61187F-A119-8F35-892B-95C19B6D1CAA}"/>
              </a:ext>
            </a:extLst>
          </p:cNvPr>
          <p:cNvSpPr/>
          <p:nvPr/>
        </p:nvSpPr>
        <p:spPr>
          <a:xfrm>
            <a:off x="6969641" y="2898149"/>
            <a:ext cx="664129" cy="432048"/>
          </a:xfrm>
          <a:prstGeom prst="roundRect">
            <a:avLst>
              <a:gd name="adj" fmla="val 50000"/>
            </a:avLst>
          </a:prstGeom>
          <a:noFill/>
          <a:ln w="28575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400"/>
          </a:p>
        </p:txBody>
      </p:sp>
      <p:cxnSp>
        <p:nvCxnSpPr>
          <p:cNvPr id="30" name="直線矢印コネクタ 29">
            <a:extLst>
              <a:ext uri="{FF2B5EF4-FFF2-40B4-BE49-F238E27FC236}">
                <a16:creationId xmlns:a16="http://schemas.microsoft.com/office/drawing/2014/main" id="{03367081-B690-6A7E-129D-98E1D0812986}"/>
              </a:ext>
            </a:extLst>
          </p:cNvPr>
          <p:cNvCxnSpPr/>
          <p:nvPr/>
        </p:nvCxnSpPr>
        <p:spPr>
          <a:xfrm flipH="1" flipV="1">
            <a:off x="5982259" y="2519735"/>
            <a:ext cx="1008914" cy="533964"/>
          </a:xfrm>
          <a:prstGeom prst="straightConnector1">
            <a:avLst/>
          </a:prstGeom>
          <a:ln w="31750">
            <a:solidFill>
              <a:srgbClr val="7030A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円弧 30">
            <a:extLst>
              <a:ext uri="{FF2B5EF4-FFF2-40B4-BE49-F238E27FC236}">
                <a16:creationId xmlns:a16="http://schemas.microsoft.com/office/drawing/2014/main" id="{9E14C0BC-00C7-9ECE-7518-D798A05DA2CD}"/>
              </a:ext>
            </a:extLst>
          </p:cNvPr>
          <p:cNvSpPr/>
          <p:nvPr/>
        </p:nvSpPr>
        <p:spPr>
          <a:xfrm>
            <a:off x="6054267" y="2194217"/>
            <a:ext cx="68830" cy="294506"/>
          </a:xfrm>
          <a:prstGeom prst="arc">
            <a:avLst>
              <a:gd name="adj1" fmla="val 16200000"/>
              <a:gd name="adj2" fmla="val 5354218"/>
            </a:avLst>
          </a:prstGeom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ja-JP" altLang="en-US" sz="2400"/>
          </a:p>
        </p:txBody>
      </p:sp>
      <p:cxnSp>
        <p:nvCxnSpPr>
          <p:cNvPr id="32" name="直線コネクタ 31">
            <a:extLst>
              <a:ext uri="{FF2B5EF4-FFF2-40B4-BE49-F238E27FC236}">
                <a16:creationId xmlns:a16="http://schemas.microsoft.com/office/drawing/2014/main" id="{20B3D343-55CB-B667-53D6-F47352E40FFF}"/>
              </a:ext>
            </a:extLst>
          </p:cNvPr>
          <p:cNvCxnSpPr/>
          <p:nvPr/>
        </p:nvCxnSpPr>
        <p:spPr>
          <a:xfrm>
            <a:off x="6088682" y="2183105"/>
            <a:ext cx="627488" cy="0"/>
          </a:xfrm>
          <a:prstGeom prst="line">
            <a:avLst/>
          </a:prstGeom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正方形/長方形 32">
            <a:extLst>
              <a:ext uri="{FF2B5EF4-FFF2-40B4-BE49-F238E27FC236}">
                <a16:creationId xmlns:a16="http://schemas.microsoft.com/office/drawing/2014/main" id="{0E4FE4A8-94B5-EA50-4BA2-BBBF772413CB}"/>
              </a:ext>
            </a:extLst>
          </p:cNvPr>
          <p:cNvSpPr/>
          <p:nvPr/>
        </p:nvSpPr>
        <p:spPr>
          <a:xfrm>
            <a:off x="5510264" y="2143173"/>
            <a:ext cx="715759" cy="461665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r>
              <a:rPr lang="ja-JP" altLang="en-US" sz="2400" dirty="0"/>
              <a:t>２３</a:t>
            </a:r>
          </a:p>
        </p:txBody>
      </p:sp>
      <p:sp>
        <p:nvSpPr>
          <p:cNvPr id="34" name="Rectangle 5">
            <a:extLst>
              <a:ext uri="{FF2B5EF4-FFF2-40B4-BE49-F238E27FC236}">
                <a16:creationId xmlns:a16="http://schemas.microsoft.com/office/drawing/2014/main" id="{B1AF1D8E-EFAE-10B1-CF7B-CBA15ACFFD8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22681" y="1788044"/>
            <a:ext cx="447675" cy="439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kumimoji="1" sz="32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kumimoji="1" sz="28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kumimoji="1" sz="24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9pPr>
          </a:lstStyle>
          <a:p>
            <a:pPr algn="ctr" eaLnBrk="1" hangingPunct="1">
              <a:lnSpc>
                <a:spcPts val="4000"/>
              </a:lnSpc>
              <a:spcBef>
                <a:spcPct val="0"/>
              </a:spcBef>
              <a:buFontTx/>
              <a:buNone/>
              <a:defRPr/>
            </a:pPr>
            <a:r>
              <a:rPr lang="ja-JP" altLang="en-US" sz="2400" dirty="0">
                <a:latin typeface="+mn-ea"/>
                <a:ea typeface="+mn-ea"/>
              </a:rPr>
              <a:t>４</a:t>
            </a:r>
          </a:p>
        </p:txBody>
      </p:sp>
      <p:sp>
        <p:nvSpPr>
          <p:cNvPr id="35" name="Rectangle 5">
            <a:extLst>
              <a:ext uri="{FF2B5EF4-FFF2-40B4-BE49-F238E27FC236}">
                <a16:creationId xmlns:a16="http://schemas.microsoft.com/office/drawing/2014/main" id="{4C32C180-C331-37E0-5BA0-4D848E93196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62814" y="2441131"/>
            <a:ext cx="936104" cy="439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kumimoji="1" sz="32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kumimoji="1" sz="28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kumimoji="1" sz="24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9pPr>
          </a:lstStyle>
          <a:p>
            <a:pPr algn="ctr" eaLnBrk="1" hangingPunct="1">
              <a:lnSpc>
                <a:spcPts val="4000"/>
              </a:lnSpc>
              <a:spcBef>
                <a:spcPct val="0"/>
              </a:spcBef>
              <a:buFontTx/>
              <a:buNone/>
              <a:defRPr/>
            </a:pPr>
            <a:r>
              <a:rPr lang="ja-JP" altLang="en-US" sz="2400" dirty="0">
                <a:latin typeface="+mn-ea"/>
                <a:ea typeface="+mn-ea"/>
              </a:rPr>
              <a:t>９２</a:t>
            </a:r>
          </a:p>
        </p:txBody>
      </p:sp>
      <p:cxnSp>
        <p:nvCxnSpPr>
          <p:cNvPr id="36" name="直線コネクタ 35">
            <a:extLst>
              <a:ext uri="{FF2B5EF4-FFF2-40B4-BE49-F238E27FC236}">
                <a16:creationId xmlns:a16="http://schemas.microsoft.com/office/drawing/2014/main" id="{8DB9A2C1-9A5D-36B3-7A25-32AA297F459E}"/>
              </a:ext>
            </a:extLst>
          </p:cNvPr>
          <p:cNvCxnSpPr/>
          <p:nvPr/>
        </p:nvCxnSpPr>
        <p:spPr>
          <a:xfrm>
            <a:off x="6122287" y="2874972"/>
            <a:ext cx="646955" cy="0"/>
          </a:xfrm>
          <a:prstGeom prst="line">
            <a:avLst/>
          </a:prstGeom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正方形/長方形 36">
            <a:extLst>
              <a:ext uri="{FF2B5EF4-FFF2-40B4-BE49-F238E27FC236}">
                <a16:creationId xmlns:a16="http://schemas.microsoft.com/office/drawing/2014/main" id="{B91C19BD-CBD7-0B1A-0F24-EB8354FAADF5}"/>
              </a:ext>
            </a:extLst>
          </p:cNvPr>
          <p:cNvSpPr/>
          <p:nvPr/>
        </p:nvSpPr>
        <p:spPr>
          <a:xfrm>
            <a:off x="6346620" y="2819655"/>
            <a:ext cx="715759" cy="461665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r>
              <a:rPr lang="ja-JP" altLang="en-US" sz="2400" dirty="0"/>
              <a:t>４</a:t>
            </a:r>
          </a:p>
        </p:txBody>
      </p:sp>
      <p:sp>
        <p:nvSpPr>
          <p:cNvPr id="42" name="正方形/長方形 41">
            <a:extLst>
              <a:ext uri="{FF2B5EF4-FFF2-40B4-BE49-F238E27FC236}">
                <a16:creationId xmlns:a16="http://schemas.microsoft.com/office/drawing/2014/main" id="{D6A116D1-A68D-AAEC-0C4A-B7FE5E01FBB0}"/>
              </a:ext>
            </a:extLst>
          </p:cNvPr>
          <p:cNvSpPr/>
          <p:nvPr/>
        </p:nvSpPr>
        <p:spPr>
          <a:xfrm>
            <a:off x="1523019" y="6113141"/>
            <a:ext cx="1898301" cy="34881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ts val="2000"/>
              </a:lnSpc>
            </a:pPr>
            <a:r>
              <a:rPr lang="ja-JP" altLang="en-US" sz="2400" dirty="0">
                <a:latin typeface="+mn-ea"/>
              </a:rPr>
              <a:t>最大公約数</a:t>
            </a:r>
          </a:p>
        </p:txBody>
      </p:sp>
      <p:sp>
        <p:nvSpPr>
          <p:cNvPr id="44" name="フローチャート : 代替処理 126">
            <a:extLst>
              <a:ext uri="{FF2B5EF4-FFF2-40B4-BE49-F238E27FC236}">
                <a16:creationId xmlns:a16="http://schemas.microsoft.com/office/drawing/2014/main" id="{996DCFC6-A8F7-5DDC-DCA0-7C1451576EFD}"/>
              </a:ext>
            </a:extLst>
          </p:cNvPr>
          <p:cNvSpPr/>
          <p:nvPr/>
        </p:nvSpPr>
        <p:spPr>
          <a:xfrm>
            <a:off x="108627" y="1032117"/>
            <a:ext cx="839542" cy="461665"/>
          </a:xfrm>
          <a:prstGeom prst="flowChartAlternateProcess">
            <a:avLst/>
          </a:prstGeom>
          <a:solidFill>
            <a:srgbClr val="FFC000">
              <a:alpha val="59000"/>
            </a:srgbClr>
          </a:solidFill>
          <a:ln>
            <a:solidFill>
              <a:srgbClr val="FF99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2400" dirty="0">
                <a:solidFill>
                  <a:schemeClr val="tx1"/>
                </a:solidFill>
              </a:rPr>
              <a:t>解答</a:t>
            </a:r>
          </a:p>
        </p:txBody>
      </p:sp>
      <p:grpSp>
        <p:nvGrpSpPr>
          <p:cNvPr id="45" name="グループ化 44">
            <a:extLst>
              <a:ext uri="{FF2B5EF4-FFF2-40B4-BE49-F238E27FC236}">
                <a16:creationId xmlns:a16="http://schemas.microsoft.com/office/drawing/2014/main" id="{CE520F7A-E00B-1D4F-FC29-81D1FB1E5844}"/>
              </a:ext>
            </a:extLst>
          </p:cNvPr>
          <p:cNvGrpSpPr/>
          <p:nvPr/>
        </p:nvGrpSpPr>
        <p:grpSpPr>
          <a:xfrm>
            <a:off x="440257" y="1610213"/>
            <a:ext cx="3825044" cy="514203"/>
            <a:chOff x="85840" y="4045914"/>
            <a:chExt cx="3825044" cy="514203"/>
          </a:xfrm>
        </p:grpSpPr>
        <p:sp>
          <p:nvSpPr>
            <p:cNvPr id="46" name="正方形/長方形 45">
              <a:extLst>
                <a:ext uri="{FF2B5EF4-FFF2-40B4-BE49-F238E27FC236}">
                  <a16:creationId xmlns:a16="http://schemas.microsoft.com/office/drawing/2014/main" id="{49B6125E-B69B-9D31-11D0-D2AB81CA858A}"/>
                </a:ext>
              </a:extLst>
            </p:cNvPr>
            <p:cNvSpPr/>
            <p:nvPr/>
          </p:nvSpPr>
          <p:spPr>
            <a:xfrm>
              <a:off x="85840" y="4054175"/>
              <a:ext cx="2671766" cy="461665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r>
                <a:rPr lang="ja-JP" altLang="en-US" sz="2400" dirty="0"/>
                <a:t>①　５７２＝１１９・</a:t>
              </a:r>
            </a:p>
          </p:txBody>
        </p:sp>
        <p:sp>
          <p:nvSpPr>
            <p:cNvPr id="47" name="正方形/長方形 46">
              <a:extLst>
                <a:ext uri="{FF2B5EF4-FFF2-40B4-BE49-F238E27FC236}">
                  <a16:creationId xmlns:a16="http://schemas.microsoft.com/office/drawing/2014/main" id="{196D2CEA-5680-120F-C6F2-87BCB8DD1789}"/>
                </a:ext>
              </a:extLst>
            </p:cNvPr>
            <p:cNvSpPr/>
            <p:nvPr/>
          </p:nvSpPr>
          <p:spPr>
            <a:xfrm>
              <a:off x="2460577" y="4045914"/>
              <a:ext cx="507903" cy="507903"/>
            </a:xfrm>
            <a:prstGeom prst="rect">
              <a:avLst/>
            </a:prstGeom>
            <a:noFill/>
            <a:ln w="254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400"/>
            </a:p>
          </p:txBody>
        </p:sp>
        <p:sp>
          <p:nvSpPr>
            <p:cNvPr id="48" name="正方形/長方形 47">
              <a:extLst>
                <a:ext uri="{FF2B5EF4-FFF2-40B4-BE49-F238E27FC236}">
                  <a16:creationId xmlns:a16="http://schemas.microsoft.com/office/drawing/2014/main" id="{5364C551-29A6-FE91-413A-32CB17859610}"/>
                </a:ext>
              </a:extLst>
            </p:cNvPr>
            <p:cNvSpPr/>
            <p:nvPr/>
          </p:nvSpPr>
          <p:spPr>
            <a:xfrm>
              <a:off x="2953924" y="4074583"/>
              <a:ext cx="602583" cy="461665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r>
                <a:rPr lang="ja-JP" altLang="en-US" sz="2400" dirty="0"/>
                <a:t>＋</a:t>
              </a:r>
            </a:p>
          </p:txBody>
        </p:sp>
        <p:sp>
          <p:nvSpPr>
            <p:cNvPr id="49" name="正方形/長方形 48">
              <a:extLst>
                <a:ext uri="{FF2B5EF4-FFF2-40B4-BE49-F238E27FC236}">
                  <a16:creationId xmlns:a16="http://schemas.microsoft.com/office/drawing/2014/main" id="{5BDE31B7-3EBD-FDA5-63CD-D8F1CB834B01}"/>
                </a:ext>
              </a:extLst>
            </p:cNvPr>
            <p:cNvSpPr/>
            <p:nvPr/>
          </p:nvSpPr>
          <p:spPr>
            <a:xfrm>
              <a:off x="3402981" y="4052214"/>
              <a:ext cx="507903" cy="507903"/>
            </a:xfrm>
            <a:prstGeom prst="rect">
              <a:avLst/>
            </a:prstGeom>
            <a:noFill/>
            <a:ln w="2540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400"/>
            </a:p>
          </p:txBody>
        </p:sp>
      </p:grpSp>
      <p:sp>
        <p:nvSpPr>
          <p:cNvPr id="50" name="正方形/長方形 49">
            <a:extLst>
              <a:ext uri="{FF2B5EF4-FFF2-40B4-BE49-F238E27FC236}">
                <a16:creationId xmlns:a16="http://schemas.microsoft.com/office/drawing/2014/main" id="{7AF2678D-865B-3515-B80D-B19A9A5D3C6F}"/>
              </a:ext>
            </a:extLst>
          </p:cNvPr>
          <p:cNvSpPr/>
          <p:nvPr/>
        </p:nvSpPr>
        <p:spPr>
          <a:xfrm>
            <a:off x="2902683" y="1631134"/>
            <a:ext cx="504719" cy="461665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r>
              <a:rPr lang="ja-JP" altLang="en-US" sz="2400" dirty="0"/>
              <a:t>４</a:t>
            </a:r>
          </a:p>
        </p:txBody>
      </p:sp>
      <p:sp>
        <p:nvSpPr>
          <p:cNvPr id="51" name="正方形/長方形 50">
            <a:extLst>
              <a:ext uri="{FF2B5EF4-FFF2-40B4-BE49-F238E27FC236}">
                <a16:creationId xmlns:a16="http://schemas.microsoft.com/office/drawing/2014/main" id="{82051DDC-4619-E52E-BA10-29FD5BEFC27C}"/>
              </a:ext>
            </a:extLst>
          </p:cNvPr>
          <p:cNvSpPr/>
          <p:nvPr/>
        </p:nvSpPr>
        <p:spPr>
          <a:xfrm>
            <a:off x="3712225" y="1645279"/>
            <a:ext cx="715759" cy="461665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r>
              <a:rPr lang="ja-JP" altLang="en-US" sz="2400" dirty="0"/>
              <a:t>９６</a:t>
            </a:r>
          </a:p>
        </p:txBody>
      </p:sp>
      <p:sp>
        <p:nvSpPr>
          <p:cNvPr id="52" name="正方形/長方形 51">
            <a:extLst>
              <a:ext uri="{FF2B5EF4-FFF2-40B4-BE49-F238E27FC236}">
                <a16:creationId xmlns:a16="http://schemas.microsoft.com/office/drawing/2014/main" id="{1855BFCB-BA62-AE5C-D423-220981523BC8}"/>
              </a:ext>
            </a:extLst>
          </p:cNvPr>
          <p:cNvSpPr/>
          <p:nvPr/>
        </p:nvSpPr>
        <p:spPr>
          <a:xfrm>
            <a:off x="409115" y="2389518"/>
            <a:ext cx="49244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2400" dirty="0"/>
              <a:t>②</a:t>
            </a:r>
          </a:p>
        </p:txBody>
      </p:sp>
      <p:sp>
        <p:nvSpPr>
          <p:cNvPr id="53" name="正方形/長方形 52">
            <a:extLst>
              <a:ext uri="{FF2B5EF4-FFF2-40B4-BE49-F238E27FC236}">
                <a16:creationId xmlns:a16="http://schemas.microsoft.com/office/drawing/2014/main" id="{AE6351F9-A13C-6FBF-B264-B7D8A39F4E07}"/>
              </a:ext>
            </a:extLst>
          </p:cNvPr>
          <p:cNvSpPr/>
          <p:nvPr/>
        </p:nvSpPr>
        <p:spPr>
          <a:xfrm>
            <a:off x="949351" y="2380970"/>
            <a:ext cx="959730" cy="461665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r>
              <a:rPr lang="ja-JP" altLang="en-US" sz="2400" dirty="0"/>
              <a:t>１１９</a:t>
            </a:r>
          </a:p>
        </p:txBody>
      </p:sp>
      <p:grpSp>
        <p:nvGrpSpPr>
          <p:cNvPr id="54" name="グループ化 53">
            <a:extLst>
              <a:ext uri="{FF2B5EF4-FFF2-40B4-BE49-F238E27FC236}">
                <a16:creationId xmlns:a16="http://schemas.microsoft.com/office/drawing/2014/main" id="{54A61CE9-5590-E090-F9AB-63A988AD98FB}"/>
              </a:ext>
            </a:extLst>
          </p:cNvPr>
          <p:cNvGrpSpPr/>
          <p:nvPr/>
        </p:nvGrpSpPr>
        <p:grpSpPr>
          <a:xfrm>
            <a:off x="2013659" y="2320838"/>
            <a:ext cx="2184007" cy="512095"/>
            <a:chOff x="2065708" y="4054175"/>
            <a:chExt cx="2184007" cy="512095"/>
          </a:xfrm>
        </p:grpSpPr>
        <p:sp>
          <p:nvSpPr>
            <p:cNvPr id="55" name="正方形/長方形 54">
              <a:extLst>
                <a:ext uri="{FF2B5EF4-FFF2-40B4-BE49-F238E27FC236}">
                  <a16:creationId xmlns:a16="http://schemas.microsoft.com/office/drawing/2014/main" id="{8ED70A01-EC18-C4E9-2B52-316175DEC334}"/>
                </a:ext>
              </a:extLst>
            </p:cNvPr>
            <p:cNvSpPr/>
            <p:nvPr/>
          </p:nvSpPr>
          <p:spPr>
            <a:xfrm>
              <a:off x="2065708" y="4091805"/>
              <a:ext cx="880972" cy="461665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r>
                <a:rPr lang="ja-JP" altLang="en-US" sz="2400" dirty="0"/>
                <a:t>９６・</a:t>
              </a:r>
            </a:p>
          </p:txBody>
        </p:sp>
        <p:sp>
          <p:nvSpPr>
            <p:cNvPr id="56" name="正方形/長方形 55">
              <a:extLst>
                <a:ext uri="{FF2B5EF4-FFF2-40B4-BE49-F238E27FC236}">
                  <a16:creationId xmlns:a16="http://schemas.microsoft.com/office/drawing/2014/main" id="{9B6488B3-6DF5-13AF-ACCA-133752F04932}"/>
                </a:ext>
              </a:extLst>
            </p:cNvPr>
            <p:cNvSpPr/>
            <p:nvPr/>
          </p:nvSpPr>
          <p:spPr>
            <a:xfrm>
              <a:off x="2793118" y="4058367"/>
              <a:ext cx="507903" cy="507903"/>
            </a:xfrm>
            <a:prstGeom prst="rect">
              <a:avLst/>
            </a:prstGeom>
            <a:noFill/>
            <a:ln w="254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400"/>
            </a:p>
          </p:txBody>
        </p:sp>
        <p:sp>
          <p:nvSpPr>
            <p:cNvPr id="57" name="正方形/長方形 56">
              <a:extLst>
                <a:ext uri="{FF2B5EF4-FFF2-40B4-BE49-F238E27FC236}">
                  <a16:creationId xmlns:a16="http://schemas.microsoft.com/office/drawing/2014/main" id="{67558A1E-E780-092B-6B65-DCB4B0CD8C15}"/>
                </a:ext>
              </a:extLst>
            </p:cNvPr>
            <p:cNvSpPr/>
            <p:nvPr/>
          </p:nvSpPr>
          <p:spPr>
            <a:xfrm>
              <a:off x="3258862" y="4077072"/>
              <a:ext cx="602583" cy="461665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r>
                <a:rPr lang="ja-JP" altLang="en-US" sz="2400" dirty="0"/>
                <a:t>＋</a:t>
              </a:r>
            </a:p>
          </p:txBody>
        </p:sp>
        <p:sp>
          <p:nvSpPr>
            <p:cNvPr id="58" name="正方形/長方形 57">
              <a:extLst>
                <a:ext uri="{FF2B5EF4-FFF2-40B4-BE49-F238E27FC236}">
                  <a16:creationId xmlns:a16="http://schemas.microsoft.com/office/drawing/2014/main" id="{12D79A8A-C5BC-0420-FC2E-17C7DA571A9A}"/>
                </a:ext>
              </a:extLst>
            </p:cNvPr>
            <p:cNvSpPr/>
            <p:nvPr/>
          </p:nvSpPr>
          <p:spPr>
            <a:xfrm>
              <a:off x="3741812" y="4054175"/>
              <a:ext cx="507903" cy="507903"/>
            </a:xfrm>
            <a:prstGeom prst="rect">
              <a:avLst/>
            </a:prstGeom>
            <a:noFill/>
            <a:ln w="2540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400"/>
            </a:p>
          </p:txBody>
        </p:sp>
      </p:grpSp>
      <p:sp>
        <p:nvSpPr>
          <p:cNvPr id="59" name="角丸四角形 2">
            <a:extLst>
              <a:ext uri="{FF2B5EF4-FFF2-40B4-BE49-F238E27FC236}">
                <a16:creationId xmlns:a16="http://schemas.microsoft.com/office/drawing/2014/main" id="{72DB9659-E8A9-FE1A-F0A8-858F0336FA5C}"/>
              </a:ext>
            </a:extLst>
          </p:cNvPr>
          <p:cNvSpPr/>
          <p:nvPr/>
        </p:nvSpPr>
        <p:spPr>
          <a:xfrm>
            <a:off x="1927689" y="1622167"/>
            <a:ext cx="670171" cy="432048"/>
          </a:xfrm>
          <a:prstGeom prst="roundRect">
            <a:avLst>
              <a:gd name="adj" fmla="val 50000"/>
            </a:avLst>
          </a:prstGeom>
          <a:noFill/>
          <a:ln w="28575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400"/>
          </a:p>
        </p:txBody>
      </p:sp>
      <p:cxnSp>
        <p:nvCxnSpPr>
          <p:cNvPr id="60" name="直線矢印コネクタ 59">
            <a:extLst>
              <a:ext uri="{FF2B5EF4-FFF2-40B4-BE49-F238E27FC236}">
                <a16:creationId xmlns:a16="http://schemas.microsoft.com/office/drawing/2014/main" id="{8B48899A-B55C-861C-35CC-288854354D98}"/>
              </a:ext>
            </a:extLst>
          </p:cNvPr>
          <p:cNvCxnSpPr>
            <a:cxnSpLocks/>
          </p:cNvCxnSpPr>
          <p:nvPr/>
        </p:nvCxnSpPr>
        <p:spPr>
          <a:xfrm flipH="1">
            <a:off x="1584306" y="2062292"/>
            <a:ext cx="438842" cy="393069"/>
          </a:xfrm>
          <a:prstGeom prst="straightConnector1">
            <a:avLst/>
          </a:prstGeom>
          <a:ln w="317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角丸四角形 40">
            <a:extLst>
              <a:ext uri="{FF2B5EF4-FFF2-40B4-BE49-F238E27FC236}">
                <a16:creationId xmlns:a16="http://schemas.microsoft.com/office/drawing/2014/main" id="{FCE0A88C-9C6E-EE02-D7FF-E0329721532C}"/>
              </a:ext>
            </a:extLst>
          </p:cNvPr>
          <p:cNvSpPr/>
          <p:nvPr/>
        </p:nvSpPr>
        <p:spPr>
          <a:xfrm>
            <a:off x="3716954" y="1637217"/>
            <a:ext cx="568720" cy="432048"/>
          </a:xfrm>
          <a:prstGeom prst="roundRect">
            <a:avLst>
              <a:gd name="adj" fmla="val 50000"/>
            </a:avLst>
          </a:prstGeom>
          <a:noFill/>
          <a:ln w="28575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400"/>
          </a:p>
        </p:txBody>
      </p:sp>
      <p:cxnSp>
        <p:nvCxnSpPr>
          <p:cNvPr id="62" name="直線矢印コネクタ 61">
            <a:extLst>
              <a:ext uri="{FF2B5EF4-FFF2-40B4-BE49-F238E27FC236}">
                <a16:creationId xmlns:a16="http://schemas.microsoft.com/office/drawing/2014/main" id="{511AC2C9-8218-B0B2-C5BB-1053BF639D68}"/>
              </a:ext>
            </a:extLst>
          </p:cNvPr>
          <p:cNvCxnSpPr>
            <a:cxnSpLocks/>
          </p:cNvCxnSpPr>
          <p:nvPr/>
        </p:nvCxnSpPr>
        <p:spPr>
          <a:xfrm flipH="1">
            <a:off x="2459546" y="1982172"/>
            <a:ext cx="1336036" cy="391202"/>
          </a:xfrm>
          <a:prstGeom prst="straightConnector1">
            <a:avLst/>
          </a:prstGeom>
          <a:ln w="31750">
            <a:solidFill>
              <a:srgbClr val="7030A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" name="正方形/長方形 62">
            <a:extLst>
              <a:ext uri="{FF2B5EF4-FFF2-40B4-BE49-F238E27FC236}">
                <a16:creationId xmlns:a16="http://schemas.microsoft.com/office/drawing/2014/main" id="{BBE90C8D-CD3B-05DE-66AC-A8A5689FB118}"/>
              </a:ext>
            </a:extLst>
          </p:cNvPr>
          <p:cNvSpPr/>
          <p:nvPr/>
        </p:nvSpPr>
        <p:spPr>
          <a:xfrm>
            <a:off x="1584306" y="2361217"/>
            <a:ext cx="584682" cy="461665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r>
              <a:rPr lang="ja-JP" altLang="en-US" sz="2400" dirty="0"/>
              <a:t>＝</a:t>
            </a:r>
          </a:p>
        </p:txBody>
      </p:sp>
      <p:sp>
        <p:nvSpPr>
          <p:cNvPr id="64" name="正方形/長方形 63">
            <a:extLst>
              <a:ext uri="{FF2B5EF4-FFF2-40B4-BE49-F238E27FC236}">
                <a16:creationId xmlns:a16="http://schemas.microsoft.com/office/drawing/2014/main" id="{0AB29281-C9E9-BD65-1525-6A5A4CF7B6BA}"/>
              </a:ext>
            </a:extLst>
          </p:cNvPr>
          <p:cNvSpPr/>
          <p:nvPr/>
        </p:nvSpPr>
        <p:spPr>
          <a:xfrm>
            <a:off x="2771934" y="2359229"/>
            <a:ext cx="504719" cy="461665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r>
              <a:rPr lang="ja-JP" altLang="en-US" sz="2400" dirty="0"/>
              <a:t>１</a:t>
            </a:r>
          </a:p>
        </p:txBody>
      </p:sp>
      <p:sp>
        <p:nvSpPr>
          <p:cNvPr id="65" name="正方形/長方形 64">
            <a:extLst>
              <a:ext uri="{FF2B5EF4-FFF2-40B4-BE49-F238E27FC236}">
                <a16:creationId xmlns:a16="http://schemas.microsoft.com/office/drawing/2014/main" id="{FE1E04BB-8B5A-D1E8-5EFA-F2DAC87F0896}"/>
              </a:ext>
            </a:extLst>
          </p:cNvPr>
          <p:cNvSpPr/>
          <p:nvPr/>
        </p:nvSpPr>
        <p:spPr>
          <a:xfrm>
            <a:off x="3612993" y="2359228"/>
            <a:ext cx="715759" cy="461665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r>
              <a:rPr lang="ja-JP" altLang="en-US" sz="2400" dirty="0"/>
              <a:t>２３</a:t>
            </a:r>
          </a:p>
        </p:txBody>
      </p:sp>
      <p:sp>
        <p:nvSpPr>
          <p:cNvPr id="66" name="正方形/長方形 65">
            <a:extLst>
              <a:ext uri="{FF2B5EF4-FFF2-40B4-BE49-F238E27FC236}">
                <a16:creationId xmlns:a16="http://schemas.microsoft.com/office/drawing/2014/main" id="{39DEEB10-E4FE-5981-92E1-E6631DDEFDBC}"/>
              </a:ext>
            </a:extLst>
          </p:cNvPr>
          <p:cNvSpPr/>
          <p:nvPr/>
        </p:nvSpPr>
        <p:spPr>
          <a:xfrm>
            <a:off x="419617" y="3126127"/>
            <a:ext cx="49244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2400" dirty="0"/>
              <a:t>③</a:t>
            </a:r>
          </a:p>
        </p:txBody>
      </p:sp>
      <p:sp>
        <p:nvSpPr>
          <p:cNvPr id="67" name="正方形/長方形 66">
            <a:extLst>
              <a:ext uri="{FF2B5EF4-FFF2-40B4-BE49-F238E27FC236}">
                <a16:creationId xmlns:a16="http://schemas.microsoft.com/office/drawing/2014/main" id="{1093F07F-5717-973C-E0E6-A260E0B7FAF1}"/>
              </a:ext>
            </a:extLst>
          </p:cNvPr>
          <p:cNvSpPr/>
          <p:nvPr/>
        </p:nvSpPr>
        <p:spPr>
          <a:xfrm>
            <a:off x="1131903" y="3121959"/>
            <a:ext cx="751651" cy="461665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r>
              <a:rPr lang="ja-JP" altLang="en-US" sz="2400" dirty="0"/>
              <a:t>９６</a:t>
            </a:r>
          </a:p>
        </p:txBody>
      </p:sp>
      <p:grpSp>
        <p:nvGrpSpPr>
          <p:cNvPr id="68" name="グループ化 67">
            <a:extLst>
              <a:ext uri="{FF2B5EF4-FFF2-40B4-BE49-F238E27FC236}">
                <a16:creationId xmlns:a16="http://schemas.microsoft.com/office/drawing/2014/main" id="{71CE6F1C-E063-79D1-7F01-9E993F772301}"/>
              </a:ext>
            </a:extLst>
          </p:cNvPr>
          <p:cNvGrpSpPr/>
          <p:nvPr/>
        </p:nvGrpSpPr>
        <p:grpSpPr>
          <a:xfrm>
            <a:off x="2017396" y="3080653"/>
            <a:ext cx="2166586" cy="512095"/>
            <a:chOff x="2083129" y="4054175"/>
            <a:chExt cx="2166586" cy="512095"/>
          </a:xfrm>
        </p:grpSpPr>
        <p:sp>
          <p:nvSpPr>
            <p:cNvPr id="69" name="正方形/長方形 68">
              <a:extLst>
                <a:ext uri="{FF2B5EF4-FFF2-40B4-BE49-F238E27FC236}">
                  <a16:creationId xmlns:a16="http://schemas.microsoft.com/office/drawing/2014/main" id="{B446435B-0DF9-A649-9608-6544508669A7}"/>
                </a:ext>
              </a:extLst>
            </p:cNvPr>
            <p:cNvSpPr/>
            <p:nvPr/>
          </p:nvSpPr>
          <p:spPr>
            <a:xfrm>
              <a:off x="2083129" y="4101685"/>
              <a:ext cx="880972" cy="461665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r>
                <a:rPr lang="ja-JP" altLang="en-US" sz="2400" dirty="0"/>
                <a:t>２３・</a:t>
              </a:r>
            </a:p>
          </p:txBody>
        </p:sp>
        <p:sp>
          <p:nvSpPr>
            <p:cNvPr id="70" name="正方形/長方形 69">
              <a:extLst>
                <a:ext uri="{FF2B5EF4-FFF2-40B4-BE49-F238E27FC236}">
                  <a16:creationId xmlns:a16="http://schemas.microsoft.com/office/drawing/2014/main" id="{A1529E9D-1B63-72C7-0EA1-B8006F6C69C3}"/>
                </a:ext>
              </a:extLst>
            </p:cNvPr>
            <p:cNvSpPr/>
            <p:nvPr/>
          </p:nvSpPr>
          <p:spPr>
            <a:xfrm>
              <a:off x="2793118" y="4058367"/>
              <a:ext cx="507903" cy="507903"/>
            </a:xfrm>
            <a:prstGeom prst="rect">
              <a:avLst/>
            </a:prstGeom>
            <a:noFill/>
            <a:ln w="254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400"/>
            </a:p>
          </p:txBody>
        </p:sp>
        <p:sp>
          <p:nvSpPr>
            <p:cNvPr id="71" name="正方形/長方形 70">
              <a:extLst>
                <a:ext uri="{FF2B5EF4-FFF2-40B4-BE49-F238E27FC236}">
                  <a16:creationId xmlns:a16="http://schemas.microsoft.com/office/drawing/2014/main" id="{0493C47A-E8A1-5042-40D8-E9A78B3E3918}"/>
                </a:ext>
              </a:extLst>
            </p:cNvPr>
            <p:cNvSpPr/>
            <p:nvPr/>
          </p:nvSpPr>
          <p:spPr>
            <a:xfrm>
              <a:off x="3258862" y="4077072"/>
              <a:ext cx="602583" cy="461665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r>
                <a:rPr lang="ja-JP" altLang="en-US" sz="2400" dirty="0"/>
                <a:t>＋</a:t>
              </a:r>
            </a:p>
          </p:txBody>
        </p:sp>
        <p:sp>
          <p:nvSpPr>
            <p:cNvPr id="72" name="正方形/長方形 71">
              <a:extLst>
                <a:ext uri="{FF2B5EF4-FFF2-40B4-BE49-F238E27FC236}">
                  <a16:creationId xmlns:a16="http://schemas.microsoft.com/office/drawing/2014/main" id="{14E9FB44-B6A7-F86C-E3E8-C5B53E7BDFAA}"/>
                </a:ext>
              </a:extLst>
            </p:cNvPr>
            <p:cNvSpPr/>
            <p:nvPr/>
          </p:nvSpPr>
          <p:spPr>
            <a:xfrm>
              <a:off x="3741812" y="4054175"/>
              <a:ext cx="507903" cy="507903"/>
            </a:xfrm>
            <a:prstGeom prst="rect">
              <a:avLst/>
            </a:prstGeom>
            <a:noFill/>
            <a:ln w="2540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400"/>
            </a:p>
          </p:txBody>
        </p:sp>
      </p:grpSp>
      <p:sp>
        <p:nvSpPr>
          <p:cNvPr id="73" name="角丸四角形 75">
            <a:extLst>
              <a:ext uri="{FF2B5EF4-FFF2-40B4-BE49-F238E27FC236}">
                <a16:creationId xmlns:a16="http://schemas.microsoft.com/office/drawing/2014/main" id="{91B5DD51-BE7D-B9CE-F90B-BE7C14F5185C}"/>
              </a:ext>
            </a:extLst>
          </p:cNvPr>
          <p:cNvSpPr/>
          <p:nvPr/>
        </p:nvSpPr>
        <p:spPr>
          <a:xfrm>
            <a:off x="1918056" y="2366502"/>
            <a:ext cx="627007" cy="432048"/>
          </a:xfrm>
          <a:prstGeom prst="roundRect">
            <a:avLst>
              <a:gd name="adj" fmla="val 50000"/>
            </a:avLst>
          </a:prstGeom>
          <a:noFill/>
          <a:ln w="28575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400"/>
          </a:p>
        </p:txBody>
      </p:sp>
      <p:cxnSp>
        <p:nvCxnSpPr>
          <p:cNvPr id="74" name="直線矢印コネクタ 73">
            <a:extLst>
              <a:ext uri="{FF2B5EF4-FFF2-40B4-BE49-F238E27FC236}">
                <a16:creationId xmlns:a16="http://schemas.microsoft.com/office/drawing/2014/main" id="{DBFF75BB-3603-9146-9497-296EFA5E701D}"/>
              </a:ext>
            </a:extLst>
          </p:cNvPr>
          <p:cNvCxnSpPr/>
          <p:nvPr/>
        </p:nvCxnSpPr>
        <p:spPr>
          <a:xfrm flipH="1">
            <a:off x="1492437" y="2784487"/>
            <a:ext cx="463419" cy="452077"/>
          </a:xfrm>
          <a:prstGeom prst="straightConnector1">
            <a:avLst/>
          </a:prstGeom>
          <a:ln w="317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角丸四角形 77">
            <a:extLst>
              <a:ext uri="{FF2B5EF4-FFF2-40B4-BE49-F238E27FC236}">
                <a16:creationId xmlns:a16="http://schemas.microsoft.com/office/drawing/2014/main" id="{DCD57A8C-F3C3-6B92-D111-0A079778B522}"/>
              </a:ext>
            </a:extLst>
          </p:cNvPr>
          <p:cNvSpPr/>
          <p:nvPr/>
        </p:nvSpPr>
        <p:spPr>
          <a:xfrm>
            <a:off x="3616073" y="2346102"/>
            <a:ext cx="646334" cy="432048"/>
          </a:xfrm>
          <a:prstGeom prst="roundRect">
            <a:avLst>
              <a:gd name="adj" fmla="val 50000"/>
            </a:avLst>
          </a:prstGeom>
          <a:noFill/>
          <a:ln w="28575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400"/>
          </a:p>
        </p:txBody>
      </p:sp>
      <p:cxnSp>
        <p:nvCxnSpPr>
          <p:cNvPr id="76" name="直線矢印コネクタ 75">
            <a:extLst>
              <a:ext uri="{FF2B5EF4-FFF2-40B4-BE49-F238E27FC236}">
                <a16:creationId xmlns:a16="http://schemas.microsoft.com/office/drawing/2014/main" id="{BCD8686A-144E-7C25-CDC7-8702A615040B}"/>
              </a:ext>
            </a:extLst>
          </p:cNvPr>
          <p:cNvCxnSpPr>
            <a:cxnSpLocks/>
            <a:endCxn id="69" idx="0"/>
          </p:cNvCxnSpPr>
          <p:nvPr/>
        </p:nvCxnSpPr>
        <p:spPr>
          <a:xfrm flipH="1">
            <a:off x="2457882" y="2711266"/>
            <a:ext cx="1225912" cy="416897"/>
          </a:xfrm>
          <a:prstGeom prst="straightConnector1">
            <a:avLst/>
          </a:prstGeom>
          <a:ln w="31750">
            <a:solidFill>
              <a:srgbClr val="7030A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7" name="正方形/長方形 76">
            <a:extLst>
              <a:ext uri="{FF2B5EF4-FFF2-40B4-BE49-F238E27FC236}">
                <a16:creationId xmlns:a16="http://schemas.microsoft.com/office/drawing/2014/main" id="{01D1D9C0-4A24-3DE4-2220-02D079E095DB}"/>
              </a:ext>
            </a:extLst>
          </p:cNvPr>
          <p:cNvSpPr/>
          <p:nvPr/>
        </p:nvSpPr>
        <p:spPr>
          <a:xfrm>
            <a:off x="1635037" y="3127602"/>
            <a:ext cx="584682" cy="461665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r>
              <a:rPr lang="ja-JP" altLang="en-US" sz="2400" dirty="0"/>
              <a:t>＝</a:t>
            </a:r>
          </a:p>
        </p:txBody>
      </p:sp>
      <p:sp>
        <p:nvSpPr>
          <p:cNvPr id="78" name="正方形/長方形 77">
            <a:extLst>
              <a:ext uri="{FF2B5EF4-FFF2-40B4-BE49-F238E27FC236}">
                <a16:creationId xmlns:a16="http://schemas.microsoft.com/office/drawing/2014/main" id="{739E9BF6-1751-5A2C-DDBA-CF0910986028}"/>
              </a:ext>
            </a:extLst>
          </p:cNvPr>
          <p:cNvSpPr/>
          <p:nvPr/>
        </p:nvSpPr>
        <p:spPr>
          <a:xfrm>
            <a:off x="2803001" y="3110679"/>
            <a:ext cx="504719" cy="461665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r>
              <a:rPr lang="ja-JP" altLang="en-US" sz="2400" dirty="0"/>
              <a:t>４</a:t>
            </a:r>
          </a:p>
        </p:txBody>
      </p:sp>
      <p:sp>
        <p:nvSpPr>
          <p:cNvPr id="79" name="正方形/長方形 78">
            <a:extLst>
              <a:ext uri="{FF2B5EF4-FFF2-40B4-BE49-F238E27FC236}">
                <a16:creationId xmlns:a16="http://schemas.microsoft.com/office/drawing/2014/main" id="{EEEF8B1C-F0FA-053F-B8AF-A0EDD7858DE0}"/>
              </a:ext>
            </a:extLst>
          </p:cNvPr>
          <p:cNvSpPr/>
          <p:nvPr/>
        </p:nvSpPr>
        <p:spPr>
          <a:xfrm>
            <a:off x="3750136" y="3110679"/>
            <a:ext cx="387761" cy="461665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r>
              <a:rPr lang="ja-JP" altLang="en-US" sz="2400" dirty="0"/>
              <a:t>４</a:t>
            </a:r>
          </a:p>
        </p:txBody>
      </p:sp>
      <p:grpSp>
        <p:nvGrpSpPr>
          <p:cNvPr id="80" name="グループ化 79">
            <a:extLst>
              <a:ext uri="{FF2B5EF4-FFF2-40B4-BE49-F238E27FC236}">
                <a16:creationId xmlns:a16="http://schemas.microsoft.com/office/drawing/2014/main" id="{B5FAADF7-BB8A-51D4-48FF-B72EB4EA24C6}"/>
              </a:ext>
            </a:extLst>
          </p:cNvPr>
          <p:cNvGrpSpPr/>
          <p:nvPr/>
        </p:nvGrpSpPr>
        <p:grpSpPr>
          <a:xfrm>
            <a:off x="1598829" y="5300946"/>
            <a:ext cx="1543758" cy="1198840"/>
            <a:chOff x="5429086" y="5176237"/>
            <a:chExt cx="1543758" cy="1198840"/>
          </a:xfrm>
        </p:grpSpPr>
        <p:sp>
          <p:nvSpPr>
            <p:cNvPr id="81" name="円/楕円 96">
              <a:extLst>
                <a:ext uri="{FF2B5EF4-FFF2-40B4-BE49-F238E27FC236}">
                  <a16:creationId xmlns:a16="http://schemas.microsoft.com/office/drawing/2014/main" id="{DE866626-177E-4802-F2D5-1CF2FF227F0C}"/>
                </a:ext>
              </a:extLst>
            </p:cNvPr>
            <p:cNvSpPr/>
            <p:nvPr/>
          </p:nvSpPr>
          <p:spPr>
            <a:xfrm>
              <a:off x="5827993" y="5176237"/>
              <a:ext cx="546870" cy="479181"/>
            </a:xfrm>
            <a:prstGeom prst="ellipse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400"/>
            </a:p>
          </p:txBody>
        </p:sp>
        <p:sp>
          <p:nvSpPr>
            <p:cNvPr id="82" name="下矢印 97">
              <a:extLst>
                <a:ext uri="{FF2B5EF4-FFF2-40B4-BE49-F238E27FC236}">
                  <a16:creationId xmlns:a16="http://schemas.microsoft.com/office/drawing/2014/main" id="{75BD03BA-6F77-DAD1-7BBB-DEBBF0E4388B}"/>
                </a:ext>
              </a:extLst>
            </p:cNvPr>
            <p:cNvSpPr/>
            <p:nvPr/>
          </p:nvSpPr>
          <p:spPr>
            <a:xfrm flipH="1">
              <a:off x="6055437" y="5665276"/>
              <a:ext cx="45719" cy="239843"/>
            </a:xfrm>
            <a:prstGeom prst="downArrow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400"/>
            </a:p>
          </p:txBody>
        </p:sp>
        <p:sp>
          <p:nvSpPr>
            <p:cNvPr id="83" name="フローチャート : 代替処理 98">
              <a:extLst>
                <a:ext uri="{FF2B5EF4-FFF2-40B4-BE49-F238E27FC236}">
                  <a16:creationId xmlns:a16="http://schemas.microsoft.com/office/drawing/2014/main" id="{7160C3DA-0263-100B-F27C-9D792C338444}"/>
                </a:ext>
              </a:extLst>
            </p:cNvPr>
            <p:cNvSpPr/>
            <p:nvPr/>
          </p:nvSpPr>
          <p:spPr>
            <a:xfrm>
              <a:off x="5429086" y="5920480"/>
              <a:ext cx="1543758" cy="454597"/>
            </a:xfrm>
            <a:prstGeom prst="flowChartAlternateProcess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400"/>
            </a:p>
          </p:txBody>
        </p:sp>
      </p:grpSp>
      <p:sp>
        <p:nvSpPr>
          <p:cNvPr id="84" name="正方形/長方形 83">
            <a:extLst>
              <a:ext uri="{FF2B5EF4-FFF2-40B4-BE49-F238E27FC236}">
                <a16:creationId xmlns:a16="http://schemas.microsoft.com/office/drawing/2014/main" id="{1E30F1A8-C9A6-2F16-7A4D-0F698F0AF979}"/>
              </a:ext>
            </a:extLst>
          </p:cNvPr>
          <p:cNvSpPr/>
          <p:nvPr/>
        </p:nvSpPr>
        <p:spPr>
          <a:xfrm>
            <a:off x="5143587" y="3322168"/>
            <a:ext cx="1158603" cy="34881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ts val="2000"/>
              </a:lnSpc>
            </a:pPr>
            <a:r>
              <a:rPr lang="ja-JP" altLang="en-US" sz="2400" dirty="0">
                <a:latin typeface="+mn-ea"/>
              </a:rPr>
              <a:t>以下略</a:t>
            </a:r>
          </a:p>
        </p:txBody>
      </p:sp>
      <p:sp>
        <p:nvSpPr>
          <p:cNvPr id="85" name="正方形/長方形 84">
            <a:extLst>
              <a:ext uri="{FF2B5EF4-FFF2-40B4-BE49-F238E27FC236}">
                <a16:creationId xmlns:a16="http://schemas.microsoft.com/office/drawing/2014/main" id="{F2A98038-8262-3961-F944-147CF1BA2216}"/>
              </a:ext>
            </a:extLst>
          </p:cNvPr>
          <p:cNvSpPr/>
          <p:nvPr/>
        </p:nvSpPr>
        <p:spPr>
          <a:xfrm>
            <a:off x="4333566" y="5825882"/>
            <a:ext cx="539891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ja-JP" altLang="en-US" sz="2400" dirty="0">
                <a:latin typeface="+mn-ea"/>
              </a:rPr>
              <a:t>５７２と１１９の最大公約数は１である。</a:t>
            </a:r>
            <a:endParaRPr lang="en-US" altLang="ja-JP" sz="2400" dirty="0">
              <a:latin typeface="+mn-ea"/>
            </a:endParaRPr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392A148E-5F8F-B9A0-D3FD-7749D9207CF8}"/>
              </a:ext>
            </a:extLst>
          </p:cNvPr>
          <p:cNvSpPr/>
          <p:nvPr/>
        </p:nvSpPr>
        <p:spPr>
          <a:xfrm>
            <a:off x="948169" y="1048271"/>
            <a:ext cx="279742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ja-JP" altLang="en-US" sz="2400" dirty="0">
                <a:latin typeface="+mn-ea"/>
              </a:rPr>
              <a:t>（２） ５７２，１１９</a:t>
            </a:r>
            <a:endParaRPr lang="en-US" altLang="ja-JP" sz="2400" dirty="0">
              <a:latin typeface="+mn-ea"/>
            </a:endParaRPr>
          </a:p>
        </p:txBody>
      </p:sp>
      <p:sp>
        <p:nvSpPr>
          <p:cNvPr id="43" name="正方形/長方形 42">
            <a:extLst>
              <a:ext uri="{FF2B5EF4-FFF2-40B4-BE49-F238E27FC236}">
                <a16:creationId xmlns:a16="http://schemas.microsoft.com/office/drawing/2014/main" id="{6C7476BC-333A-E1E6-FD0C-62E7C2B159FE}"/>
              </a:ext>
            </a:extLst>
          </p:cNvPr>
          <p:cNvSpPr/>
          <p:nvPr/>
        </p:nvSpPr>
        <p:spPr>
          <a:xfrm>
            <a:off x="1114397" y="3857147"/>
            <a:ext cx="751651" cy="461665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r>
              <a:rPr lang="ja-JP" altLang="en-US" sz="2400" dirty="0"/>
              <a:t>２３</a:t>
            </a:r>
          </a:p>
        </p:txBody>
      </p:sp>
      <p:sp>
        <p:nvSpPr>
          <p:cNvPr id="86" name="角丸四角形 75">
            <a:extLst>
              <a:ext uri="{FF2B5EF4-FFF2-40B4-BE49-F238E27FC236}">
                <a16:creationId xmlns:a16="http://schemas.microsoft.com/office/drawing/2014/main" id="{9C2D7483-2A17-B4F1-0DA3-C08B9BAE9AFF}"/>
              </a:ext>
            </a:extLst>
          </p:cNvPr>
          <p:cNvSpPr/>
          <p:nvPr/>
        </p:nvSpPr>
        <p:spPr>
          <a:xfrm>
            <a:off x="1948024" y="3150464"/>
            <a:ext cx="627007" cy="432048"/>
          </a:xfrm>
          <a:prstGeom prst="roundRect">
            <a:avLst>
              <a:gd name="adj" fmla="val 50000"/>
            </a:avLst>
          </a:prstGeom>
          <a:noFill/>
          <a:ln w="28575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400"/>
          </a:p>
        </p:txBody>
      </p:sp>
      <p:cxnSp>
        <p:nvCxnSpPr>
          <p:cNvPr id="87" name="直線矢印コネクタ 86">
            <a:extLst>
              <a:ext uri="{FF2B5EF4-FFF2-40B4-BE49-F238E27FC236}">
                <a16:creationId xmlns:a16="http://schemas.microsoft.com/office/drawing/2014/main" id="{53811FA1-D0A1-545F-5777-09502E4D4420}"/>
              </a:ext>
            </a:extLst>
          </p:cNvPr>
          <p:cNvCxnSpPr/>
          <p:nvPr/>
        </p:nvCxnSpPr>
        <p:spPr>
          <a:xfrm flipH="1">
            <a:off x="1522405" y="3568449"/>
            <a:ext cx="463419" cy="452077"/>
          </a:xfrm>
          <a:prstGeom prst="straightConnector1">
            <a:avLst/>
          </a:prstGeom>
          <a:ln w="317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8" name="正方形/長方形 87">
            <a:extLst>
              <a:ext uri="{FF2B5EF4-FFF2-40B4-BE49-F238E27FC236}">
                <a16:creationId xmlns:a16="http://schemas.microsoft.com/office/drawing/2014/main" id="{FD9EA0E2-BC11-764F-66E5-943AAF288651}"/>
              </a:ext>
            </a:extLst>
          </p:cNvPr>
          <p:cNvSpPr/>
          <p:nvPr/>
        </p:nvSpPr>
        <p:spPr>
          <a:xfrm>
            <a:off x="1605514" y="3866820"/>
            <a:ext cx="584682" cy="461665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r>
              <a:rPr lang="ja-JP" altLang="en-US" sz="2400" dirty="0"/>
              <a:t>＝</a:t>
            </a:r>
          </a:p>
        </p:txBody>
      </p:sp>
      <p:grpSp>
        <p:nvGrpSpPr>
          <p:cNvPr id="89" name="グループ化 88">
            <a:extLst>
              <a:ext uri="{FF2B5EF4-FFF2-40B4-BE49-F238E27FC236}">
                <a16:creationId xmlns:a16="http://schemas.microsoft.com/office/drawing/2014/main" id="{D893542A-8643-6631-7EB7-86B888E5BB1D}"/>
              </a:ext>
            </a:extLst>
          </p:cNvPr>
          <p:cNvGrpSpPr/>
          <p:nvPr/>
        </p:nvGrpSpPr>
        <p:grpSpPr>
          <a:xfrm>
            <a:off x="2032721" y="3812881"/>
            <a:ext cx="2166586" cy="512095"/>
            <a:chOff x="2083129" y="4054175"/>
            <a:chExt cx="2166586" cy="512095"/>
          </a:xfrm>
        </p:grpSpPr>
        <p:sp>
          <p:nvSpPr>
            <p:cNvPr id="90" name="正方形/長方形 89">
              <a:extLst>
                <a:ext uri="{FF2B5EF4-FFF2-40B4-BE49-F238E27FC236}">
                  <a16:creationId xmlns:a16="http://schemas.microsoft.com/office/drawing/2014/main" id="{B720D9A4-9BCD-B7DC-8AA3-3427E8AE31FD}"/>
                </a:ext>
              </a:extLst>
            </p:cNvPr>
            <p:cNvSpPr/>
            <p:nvPr/>
          </p:nvSpPr>
          <p:spPr>
            <a:xfrm>
              <a:off x="2083129" y="4101685"/>
              <a:ext cx="880972" cy="461665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r>
                <a:rPr lang="ja-JP" altLang="en-US" sz="2400" dirty="0"/>
                <a:t>４・</a:t>
              </a:r>
            </a:p>
          </p:txBody>
        </p:sp>
        <p:sp>
          <p:nvSpPr>
            <p:cNvPr id="91" name="正方形/長方形 90">
              <a:extLst>
                <a:ext uri="{FF2B5EF4-FFF2-40B4-BE49-F238E27FC236}">
                  <a16:creationId xmlns:a16="http://schemas.microsoft.com/office/drawing/2014/main" id="{86CFE02C-55AA-C482-7F21-278EB22890A6}"/>
                </a:ext>
              </a:extLst>
            </p:cNvPr>
            <p:cNvSpPr/>
            <p:nvPr/>
          </p:nvSpPr>
          <p:spPr>
            <a:xfrm>
              <a:off x="2793118" y="4058367"/>
              <a:ext cx="507903" cy="507903"/>
            </a:xfrm>
            <a:prstGeom prst="rect">
              <a:avLst/>
            </a:prstGeom>
            <a:noFill/>
            <a:ln w="254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400"/>
            </a:p>
          </p:txBody>
        </p:sp>
        <p:sp>
          <p:nvSpPr>
            <p:cNvPr id="92" name="正方形/長方形 91">
              <a:extLst>
                <a:ext uri="{FF2B5EF4-FFF2-40B4-BE49-F238E27FC236}">
                  <a16:creationId xmlns:a16="http://schemas.microsoft.com/office/drawing/2014/main" id="{D8702666-6FE8-A492-CA35-B7FA384D8226}"/>
                </a:ext>
              </a:extLst>
            </p:cNvPr>
            <p:cNvSpPr/>
            <p:nvPr/>
          </p:nvSpPr>
          <p:spPr>
            <a:xfrm>
              <a:off x="3258862" y="4077072"/>
              <a:ext cx="602583" cy="461665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r>
                <a:rPr lang="ja-JP" altLang="en-US" sz="2400" dirty="0"/>
                <a:t>＋</a:t>
              </a:r>
            </a:p>
          </p:txBody>
        </p:sp>
        <p:sp>
          <p:nvSpPr>
            <p:cNvPr id="93" name="正方形/長方形 92">
              <a:extLst>
                <a:ext uri="{FF2B5EF4-FFF2-40B4-BE49-F238E27FC236}">
                  <a16:creationId xmlns:a16="http://schemas.microsoft.com/office/drawing/2014/main" id="{731B798C-6758-DF5E-6FEB-16DCB8AC4787}"/>
                </a:ext>
              </a:extLst>
            </p:cNvPr>
            <p:cNvSpPr/>
            <p:nvPr/>
          </p:nvSpPr>
          <p:spPr>
            <a:xfrm>
              <a:off x="3741812" y="4054175"/>
              <a:ext cx="507903" cy="507903"/>
            </a:xfrm>
            <a:prstGeom prst="rect">
              <a:avLst/>
            </a:prstGeom>
            <a:noFill/>
            <a:ln w="2540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400"/>
            </a:p>
          </p:txBody>
        </p:sp>
      </p:grpSp>
      <p:sp>
        <p:nvSpPr>
          <p:cNvPr id="94" name="角丸四角形 77">
            <a:extLst>
              <a:ext uri="{FF2B5EF4-FFF2-40B4-BE49-F238E27FC236}">
                <a16:creationId xmlns:a16="http://schemas.microsoft.com/office/drawing/2014/main" id="{9AE11C18-27BB-1D01-3F12-2E61EB89D21D}"/>
              </a:ext>
            </a:extLst>
          </p:cNvPr>
          <p:cNvSpPr/>
          <p:nvPr/>
        </p:nvSpPr>
        <p:spPr>
          <a:xfrm>
            <a:off x="3619231" y="3126127"/>
            <a:ext cx="646334" cy="432048"/>
          </a:xfrm>
          <a:prstGeom prst="roundRect">
            <a:avLst>
              <a:gd name="adj" fmla="val 50000"/>
            </a:avLst>
          </a:prstGeom>
          <a:noFill/>
          <a:ln w="28575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400"/>
          </a:p>
        </p:txBody>
      </p:sp>
      <p:cxnSp>
        <p:nvCxnSpPr>
          <p:cNvPr id="95" name="直線矢印コネクタ 94">
            <a:extLst>
              <a:ext uri="{FF2B5EF4-FFF2-40B4-BE49-F238E27FC236}">
                <a16:creationId xmlns:a16="http://schemas.microsoft.com/office/drawing/2014/main" id="{408E6F6E-D77D-3A74-9410-43FEC1CA4BD1}"/>
              </a:ext>
            </a:extLst>
          </p:cNvPr>
          <p:cNvCxnSpPr>
            <a:cxnSpLocks/>
          </p:cNvCxnSpPr>
          <p:nvPr/>
        </p:nvCxnSpPr>
        <p:spPr>
          <a:xfrm flipH="1">
            <a:off x="2343394" y="3466055"/>
            <a:ext cx="1269599" cy="468371"/>
          </a:xfrm>
          <a:prstGeom prst="straightConnector1">
            <a:avLst/>
          </a:prstGeom>
          <a:ln w="31750">
            <a:solidFill>
              <a:srgbClr val="7030A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6" name="角丸四角形 33">
            <a:extLst>
              <a:ext uri="{FF2B5EF4-FFF2-40B4-BE49-F238E27FC236}">
                <a16:creationId xmlns:a16="http://schemas.microsoft.com/office/drawing/2014/main" id="{68FDAA5A-F003-7472-CE1C-ABE1197F1DC8}"/>
              </a:ext>
            </a:extLst>
          </p:cNvPr>
          <p:cNvSpPr/>
          <p:nvPr/>
        </p:nvSpPr>
        <p:spPr>
          <a:xfrm>
            <a:off x="6302190" y="2886045"/>
            <a:ext cx="664129" cy="432048"/>
          </a:xfrm>
          <a:prstGeom prst="roundRect">
            <a:avLst>
              <a:gd name="adj" fmla="val 50000"/>
            </a:avLst>
          </a:prstGeom>
          <a:noFill/>
          <a:ln w="28575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400"/>
          </a:p>
        </p:txBody>
      </p:sp>
      <p:cxnSp>
        <p:nvCxnSpPr>
          <p:cNvPr id="97" name="直線矢印コネクタ 96">
            <a:extLst>
              <a:ext uri="{FF2B5EF4-FFF2-40B4-BE49-F238E27FC236}">
                <a16:creationId xmlns:a16="http://schemas.microsoft.com/office/drawing/2014/main" id="{783CD026-9ECF-766F-075F-C4FFD795595F}"/>
              </a:ext>
            </a:extLst>
          </p:cNvPr>
          <p:cNvCxnSpPr/>
          <p:nvPr/>
        </p:nvCxnSpPr>
        <p:spPr>
          <a:xfrm flipH="1" flipV="1">
            <a:off x="5314808" y="2507631"/>
            <a:ext cx="1008914" cy="533964"/>
          </a:xfrm>
          <a:prstGeom prst="straightConnector1">
            <a:avLst/>
          </a:prstGeom>
          <a:ln w="31750">
            <a:solidFill>
              <a:srgbClr val="7030A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8" name="円弧 97">
            <a:extLst>
              <a:ext uri="{FF2B5EF4-FFF2-40B4-BE49-F238E27FC236}">
                <a16:creationId xmlns:a16="http://schemas.microsoft.com/office/drawing/2014/main" id="{FD33FF82-D998-6729-D7E1-4E52526E9A8E}"/>
              </a:ext>
            </a:extLst>
          </p:cNvPr>
          <p:cNvSpPr/>
          <p:nvPr/>
        </p:nvSpPr>
        <p:spPr>
          <a:xfrm>
            <a:off x="5386816" y="2182113"/>
            <a:ext cx="68830" cy="294506"/>
          </a:xfrm>
          <a:prstGeom prst="arc">
            <a:avLst>
              <a:gd name="adj1" fmla="val 16200000"/>
              <a:gd name="adj2" fmla="val 5354218"/>
            </a:avLst>
          </a:prstGeom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ja-JP" altLang="en-US" sz="2400"/>
          </a:p>
        </p:txBody>
      </p:sp>
      <p:cxnSp>
        <p:nvCxnSpPr>
          <p:cNvPr id="99" name="直線コネクタ 98">
            <a:extLst>
              <a:ext uri="{FF2B5EF4-FFF2-40B4-BE49-F238E27FC236}">
                <a16:creationId xmlns:a16="http://schemas.microsoft.com/office/drawing/2014/main" id="{01246C7A-5C2E-624B-1257-2C3447B1D968}"/>
              </a:ext>
            </a:extLst>
          </p:cNvPr>
          <p:cNvCxnSpPr/>
          <p:nvPr/>
        </p:nvCxnSpPr>
        <p:spPr>
          <a:xfrm>
            <a:off x="5421231" y="2171001"/>
            <a:ext cx="627488" cy="0"/>
          </a:xfrm>
          <a:prstGeom prst="line">
            <a:avLst/>
          </a:prstGeom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0" name="正方形/長方形 99">
            <a:extLst>
              <a:ext uri="{FF2B5EF4-FFF2-40B4-BE49-F238E27FC236}">
                <a16:creationId xmlns:a16="http://schemas.microsoft.com/office/drawing/2014/main" id="{E2C5F7EC-54E7-A129-FAF7-B628D357DD04}"/>
              </a:ext>
            </a:extLst>
          </p:cNvPr>
          <p:cNvSpPr/>
          <p:nvPr/>
        </p:nvSpPr>
        <p:spPr>
          <a:xfrm>
            <a:off x="5043342" y="2122778"/>
            <a:ext cx="715759" cy="461665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r>
              <a:rPr lang="ja-JP" altLang="en-US" sz="2400" dirty="0"/>
              <a:t>４</a:t>
            </a:r>
          </a:p>
        </p:txBody>
      </p:sp>
      <p:sp>
        <p:nvSpPr>
          <p:cNvPr id="101" name="Rectangle 5">
            <a:extLst>
              <a:ext uri="{FF2B5EF4-FFF2-40B4-BE49-F238E27FC236}">
                <a16:creationId xmlns:a16="http://schemas.microsoft.com/office/drawing/2014/main" id="{788D01D7-B5D3-3E13-AA6D-44B1FC7C03C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55230" y="1775940"/>
            <a:ext cx="447675" cy="439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kumimoji="1" sz="32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kumimoji="1" sz="28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kumimoji="1" sz="24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9pPr>
          </a:lstStyle>
          <a:p>
            <a:pPr algn="ctr" eaLnBrk="1" hangingPunct="1">
              <a:lnSpc>
                <a:spcPts val="4000"/>
              </a:lnSpc>
              <a:spcBef>
                <a:spcPct val="0"/>
              </a:spcBef>
              <a:buFontTx/>
              <a:buNone/>
              <a:defRPr/>
            </a:pPr>
            <a:r>
              <a:rPr lang="ja-JP" altLang="en-US" sz="2400" dirty="0">
                <a:latin typeface="+mn-ea"/>
                <a:ea typeface="+mn-ea"/>
              </a:rPr>
              <a:t>５</a:t>
            </a:r>
          </a:p>
        </p:txBody>
      </p:sp>
      <p:sp>
        <p:nvSpPr>
          <p:cNvPr id="102" name="Rectangle 5">
            <a:extLst>
              <a:ext uri="{FF2B5EF4-FFF2-40B4-BE49-F238E27FC236}">
                <a16:creationId xmlns:a16="http://schemas.microsoft.com/office/drawing/2014/main" id="{14451920-A3D5-85CE-65EA-C07FAC3A5E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42812" y="2428995"/>
            <a:ext cx="936104" cy="439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kumimoji="1" sz="32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kumimoji="1" sz="28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kumimoji="1" sz="24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9pPr>
          </a:lstStyle>
          <a:p>
            <a:pPr algn="ctr" eaLnBrk="1" hangingPunct="1">
              <a:lnSpc>
                <a:spcPts val="4000"/>
              </a:lnSpc>
              <a:spcBef>
                <a:spcPct val="0"/>
              </a:spcBef>
              <a:buFontTx/>
              <a:buNone/>
              <a:defRPr/>
            </a:pPr>
            <a:r>
              <a:rPr lang="ja-JP" altLang="en-US" sz="2400" dirty="0">
                <a:latin typeface="+mn-ea"/>
                <a:ea typeface="+mn-ea"/>
              </a:rPr>
              <a:t>２０</a:t>
            </a:r>
          </a:p>
        </p:txBody>
      </p:sp>
      <p:cxnSp>
        <p:nvCxnSpPr>
          <p:cNvPr id="103" name="直線コネクタ 102">
            <a:extLst>
              <a:ext uri="{FF2B5EF4-FFF2-40B4-BE49-F238E27FC236}">
                <a16:creationId xmlns:a16="http://schemas.microsoft.com/office/drawing/2014/main" id="{3882D8B6-0C22-3579-1E64-3ED6C49BC3BB}"/>
              </a:ext>
            </a:extLst>
          </p:cNvPr>
          <p:cNvCxnSpPr/>
          <p:nvPr/>
        </p:nvCxnSpPr>
        <p:spPr>
          <a:xfrm>
            <a:off x="5454836" y="2862868"/>
            <a:ext cx="646955" cy="0"/>
          </a:xfrm>
          <a:prstGeom prst="line">
            <a:avLst/>
          </a:prstGeom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4" name="正方形/長方形 103">
            <a:extLst>
              <a:ext uri="{FF2B5EF4-FFF2-40B4-BE49-F238E27FC236}">
                <a16:creationId xmlns:a16="http://schemas.microsoft.com/office/drawing/2014/main" id="{E845FA9D-142F-702E-4ECC-370951411D6B}"/>
              </a:ext>
            </a:extLst>
          </p:cNvPr>
          <p:cNvSpPr/>
          <p:nvPr/>
        </p:nvSpPr>
        <p:spPr>
          <a:xfrm>
            <a:off x="5679169" y="2807551"/>
            <a:ext cx="715759" cy="461665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r>
              <a:rPr lang="ja-JP" altLang="en-US" sz="2400" dirty="0"/>
              <a:t>３</a:t>
            </a:r>
          </a:p>
        </p:txBody>
      </p:sp>
      <p:sp>
        <p:nvSpPr>
          <p:cNvPr id="105" name="正方形/長方形 104">
            <a:extLst>
              <a:ext uri="{FF2B5EF4-FFF2-40B4-BE49-F238E27FC236}">
                <a16:creationId xmlns:a16="http://schemas.microsoft.com/office/drawing/2014/main" id="{FFAD29C7-3A18-9FC9-9FC8-9FE4D9EC053B}"/>
              </a:ext>
            </a:extLst>
          </p:cNvPr>
          <p:cNvSpPr/>
          <p:nvPr/>
        </p:nvSpPr>
        <p:spPr>
          <a:xfrm>
            <a:off x="5486850" y="1451127"/>
            <a:ext cx="49244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2400" dirty="0"/>
              <a:t>④</a:t>
            </a:r>
          </a:p>
        </p:txBody>
      </p:sp>
      <p:sp>
        <p:nvSpPr>
          <p:cNvPr id="106" name="正方形/長方形 105">
            <a:extLst>
              <a:ext uri="{FF2B5EF4-FFF2-40B4-BE49-F238E27FC236}">
                <a16:creationId xmlns:a16="http://schemas.microsoft.com/office/drawing/2014/main" id="{AA562FBC-0F83-2452-C73B-631336659E25}"/>
              </a:ext>
            </a:extLst>
          </p:cNvPr>
          <p:cNvSpPr/>
          <p:nvPr/>
        </p:nvSpPr>
        <p:spPr>
          <a:xfrm>
            <a:off x="442360" y="3862736"/>
            <a:ext cx="49244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2400" dirty="0"/>
              <a:t>④</a:t>
            </a:r>
          </a:p>
        </p:txBody>
      </p:sp>
      <p:sp>
        <p:nvSpPr>
          <p:cNvPr id="107" name="正方形/長方形 106">
            <a:extLst>
              <a:ext uri="{FF2B5EF4-FFF2-40B4-BE49-F238E27FC236}">
                <a16:creationId xmlns:a16="http://schemas.microsoft.com/office/drawing/2014/main" id="{10D25C71-C94E-6650-B117-AEE4B3B14871}"/>
              </a:ext>
            </a:extLst>
          </p:cNvPr>
          <p:cNvSpPr/>
          <p:nvPr/>
        </p:nvSpPr>
        <p:spPr>
          <a:xfrm>
            <a:off x="2818478" y="3827129"/>
            <a:ext cx="504719" cy="461665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r>
              <a:rPr lang="ja-JP" altLang="en-US" sz="2400" dirty="0"/>
              <a:t>５</a:t>
            </a:r>
          </a:p>
        </p:txBody>
      </p:sp>
      <p:sp>
        <p:nvSpPr>
          <p:cNvPr id="108" name="正方形/長方形 107">
            <a:extLst>
              <a:ext uri="{FF2B5EF4-FFF2-40B4-BE49-F238E27FC236}">
                <a16:creationId xmlns:a16="http://schemas.microsoft.com/office/drawing/2014/main" id="{B40F8FFF-0E70-EBB3-00A6-0E2A6C35599B}"/>
              </a:ext>
            </a:extLst>
          </p:cNvPr>
          <p:cNvSpPr/>
          <p:nvPr/>
        </p:nvSpPr>
        <p:spPr>
          <a:xfrm>
            <a:off x="3756998" y="3857146"/>
            <a:ext cx="387761" cy="461665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r>
              <a:rPr lang="ja-JP" altLang="en-US" sz="2400" dirty="0"/>
              <a:t>３</a:t>
            </a:r>
          </a:p>
        </p:txBody>
      </p:sp>
      <p:sp>
        <p:nvSpPr>
          <p:cNvPr id="109" name="正方形/長方形 108">
            <a:extLst>
              <a:ext uri="{FF2B5EF4-FFF2-40B4-BE49-F238E27FC236}">
                <a16:creationId xmlns:a16="http://schemas.microsoft.com/office/drawing/2014/main" id="{1E05A53B-A46E-60CD-0B89-DB16DC157ED7}"/>
              </a:ext>
            </a:extLst>
          </p:cNvPr>
          <p:cNvSpPr/>
          <p:nvPr/>
        </p:nvSpPr>
        <p:spPr>
          <a:xfrm>
            <a:off x="442360" y="4594286"/>
            <a:ext cx="49244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2400" dirty="0"/>
              <a:t>⑤</a:t>
            </a:r>
          </a:p>
        </p:txBody>
      </p:sp>
      <p:sp>
        <p:nvSpPr>
          <p:cNvPr id="110" name="正方形/長方形 109">
            <a:extLst>
              <a:ext uri="{FF2B5EF4-FFF2-40B4-BE49-F238E27FC236}">
                <a16:creationId xmlns:a16="http://schemas.microsoft.com/office/drawing/2014/main" id="{D6B54C02-5840-FF9D-00B6-09D213BBFC5B}"/>
              </a:ext>
            </a:extLst>
          </p:cNvPr>
          <p:cNvSpPr/>
          <p:nvPr/>
        </p:nvSpPr>
        <p:spPr>
          <a:xfrm>
            <a:off x="1253689" y="4596365"/>
            <a:ext cx="751651" cy="461665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r>
              <a:rPr lang="ja-JP" altLang="en-US" sz="2400" dirty="0"/>
              <a:t>４</a:t>
            </a:r>
          </a:p>
        </p:txBody>
      </p:sp>
      <p:sp>
        <p:nvSpPr>
          <p:cNvPr id="111" name="角丸四角形 75">
            <a:extLst>
              <a:ext uri="{FF2B5EF4-FFF2-40B4-BE49-F238E27FC236}">
                <a16:creationId xmlns:a16="http://schemas.microsoft.com/office/drawing/2014/main" id="{BA15CFD9-8592-1DA2-EFA9-5F5EE5E9A434}"/>
              </a:ext>
            </a:extLst>
          </p:cNvPr>
          <p:cNvSpPr/>
          <p:nvPr/>
        </p:nvSpPr>
        <p:spPr>
          <a:xfrm>
            <a:off x="1913957" y="3897161"/>
            <a:ext cx="539694" cy="432048"/>
          </a:xfrm>
          <a:prstGeom prst="roundRect">
            <a:avLst>
              <a:gd name="adj" fmla="val 50000"/>
            </a:avLst>
          </a:prstGeom>
          <a:noFill/>
          <a:ln w="28575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400"/>
          </a:p>
        </p:txBody>
      </p:sp>
      <p:cxnSp>
        <p:nvCxnSpPr>
          <p:cNvPr id="112" name="直線矢印コネクタ 111">
            <a:extLst>
              <a:ext uri="{FF2B5EF4-FFF2-40B4-BE49-F238E27FC236}">
                <a16:creationId xmlns:a16="http://schemas.microsoft.com/office/drawing/2014/main" id="{38FE0A06-F277-7803-C6AB-C1043661987A}"/>
              </a:ext>
            </a:extLst>
          </p:cNvPr>
          <p:cNvCxnSpPr/>
          <p:nvPr/>
        </p:nvCxnSpPr>
        <p:spPr>
          <a:xfrm flipH="1">
            <a:off x="1488337" y="4315146"/>
            <a:ext cx="463419" cy="452077"/>
          </a:xfrm>
          <a:prstGeom prst="straightConnector1">
            <a:avLst/>
          </a:prstGeom>
          <a:ln w="317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3" name="正方形/長方形 112">
            <a:extLst>
              <a:ext uri="{FF2B5EF4-FFF2-40B4-BE49-F238E27FC236}">
                <a16:creationId xmlns:a16="http://schemas.microsoft.com/office/drawing/2014/main" id="{BA1D5D57-F196-8D0D-4A52-680E23FD4F10}"/>
              </a:ext>
            </a:extLst>
          </p:cNvPr>
          <p:cNvSpPr/>
          <p:nvPr/>
        </p:nvSpPr>
        <p:spPr>
          <a:xfrm>
            <a:off x="1573676" y="4603779"/>
            <a:ext cx="584682" cy="461665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r>
              <a:rPr lang="ja-JP" altLang="en-US" sz="2400" dirty="0"/>
              <a:t>＝</a:t>
            </a:r>
          </a:p>
        </p:txBody>
      </p:sp>
      <p:grpSp>
        <p:nvGrpSpPr>
          <p:cNvPr id="114" name="グループ化 113">
            <a:extLst>
              <a:ext uri="{FF2B5EF4-FFF2-40B4-BE49-F238E27FC236}">
                <a16:creationId xmlns:a16="http://schemas.microsoft.com/office/drawing/2014/main" id="{B8384149-13E9-A3C5-0CDE-F35EC7A91760}"/>
              </a:ext>
            </a:extLst>
          </p:cNvPr>
          <p:cNvGrpSpPr/>
          <p:nvPr/>
        </p:nvGrpSpPr>
        <p:grpSpPr>
          <a:xfrm>
            <a:off x="2023148" y="4537747"/>
            <a:ext cx="2166586" cy="512095"/>
            <a:chOff x="2083129" y="4054175"/>
            <a:chExt cx="2166586" cy="512095"/>
          </a:xfrm>
        </p:grpSpPr>
        <p:sp>
          <p:nvSpPr>
            <p:cNvPr id="115" name="正方形/長方形 114">
              <a:extLst>
                <a:ext uri="{FF2B5EF4-FFF2-40B4-BE49-F238E27FC236}">
                  <a16:creationId xmlns:a16="http://schemas.microsoft.com/office/drawing/2014/main" id="{A410CD0E-1A7B-A625-6465-347796F065CF}"/>
                </a:ext>
              </a:extLst>
            </p:cNvPr>
            <p:cNvSpPr/>
            <p:nvPr/>
          </p:nvSpPr>
          <p:spPr>
            <a:xfrm>
              <a:off x="2083129" y="4101685"/>
              <a:ext cx="880972" cy="461665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r>
                <a:rPr lang="ja-JP" altLang="en-US" sz="2400" dirty="0"/>
                <a:t>３・</a:t>
              </a:r>
            </a:p>
          </p:txBody>
        </p:sp>
        <p:sp>
          <p:nvSpPr>
            <p:cNvPr id="116" name="正方形/長方形 115">
              <a:extLst>
                <a:ext uri="{FF2B5EF4-FFF2-40B4-BE49-F238E27FC236}">
                  <a16:creationId xmlns:a16="http://schemas.microsoft.com/office/drawing/2014/main" id="{8E9F82C0-23B7-8C37-FE0D-F375D0046E7C}"/>
                </a:ext>
              </a:extLst>
            </p:cNvPr>
            <p:cNvSpPr/>
            <p:nvPr/>
          </p:nvSpPr>
          <p:spPr>
            <a:xfrm>
              <a:off x="2793118" y="4058367"/>
              <a:ext cx="507903" cy="507903"/>
            </a:xfrm>
            <a:prstGeom prst="rect">
              <a:avLst/>
            </a:prstGeom>
            <a:noFill/>
            <a:ln w="254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400"/>
            </a:p>
          </p:txBody>
        </p:sp>
        <p:sp>
          <p:nvSpPr>
            <p:cNvPr id="117" name="正方形/長方形 116">
              <a:extLst>
                <a:ext uri="{FF2B5EF4-FFF2-40B4-BE49-F238E27FC236}">
                  <a16:creationId xmlns:a16="http://schemas.microsoft.com/office/drawing/2014/main" id="{3120E543-9E2E-053C-34B8-E12AFFF7B2F7}"/>
                </a:ext>
              </a:extLst>
            </p:cNvPr>
            <p:cNvSpPr/>
            <p:nvPr/>
          </p:nvSpPr>
          <p:spPr>
            <a:xfrm>
              <a:off x="3258862" y="4077072"/>
              <a:ext cx="602583" cy="461665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r>
                <a:rPr lang="ja-JP" altLang="en-US" sz="2400" dirty="0"/>
                <a:t>＋</a:t>
              </a:r>
            </a:p>
          </p:txBody>
        </p:sp>
        <p:sp>
          <p:nvSpPr>
            <p:cNvPr id="118" name="正方形/長方形 117">
              <a:extLst>
                <a:ext uri="{FF2B5EF4-FFF2-40B4-BE49-F238E27FC236}">
                  <a16:creationId xmlns:a16="http://schemas.microsoft.com/office/drawing/2014/main" id="{94D2AF6A-69DA-2804-8402-D0F5B0D4FA43}"/>
                </a:ext>
              </a:extLst>
            </p:cNvPr>
            <p:cNvSpPr/>
            <p:nvPr/>
          </p:nvSpPr>
          <p:spPr>
            <a:xfrm>
              <a:off x="3741812" y="4054175"/>
              <a:ext cx="507903" cy="507903"/>
            </a:xfrm>
            <a:prstGeom prst="rect">
              <a:avLst/>
            </a:prstGeom>
            <a:noFill/>
            <a:ln w="2540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400"/>
            </a:p>
          </p:txBody>
        </p:sp>
      </p:grpSp>
      <p:sp>
        <p:nvSpPr>
          <p:cNvPr id="119" name="角丸四角形 77">
            <a:extLst>
              <a:ext uri="{FF2B5EF4-FFF2-40B4-BE49-F238E27FC236}">
                <a16:creationId xmlns:a16="http://schemas.microsoft.com/office/drawing/2014/main" id="{A15F430C-579F-035E-0C0F-F0913921FA07}"/>
              </a:ext>
            </a:extLst>
          </p:cNvPr>
          <p:cNvSpPr/>
          <p:nvPr/>
        </p:nvSpPr>
        <p:spPr>
          <a:xfrm>
            <a:off x="3603009" y="3859179"/>
            <a:ext cx="646334" cy="432048"/>
          </a:xfrm>
          <a:prstGeom prst="roundRect">
            <a:avLst>
              <a:gd name="adj" fmla="val 50000"/>
            </a:avLst>
          </a:prstGeom>
          <a:noFill/>
          <a:ln w="28575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400"/>
          </a:p>
        </p:txBody>
      </p:sp>
      <p:cxnSp>
        <p:nvCxnSpPr>
          <p:cNvPr id="120" name="直線矢印コネクタ 119">
            <a:extLst>
              <a:ext uri="{FF2B5EF4-FFF2-40B4-BE49-F238E27FC236}">
                <a16:creationId xmlns:a16="http://schemas.microsoft.com/office/drawing/2014/main" id="{DD35CE69-73EF-5686-6D94-49482463F7D7}"/>
              </a:ext>
            </a:extLst>
          </p:cNvPr>
          <p:cNvCxnSpPr>
            <a:cxnSpLocks/>
          </p:cNvCxnSpPr>
          <p:nvPr/>
        </p:nvCxnSpPr>
        <p:spPr>
          <a:xfrm flipH="1">
            <a:off x="2297079" y="4097652"/>
            <a:ext cx="1343602" cy="562906"/>
          </a:xfrm>
          <a:prstGeom prst="straightConnector1">
            <a:avLst/>
          </a:prstGeom>
          <a:ln w="31750">
            <a:solidFill>
              <a:srgbClr val="7030A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1" name="正方形/長方形 120">
            <a:extLst>
              <a:ext uri="{FF2B5EF4-FFF2-40B4-BE49-F238E27FC236}">
                <a16:creationId xmlns:a16="http://schemas.microsoft.com/office/drawing/2014/main" id="{2D10EF61-14A3-8B5E-07BD-2917784DC0E5}"/>
              </a:ext>
            </a:extLst>
          </p:cNvPr>
          <p:cNvSpPr/>
          <p:nvPr/>
        </p:nvSpPr>
        <p:spPr>
          <a:xfrm>
            <a:off x="2790983" y="4562629"/>
            <a:ext cx="504719" cy="461665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r>
              <a:rPr lang="ja-JP" altLang="en-US" sz="2400" dirty="0"/>
              <a:t>１</a:t>
            </a:r>
          </a:p>
        </p:txBody>
      </p:sp>
      <p:sp>
        <p:nvSpPr>
          <p:cNvPr id="122" name="正方形/長方形 121">
            <a:extLst>
              <a:ext uri="{FF2B5EF4-FFF2-40B4-BE49-F238E27FC236}">
                <a16:creationId xmlns:a16="http://schemas.microsoft.com/office/drawing/2014/main" id="{48A3F833-B2AB-1D51-E458-08BF9171B210}"/>
              </a:ext>
            </a:extLst>
          </p:cNvPr>
          <p:cNvSpPr/>
          <p:nvPr/>
        </p:nvSpPr>
        <p:spPr>
          <a:xfrm>
            <a:off x="3757688" y="4581128"/>
            <a:ext cx="504719" cy="461665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r>
              <a:rPr lang="ja-JP" altLang="en-US" sz="2400" dirty="0"/>
              <a:t>１</a:t>
            </a:r>
          </a:p>
        </p:txBody>
      </p:sp>
      <p:sp>
        <p:nvSpPr>
          <p:cNvPr id="123" name="正方形/長方形 122">
            <a:extLst>
              <a:ext uri="{FF2B5EF4-FFF2-40B4-BE49-F238E27FC236}">
                <a16:creationId xmlns:a16="http://schemas.microsoft.com/office/drawing/2014/main" id="{ADA7801D-1C40-7861-332B-2F81EB1D5996}"/>
              </a:ext>
            </a:extLst>
          </p:cNvPr>
          <p:cNvSpPr/>
          <p:nvPr/>
        </p:nvSpPr>
        <p:spPr>
          <a:xfrm>
            <a:off x="442360" y="5264295"/>
            <a:ext cx="49244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2400" dirty="0"/>
              <a:t>⑥</a:t>
            </a:r>
          </a:p>
        </p:txBody>
      </p:sp>
      <p:sp>
        <p:nvSpPr>
          <p:cNvPr id="124" name="正方形/長方形 123">
            <a:extLst>
              <a:ext uri="{FF2B5EF4-FFF2-40B4-BE49-F238E27FC236}">
                <a16:creationId xmlns:a16="http://schemas.microsoft.com/office/drawing/2014/main" id="{C36F6C7E-429C-812B-66A1-F53069480E13}"/>
              </a:ext>
            </a:extLst>
          </p:cNvPr>
          <p:cNvSpPr/>
          <p:nvPr/>
        </p:nvSpPr>
        <p:spPr>
          <a:xfrm>
            <a:off x="1271497" y="5264295"/>
            <a:ext cx="751651" cy="461665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r>
              <a:rPr lang="ja-JP" altLang="en-US" sz="2400" dirty="0"/>
              <a:t>３</a:t>
            </a:r>
          </a:p>
        </p:txBody>
      </p:sp>
      <p:sp>
        <p:nvSpPr>
          <p:cNvPr id="125" name="角丸四角形 75">
            <a:extLst>
              <a:ext uri="{FF2B5EF4-FFF2-40B4-BE49-F238E27FC236}">
                <a16:creationId xmlns:a16="http://schemas.microsoft.com/office/drawing/2014/main" id="{0959526B-766C-6CAB-7175-596EBB0D779D}"/>
              </a:ext>
            </a:extLst>
          </p:cNvPr>
          <p:cNvSpPr/>
          <p:nvPr/>
        </p:nvSpPr>
        <p:spPr>
          <a:xfrm>
            <a:off x="1955857" y="4606038"/>
            <a:ext cx="502026" cy="432048"/>
          </a:xfrm>
          <a:prstGeom prst="roundRect">
            <a:avLst>
              <a:gd name="adj" fmla="val 50000"/>
            </a:avLst>
          </a:prstGeom>
          <a:noFill/>
          <a:ln w="28575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400"/>
          </a:p>
        </p:txBody>
      </p:sp>
      <p:cxnSp>
        <p:nvCxnSpPr>
          <p:cNvPr id="126" name="直線矢印コネクタ 125">
            <a:extLst>
              <a:ext uri="{FF2B5EF4-FFF2-40B4-BE49-F238E27FC236}">
                <a16:creationId xmlns:a16="http://schemas.microsoft.com/office/drawing/2014/main" id="{7DF31705-0DBE-DCF0-97AE-63B271077EE3}"/>
              </a:ext>
            </a:extLst>
          </p:cNvPr>
          <p:cNvCxnSpPr/>
          <p:nvPr/>
        </p:nvCxnSpPr>
        <p:spPr>
          <a:xfrm flipH="1">
            <a:off x="1507728" y="4926722"/>
            <a:ext cx="463419" cy="452077"/>
          </a:xfrm>
          <a:prstGeom prst="straightConnector1">
            <a:avLst/>
          </a:prstGeom>
          <a:ln w="317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27" name="グループ化 126">
            <a:extLst>
              <a:ext uri="{FF2B5EF4-FFF2-40B4-BE49-F238E27FC236}">
                <a16:creationId xmlns:a16="http://schemas.microsoft.com/office/drawing/2014/main" id="{855C97D4-4C00-8E1E-91C7-6B63EABA9296}"/>
              </a:ext>
            </a:extLst>
          </p:cNvPr>
          <p:cNvGrpSpPr/>
          <p:nvPr/>
        </p:nvGrpSpPr>
        <p:grpSpPr>
          <a:xfrm>
            <a:off x="2044271" y="5212721"/>
            <a:ext cx="2166586" cy="512095"/>
            <a:chOff x="2083129" y="4054175"/>
            <a:chExt cx="2166586" cy="512095"/>
          </a:xfrm>
        </p:grpSpPr>
        <p:sp>
          <p:nvSpPr>
            <p:cNvPr id="128" name="正方形/長方形 127">
              <a:extLst>
                <a:ext uri="{FF2B5EF4-FFF2-40B4-BE49-F238E27FC236}">
                  <a16:creationId xmlns:a16="http://schemas.microsoft.com/office/drawing/2014/main" id="{2E8E4D55-9FFB-51AE-0FF3-B48F7E6572DD}"/>
                </a:ext>
              </a:extLst>
            </p:cNvPr>
            <p:cNvSpPr/>
            <p:nvPr/>
          </p:nvSpPr>
          <p:spPr>
            <a:xfrm>
              <a:off x="2083129" y="4101685"/>
              <a:ext cx="880972" cy="461665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r>
                <a:rPr lang="ja-JP" altLang="en-US" sz="2400" dirty="0"/>
                <a:t>１・</a:t>
              </a:r>
            </a:p>
          </p:txBody>
        </p:sp>
        <p:sp>
          <p:nvSpPr>
            <p:cNvPr id="129" name="正方形/長方形 128">
              <a:extLst>
                <a:ext uri="{FF2B5EF4-FFF2-40B4-BE49-F238E27FC236}">
                  <a16:creationId xmlns:a16="http://schemas.microsoft.com/office/drawing/2014/main" id="{E5F01046-34FF-10BF-5925-ABC4944E1910}"/>
                </a:ext>
              </a:extLst>
            </p:cNvPr>
            <p:cNvSpPr/>
            <p:nvPr/>
          </p:nvSpPr>
          <p:spPr>
            <a:xfrm>
              <a:off x="2793118" y="4058367"/>
              <a:ext cx="507903" cy="507903"/>
            </a:xfrm>
            <a:prstGeom prst="rect">
              <a:avLst/>
            </a:prstGeom>
            <a:noFill/>
            <a:ln w="254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400"/>
            </a:p>
          </p:txBody>
        </p:sp>
        <p:sp>
          <p:nvSpPr>
            <p:cNvPr id="130" name="正方形/長方形 129">
              <a:extLst>
                <a:ext uri="{FF2B5EF4-FFF2-40B4-BE49-F238E27FC236}">
                  <a16:creationId xmlns:a16="http://schemas.microsoft.com/office/drawing/2014/main" id="{55AE0089-C810-F44D-3ADB-E7E82C6E1408}"/>
                </a:ext>
              </a:extLst>
            </p:cNvPr>
            <p:cNvSpPr/>
            <p:nvPr/>
          </p:nvSpPr>
          <p:spPr>
            <a:xfrm>
              <a:off x="3258862" y="4077072"/>
              <a:ext cx="602583" cy="461665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r>
                <a:rPr lang="ja-JP" altLang="en-US" sz="2400" dirty="0"/>
                <a:t>＋</a:t>
              </a:r>
            </a:p>
          </p:txBody>
        </p:sp>
        <p:sp>
          <p:nvSpPr>
            <p:cNvPr id="131" name="正方形/長方形 130">
              <a:extLst>
                <a:ext uri="{FF2B5EF4-FFF2-40B4-BE49-F238E27FC236}">
                  <a16:creationId xmlns:a16="http://schemas.microsoft.com/office/drawing/2014/main" id="{6B7746F9-57C2-88EB-530C-C33707B72B65}"/>
                </a:ext>
              </a:extLst>
            </p:cNvPr>
            <p:cNvSpPr/>
            <p:nvPr/>
          </p:nvSpPr>
          <p:spPr>
            <a:xfrm>
              <a:off x="3741812" y="4054175"/>
              <a:ext cx="507903" cy="507903"/>
            </a:xfrm>
            <a:prstGeom prst="rect">
              <a:avLst/>
            </a:prstGeom>
            <a:noFill/>
            <a:ln w="2540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400"/>
            </a:p>
          </p:txBody>
        </p:sp>
      </p:grpSp>
      <p:sp>
        <p:nvSpPr>
          <p:cNvPr id="132" name="角丸四角形 77">
            <a:extLst>
              <a:ext uri="{FF2B5EF4-FFF2-40B4-BE49-F238E27FC236}">
                <a16:creationId xmlns:a16="http://schemas.microsoft.com/office/drawing/2014/main" id="{1537E327-5135-CBC5-1C46-BEF8CC2A831C}"/>
              </a:ext>
            </a:extLst>
          </p:cNvPr>
          <p:cNvSpPr/>
          <p:nvPr/>
        </p:nvSpPr>
        <p:spPr>
          <a:xfrm>
            <a:off x="3612993" y="4581128"/>
            <a:ext cx="646334" cy="432048"/>
          </a:xfrm>
          <a:prstGeom prst="roundRect">
            <a:avLst>
              <a:gd name="adj" fmla="val 50000"/>
            </a:avLst>
          </a:prstGeom>
          <a:noFill/>
          <a:ln w="28575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400"/>
          </a:p>
        </p:txBody>
      </p:sp>
      <p:cxnSp>
        <p:nvCxnSpPr>
          <p:cNvPr id="133" name="直線矢印コネクタ 132">
            <a:extLst>
              <a:ext uri="{FF2B5EF4-FFF2-40B4-BE49-F238E27FC236}">
                <a16:creationId xmlns:a16="http://schemas.microsoft.com/office/drawing/2014/main" id="{22D9F6CD-38FC-E9A0-E544-D229476DA9E2}"/>
              </a:ext>
            </a:extLst>
          </p:cNvPr>
          <p:cNvCxnSpPr>
            <a:cxnSpLocks/>
          </p:cNvCxnSpPr>
          <p:nvPr/>
        </p:nvCxnSpPr>
        <p:spPr>
          <a:xfrm flipH="1">
            <a:off x="2306392" y="4866513"/>
            <a:ext cx="1343602" cy="562906"/>
          </a:xfrm>
          <a:prstGeom prst="straightConnector1">
            <a:avLst/>
          </a:prstGeom>
          <a:ln w="31750">
            <a:solidFill>
              <a:srgbClr val="7030A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4" name="正方形/長方形 133">
            <a:extLst>
              <a:ext uri="{FF2B5EF4-FFF2-40B4-BE49-F238E27FC236}">
                <a16:creationId xmlns:a16="http://schemas.microsoft.com/office/drawing/2014/main" id="{8C48F008-463B-733D-7480-6D0909128B7D}"/>
              </a:ext>
            </a:extLst>
          </p:cNvPr>
          <p:cNvSpPr/>
          <p:nvPr/>
        </p:nvSpPr>
        <p:spPr>
          <a:xfrm>
            <a:off x="1573707" y="5264295"/>
            <a:ext cx="584682" cy="461665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r>
              <a:rPr lang="ja-JP" altLang="en-US" sz="2400" dirty="0"/>
              <a:t>＝</a:t>
            </a:r>
          </a:p>
        </p:txBody>
      </p:sp>
      <p:sp>
        <p:nvSpPr>
          <p:cNvPr id="135" name="正方形/長方形 134">
            <a:extLst>
              <a:ext uri="{FF2B5EF4-FFF2-40B4-BE49-F238E27FC236}">
                <a16:creationId xmlns:a16="http://schemas.microsoft.com/office/drawing/2014/main" id="{C2B257C0-9A6F-B37D-4D96-C72D06E0B1A8}"/>
              </a:ext>
            </a:extLst>
          </p:cNvPr>
          <p:cNvSpPr/>
          <p:nvPr/>
        </p:nvSpPr>
        <p:spPr>
          <a:xfrm>
            <a:off x="2805268" y="5264295"/>
            <a:ext cx="504719" cy="461665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r>
              <a:rPr lang="ja-JP" altLang="en-US" sz="2400" dirty="0"/>
              <a:t>３</a:t>
            </a:r>
          </a:p>
        </p:txBody>
      </p:sp>
      <p:sp>
        <p:nvSpPr>
          <p:cNvPr id="136" name="正方形/長方形 135">
            <a:extLst>
              <a:ext uri="{FF2B5EF4-FFF2-40B4-BE49-F238E27FC236}">
                <a16:creationId xmlns:a16="http://schemas.microsoft.com/office/drawing/2014/main" id="{4FDBE9F6-DD03-B390-9637-ED4DE1FF1F03}"/>
              </a:ext>
            </a:extLst>
          </p:cNvPr>
          <p:cNvSpPr/>
          <p:nvPr/>
        </p:nvSpPr>
        <p:spPr>
          <a:xfrm>
            <a:off x="3764834" y="5241400"/>
            <a:ext cx="504719" cy="461665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r>
              <a:rPr lang="ja-JP" altLang="en-US" sz="2400" dirty="0"/>
              <a:t>０</a:t>
            </a:r>
          </a:p>
        </p:txBody>
      </p:sp>
    </p:spTree>
    <p:extLst>
      <p:ext uri="{BB962C8B-B14F-4D97-AF65-F5344CB8AC3E}">
        <p14:creationId xmlns:p14="http://schemas.microsoft.com/office/powerpoint/2010/main" val="9486307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75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"/>
                            </p:stCondLst>
                            <p:childTnLst>
                              <p:par>
                                <p:cTn id="2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9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4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500"/>
                            </p:stCondLst>
                            <p:childTnLst>
                              <p:par>
                                <p:cTn id="9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8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3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8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3" dur="75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4" fill="hold">
                            <p:stCondLst>
                              <p:cond delay="750"/>
                            </p:stCondLst>
                            <p:childTnLst>
                              <p:par>
                                <p:cTn id="11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7" dur="2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3" fill="hold">
                            <p:stCondLst>
                              <p:cond delay="500"/>
                            </p:stCondLst>
                            <p:childTnLst>
                              <p:par>
                                <p:cTn id="12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6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>
                      <p:stCondLst>
                        <p:cond delay="indefinite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36" dur="75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7" fill="hold">
                            <p:stCondLst>
                              <p:cond delay="750"/>
                            </p:stCondLst>
                            <p:childTnLst>
                              <p:par>
                                <p:cTn id="13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6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" fill="hold">
                      <p:stCondLst>
                        <p:cond delay="indefinite"/>
                      </p:stCondLst>
                      <p:childTnLst>
                        <p:par>
                          <p:cTn id="150" fill="hold">
                            <p:stCondLst>
                              <p:cond delay="0"/>
                            </p:stCondLst>
                            <p:childTnLst>
                              <p:par>
                                <p:cTn id="15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4" fill="hold">
                      <p:stCondLst>
                        <p:cond delay="indefinite"/>
                      </p:stCondLst>
                      <p:childTnLst>
                        <p:par>
                          <p:cTn id="155" fill="hold">
                            <p:stCondLst>
                              <p:cond delay="0"/>
                            </p:stCondLst>
                            <p:childTnLst>
                              <p:par>
                                <p:cTn id="15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>
                      <p:stCondLst>
                        <p:cond delay="indefinite"/>
                      </p:stCondLst>
                      <p:childTnLst>
                        <p:par>
                          <p:cTn id="160" fill="hold">
                            <p:stCondLst>
                              <p:cond delay="0"/>
                            </p:stCondLst>
                            <p:childTnLst>
                              <p:par>
                                <p:cTn id="16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3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4" fill="hold">
                      <p:stCondLst>
                        <p:cond delay="indefinite"/>
                      </p:stCondLst>
                      <p:childTnLst>
                        <p:par>
                          <p:cTn id="165" fill="hold">
                            <p:stCondLst>
                              <p:cond delay="0"/>
                            </p:stCondLst>
                            <p:childTnLst>
                              <p:par>
                                <p:cTn id="16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9" fill="hold">
                      <p:stCondLst>
                        <p:cond delay="indefinite"/>
                      </p:stCondLst>
                      <p:childTnLst>
                        <p:par>
                          <p:cTn id="170" fill="hold">
                            <p:stCondLst>
                              <p:cond delay="0"/>
                            </p:stCondLst>
                            <p:childTnLst>
                              <p:par>
                                <p:cTn id="17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3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4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5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6" fill="hold">
                      <p:stCondLst>
                        <p:cond delay="indefinite"/>
                      </p:stCondLst>
                      <p:childTnLst>
                        <p:par>
                          <p:cTn id="177" fill="hold">
                            <p:stCondLst>
                              <p:cond delay="0"/>
                            </p:stCondLst>
                            <p:childTnLst>
                              <p:par>
                                <p:cTn id="17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0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1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2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3" fill="hold">
                      <p:stCondLst>
                        <p:cond delay="indefinite"/>
                      </p:stCondLst>
                      <p:childTnLst>
                        <p:par>
                          <p:cTn id="184" fill="hold">
                            <p:stCondLst>
                              <p:cond delay="0"/>
                            </p:stCondLst>
                            <p:childTnLst>
                              <p:par>
                                <p:cTn id="18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7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8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2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3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4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5" fill="hold">
                      <p:stCondLst>
                        <p:cond delay="indefinite"/>
                      </p:stCondLst>
                      <p:childTnLst>
                        <p:par>
                          <p:cTn id="196" fill="hold">
                            <p:stCondLst>
                              <p:cond delay="0"/>
                            </p:stCondLst>
                            <p:childTnLst>
                              <p:par>
                                <p:cTn id="19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9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0" fill="hold">
                      <p:stCondLst>
                        <p:cond delay="indefinite"/>
                      </p:stCondLst>
                      <p:childTnLst>
                        <p:par>
                          <p:cTn id="201" fill="hold">
                            <p:stCondLst>
                              <p:cond delay="0"/>
                            </p:stCondLst>
                            <p:childTnLst>
                              <p:par>
                                <p:cTn id="202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4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5" fill="hold">
                            <p:stCondLst>
                              <p:cond delay="500"/>
                            </p:stCondLst>
                            <p:childTnLst>
                              <p:par>
                                <p:cTn id="20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8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9" fill="hold">
                      <p:stCondLst>
                        <p:cond delay="indefinite"/>
                      </p:stCondLst>
                      <p:childTnLst>
                        <p:par>
                          <p:cTn id="210" fill="hold">
                            <p:stCondLst>
                              <p:cond delay="0"/>
                            </p:stCondLst>
                            <p:childTnLst>
                              <p:par>
                                <p:cTn id="21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3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4" fill="hold">
                      <p:stCondLst>
                        <p:cond delay="indefinite"/>
                      </p:stCondLst>
                      <p:childTnLst>
                        <p:par>
                          <p:cTn id="215" fill="hold">
                            <p:stCondLst>
                              <p:cond delay="0"/>
                            </p:stCondLst>
                            <p:childTnLst>
                              <p:par>
                                <p:cTn id="21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8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9" fill="hold">
                      <p:stCondLst>
                        <p:cond delay="indefinite"/>
                      </p:stCondLst>
                      <p:childTnLst>
                        <p:par>
                          <p:cTn id="220" fill="hold">
                            <p:stCondLst>
                              <p:cond delay="0"/>
                            </p:stCondLst>
                            <p:childTnLst>
                              <p:par>
                                <p:cTn id="221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23" dur="75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4" fill="hold">
                            <p:stCondLst>
                              <p:cond delay="750"/>
                            </p:stCondLst>
                            <p:childTnLst>
                              <p:par>
                                <p:cTn id="22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7" dur="2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8" fill="hold">
                      <p:stCondLst>
                        <p:cond delay="indefinite"/>
                      </p:stCondLst>
                      <p:childTnLst>
                        <p:par>
                          <p:cTn id="229" fill="hold">
                            <p:stCondLst>
                              <p:cond delay="0"/>
                            </p:stCondLst>
                            <p:childTnLst>
                              <p:par>
                                <p:cTn id="23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3" fill="hold">
                            <p:stCondLst>
                              <p:cond delay="500"/>
                            </p:stCondLst>
                            <p:childTnLst>
                              <p:par>
                                <p:cTn id="23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6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7" fill="hold">
                      <p:stCondLst>
                        <p:cond delay="indefinite"/>
                      </p:stCondLst>
                      <p:childTnLst>
                        <p:par>
                          <p:cTn id="238" fill="hold">
                            <p:stCondLst>
                              <p:cond delay="0"/>
                            </p:stCondLst>
                            <p:childTnLst>
                              <p:par>
                                <p:cTn id="23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2" fill="hold">
                      <p:stCondLst>
                        <p:cond delay="indefinite"/>
                      </p:stCondLst>
                      <p:childTnLst>
                        <p:par>
                          <p:cTn id="243" fill="hold">
                            <p:stCondLst>
                              <p:cond delay="0"/>
                            </p:stCondLst>
                            <p:childTnLst>
                              <p:par>
                                <p:cTn id="244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46" dur="75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7" fill="hold">
                            <p:stCondLst>
                              <p:cond delay="750"/>
                            </p:stCondLst>
                            <p:childTnLst>
                              <p:par>
                                <p:cTn id="24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0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1" fill="hold">
                      <p:stCondLst>
                        <p:cond delay="indefinite"/>
                      </p:stCondLst>
                      <p:childTnLst>
                        <p:par>
                          <p:cTn id="252" fill="hold">
                            <p:stCondLst>
                              <p:cond delay="0"/>
                            </p:stCondLst>
                            <p:childTnLst>
                              <p:par>
                                <p:cTn id="253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54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6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5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9" fill="hold">
                      <p:stCondLst>
                        <p:cond delay="indefinite"/>
                      </p:stCondLst>
                      <p:childTnLst>
                        <p:par>
                          <p:cTn id="260" fill="hold">
                            <p:stCondLst>
                              <p:cond delay="0"/>
                            </p:stCondLst>
                            <p:childTnLst>
                              <p:par>
                                <p:cTn id="26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3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4" fill="hold">
                      <p:stCondLst>
                        <p:cond delay="indefinite"/>
                      </p:stCondLst>
                      <p:childTnLst>
                        <p:par>
                          <p:cTn id="265" fill="hold">
                            <p:stCondLst>
                              <p:cond delay="0"/>
                            </p:stCondLst>
                            <p:childTnLst>
                              <p:par>
                                <p:cTn id="26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8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9" fill="hold">
                      <p:stCondLst>
                        <p:cond delay="indefinite"/>
                      </p:stCondLst>
                      <p:childTnLst>
                        <p:par>
                          <p:cTn id="270" fill="hold">
                            <p:stCondLst>
                              <p:cond delay="0"/>
                            </p:stCondLst>
                            <p:childTnLst>
                              <p:par>
                                <p:cTn id="27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3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4" fill="hold">
                      <p:stCondLst>
                        <p:cond delay="indefinite"/>
                      </p:stCondLst>
                      <p:childTnLst>
                        <p:par>
                          <p:cTn id="275" fill="hold">
                            <p:stCondLst>
                              <p:cond delay="0"/>
                            </p:stCondLst>
                            <p:childTnLst>
                              <p:par>
                                <p:cTn id="27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8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9" fill="hold">
                      <p:stCondLst>
                        <p:cond delay="indefinite"/>
                      </p:stCondLst>
                      <p:childTnLst>
                        <p:par>
                          <p:cTn id="280" fill="hold">
                            <p:stCondLst>
                              <p:cond delay="0"/>
                            </p:stCondLst>
                            <p:childTnLst>
                              <p:par>
                                <p:cTn id="28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3" dur="5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4" dur="5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5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6" fill="hold">
                      <p:stCondLst>
                        <p:cond delay="indefinite"/>
                      </p:stCondLst>
                      <p:childTnLst>
                        <p:par>
                          <p:cTn id="287" fill="hold">
                            <p:stCondLst>
                              <p:cond delay="0"/>
                            </p:stCondLst>
                            <p:childTnLst>
                              <p:par>
                                <p:cTn id="28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0" dur="5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1" dur="5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2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3" fill="hold">
                      <p:stCondLst>
                        <p:cond delay="indefinite"/>
                      </p:stCondLst>
                      <p:childTnLst>
                        <p:par>
                          <p:cTn id="294" fill="hold">
                            <p:stCondLst>
                              <p:cond delay="0"/>
                            </p:stCondLst>
                            <p:childTnLst>
                              <p:par>
                                <p:cTn id="29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7" dur="500" fill="hold"/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8" dur="500" fill="hold"/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9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2" dur="50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3" dur="50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4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5" fill="hold">
                      <p:stCondLst>
                        <p:cond delay="indefinite"/>
                      </p:stCondLst>
                      <p:childTnLst>
                        <p:par>
                          <p:cTn id="306" fill="hold">
                            <p:stCondLst>
                              <p:cond delay="0"/>
                            </p:stCondLst>
                            <p:childTnLst>
                              <p:par>
                                <p:cTn id="30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9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0" fill="hold">
                      <p:stCondLst>
                        <p:cond delay="indefinite"/>
                      </p:stCondLst>
                      <p:childTnLst>
                        <p:par>
                          <p:cTn id="311" fill="hold">
                            <p:stCondLst>
                              <p:cond delay="0"/>
                            </p:stCondLst>
                            <p:childTnLst>
                              <p:par>
                                <p:cTn id="312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14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5" fill="hold">
                            <p:stCondLst>
                              <p:cond delay="500"/>
                            </p:stCondLst>
                            <p:childTnLst>
                              <p:par>
                                <p:cTn id="31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8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9" fill="hold">
                      <p:stCondLst>
                        <p:cond delay="indefinite"/>
                      </p:stCondLst>
                      <p:childTnLst>
                        <p:par>
                          <p:cTn id="320" fill="hold">
                            <p:stCondLst>
                              <p:cond delay="0"/>
                            </p:stCondLst>
                            <p:childTnLst>
                              <p:par>
                                <p:cTn id="32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3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4" fill="hold">
                      <p:stCondLst>
                        <p:cond delay="indefinite"/>
                      </p:stCondLst>
                      <p:childTnLst>
                        <p:par>
                          <p:cTn id="325" fill="hold">
                            <p:stCondLst>
                              <p:cond delay="0"/>
                            </p:stCondLst>
                            <p:childTnLst>
                              <p:par>
                                <p:cTn id="32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8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9" fill="hold">
                      <p:stCondLst>
                        <p:cond delay="indefinite"/>
                      </p:stCondLst>
                      <p:childTnLst>
                        <p:par>
                          <p:cTn id="330" fill="hold">
                            <p:stCondLst>
                              <p:cond delay="0"/>
                            </p:stCondLst>
                            <p:childTnLst>
                              <p:par>
                                <p:cTn id="331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33" dur="75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4" fill="hold">
                            <p:stCondLst>
                              <p:cond delay="750"/>
                            </p:stCondLst>
                            <p:childTnLst>
                              <p:par>
                                <p:cTn id="33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7" dur="20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8" fill="hold">
                      <p:stCondLst>
                        <p:cond delay="indefinite"/>
                      </p:stCondLst>
                      <p:childTnLst>
                        <p:par>
                          <p:cTn id="339" fill="hold">
                            <p:stCondLst>
                              <p:cond delay="0"/>
                            </p:stCondLst>
                            <p:childTnLst>
                              <p:par>
                                <p:cTn id="34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42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3" fill="hold">
                            <p:stCondLst>
                              <p:cond delay="500"/>
                            </p:stCondLst>
                            <p:childTnLst>
                              <p:par>
                                <p:cTn id="34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6" dur="10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7" fill="hold">
                      <p:stCondLst>
                        <p:cond delay="indefinite"/>
                      </p:stCondLst>
                      <p:childTnLst>
                        <p:par>
                          <p:cTn id="348" fill="hold">
                            <p:stCondLst>
                              <p:cond delay="0"/>
                            </p:stCondLst>
                            <p:childTnLst>
                              <p:par>
                                <p:cTn id="34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1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2" fill="hold">
                      <p:stCondLst>
                        <p:cond delay="indefinite"/>
                      </p:stCondLst>
                      <p:childTnLst>
                        <p:par>
                          <p:cTn id="353" fill="hold">
                            <p:stCondLst>
                              <p:cond delay="0"/>
                            </p:stCondLst>
                            <p:childTnLst>
                              <p:par>
                                <p:cTn id="354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56" dur="75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7" fill="hold">
                            <p:stCondLst>
                              <p:cond delay="750"/>
                            </p:stCondLst>
                            <p:childTnLst>
                              <p:par>
                                <p:cTn id="35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0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1" fill="hold">
                      <p:stCondLst>
                        <p:cond delay="indefinite"/>
                      </p:stCondLst>
                      <p:childTnLst>
                        <p:par>
                          <p:cTn id="362" fill="hold">
                            <p:stCondLst>
                              <p:cond delay="0"/>
                            </p:stCondLst>
                            <p:childTnLst>
                              <p:par>
                                <p:cTn id="363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64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6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67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9" fill="hold">
                      <p:stCondLst>
                        <p:cond delay="indefinite"/>
                      </p:stCondLst>
                      <p:childTnLst>
                        <p:par>
                          <p:cTn id="370" fill="hold">
                            <p:stCondLst>
                              <p:cond delay="0"/>
                            </p:stCondLst>
                            <p:childTnLst>
                              <p:par>
                                <p:cTn id="37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3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4" fill="hold">
                      <p:stCondLst>
                        <p:cond delay="indefinite"/>
                      </p:stCondLst>
                      <p:childTnLst>
                        <p:par>
                          <p:cTn id="375" fill="hold">
                            <p:stCondLst>
                              <p:cond delay="0"/>
                            </p:stCondLst>
                            <p:childTnLst>
                              <p:par>
                                <p:cTn id="37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8"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9" fill="hold">
                      <p:stCondLst>
                        <p:cond delay="indefinite"/>
                      </p:stCondLst>
                      <p:childTnLst>
                        <p:par>
                          <p:cTn id="380" fill="hold">
                            <p:stCondLst>
                              <p:cond delay="0"/>
                            </p:stCondLst>
                            <p:childTnLst>
                              <p:par>
                                <p:cTn id="38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3" dur="10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4" fill="hold">
                      <p:stCondLst>
                        <p:cond delay="indefinite"/>
                      </p:stCondLst>
                      <p:childTnLst>
                        <p:par>
                          <p:cTn id="385" fill="hold">
                            <p:stCondLst>
                              <p:cond delay="0"/>
                            </p:stCondLst>
                            <p:childTnLst>
                              <p:par>
                                <p:cTn id="38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88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9" fill="hold">
                      <p:stCondLst>
                        <p:cond delay="indefinite"/>
                      </p:stCondLst>
                      <p:childTnLst>
                        <p:par>
                          <p:cTn id="390" fill="hold">
                            <p:stCondLst>
                              <p:cond delay="0"/>
                            </p:stCondLst>
                            <p:childTnLst>
                              <p:par>
                                <p:cTn id="39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3" dur="500" fill="hold"/>
                                        <p:tgtEl>
                                          <p:spTgt spid="10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4" dur="500" fill="hold"/>
                                        <p:tgtEl>
                                          <p:spTgt spid="10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5" dur="5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6" fill="hold">
                      <p:stCondLst>
                        <p:cond delay="indefinite"/>
                      </p:stCondLst>
                      <p:childTnLst>
                        <p:par>
                          <p:cTn id="397" fill="hold">
                            <p:stCondLst>
                              <p:cond delay="0"/>
                            </p:stCondLst>
                            <p:childTnLst>
                              <p:par>
                                <p:cTn id="39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0" dur="5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1" dur="5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2" dur="5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3" fill="hold">
                      <p:stCondLst>
                        <p:cond delay="indefinite"/>
                      </p:stCondLst>
                      <p:childTnLst>
                        <p:par>
                          <p:cTn id="404" fill="hold">
                            <p:stCondLst>
                              <p:cond delay="0"/>
                            </p:stCondLst>
                            <p:childTnLst>
                              <p:par>
                                <p:cTn id="40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7" dur="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8" dur="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9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2" dur="5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3" dur="5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4" dur="5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5" fill="hold">
                      <p:stCondLst>
                        <p:cond delay="indefinite"/>
                      </p:stCondLst>
                      <p:childTnLst>
                        <p:par>
                          <p:cTn id="416" fill="hold">
                            <p:stCondLst>
                              <p:cond delay="0"/>
                            </p:stCondLst>
                            <p:childTnLst>
                              <p:par>
                                <p:cTn id="41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19" dur="5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0" fill="hold">
                      <p:stCondLst>
                        <p:cond delay="indefinite"/>
                      </p:stCondLst>
                      <p:childTnLst>
                        <p:par>
                          <p:cTn id="421" fill="hold">
                            <p:stCondLst>
                              <p:cond delay="0"/>
                            </p:stCondLst>
                            <p:childTnLst>
                              <p:par>
                                <p:cTn id="422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4" dur="5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5" fill="hold">
                            <p:stCondLst>
                              <p:cond delay="500"/>
                            </p:stCondLst>
                            <p:childTnLst>
                              <p:par>
                                <p:cTn id="42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8" dur="5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9" fill="hold">
                      <p:stCondLst>
                        <p:cond delay="indefinite"/>
                      </p:stCondLst>
                      <p:childTnLst>
                        <p:par>
                          <p:cTn id="430" fill="hold">
                            <p:stCondLst>
                              <p:cond delay="0"/>
                            </p:stCondLst>
                            <p:childTnLst>
                              <p:par>
                                <p:cTn id="43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33" dur="5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4" fill="hold">
                      <p:stCondLst>
                        <p:cond delay="indefinite"/>
                      </p:stCondLst>
                      <p:childTnLst>
                        <p:par>
                          <p:cTn id="435" fill="hold">
                            <p:stCondLst>
                              <p:cond delay="0"/>
                            </p:stCondLst>
                            <p:childTnLst>
                              <p:par>
                                <p:cTn id="43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38" dur="5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9" fill="hold">
                      <p:stCondLst>
                        <p:cond delay="indefinite"/>
                      </p:stCondLst>
                      <p:childTnLst>
                        <p:par>
                          <p:cTn id="440" fill="hold">
                            <p:stCondLst>
                              <p:cond delay="0"/>
                            </p:stCondLst>
                            <p:childTnLst>
                              <p:par>
                                <p:cTn id="441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43" dur="75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4" fill="hold">
                            <p:stCondLst>
                              <p:cond delay="750"/>
                            </p:stCondLst>
                            <p:childTnLst>
                              <p:par>
                                <p:cTn id="44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7" dur="20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8" fill="hold">
                      <p:stCondLst>
                        <p:cond delay="indefinite"/>
                      </p:stCondLst>
                      <p:childTnLst>
                        <p:par>
                          <p:cTn id="449" fill="hold">
                            <p:stCondLst>
                              <p:cond delay="0"/>
                            </p:stCondLst>
                            <p:childTnLst>
                              <p:par>
                                <p:cTn id="45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2" dur="500" fill="hold"/>
                                        <p:tgtEl>
                                          <p:spTgt spid="1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3" dur="500" fill="hold"/>
                                        <p:tgtEl>
                                          <p:spTgt spid="1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4" dur="5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5" fill="hold">
                      <p:stCondLst>
                        <p:cond delay="indefinite"/>
                      </p:stCondLst>
                      <p:childTnLst>
                        <p:par>
                          <p:cTn id="456" fill="hold">
                            <p:stCondLst>
                              <p:cond delay="0"/>
                            </p:stCondLst>
                            <p:childTnLst>
                              <p:par>
                                <p:cTn id="45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9" dur="5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0" dur="5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1" dur="5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2" fill="hold">
                      <p:stCondLst>
                        <p:cond delay="indefinite"/>
                      </p:stCondLst>
                      <p:childTnLst>
                        <p:par>
                          <p:cTn id="463" fill="hold">
                            <p:stCondLst>
                              <p:cond delay="0"/>
                            </p:stCondLst>
                            <p:childTnLst>
                              <p:par>
                                <p:cTn id="46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6" dur="500" fill="hold"/>
                                        <p:tgtEl>
                                          <p:spTgt spid="1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7" dur="500" fill="hold"/>
                                        <p:tgtEl>
                                          <p:spTgt spid="1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8" dur="5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9" fill="hold">
                      <p:stCondLst>
                        <p:cond delay="indefinite"/>
                      </p:stCondLst>
                      <p:childTnLst>
                        <p:par>
                          <p:cTn id="470" fill="hold">
                            <p:stCondLst>
                              <p:cond delay="0"/>
                            </p:stCondLst>
                            <p:childTnLst>
                              <p:par>
                                <p:cTn id="47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3" dur="5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4" fill="hold">
                      <p:stCondLst>
                        <p:cond delay="indefinite"/>
                      </p:stCondLst>
                      <p:childTnLst>
                        <p:par>
                          <p:cTn id="475" fill="hold">
                            <p:stCondLst>
                              <p:cond delay="0"/>
                            </p:stCondLst>
                            <p:childTnLst>
                              <p:par>
                                <p:cTn id="476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78" dur="5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9" fill="hold">
                            <p:stCondLst>
                              <p:cond delay="500"/>
                            </p:stCondLst>
                            <p:childTnLst>
                              <p:par>
                                <p:cTn id="48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82" dur="5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3" fill="hold">
                      <p:stCondLst>
                        <p:cond delay="indefinite"/>
                      </p:stCondLst>
                      <p:childTnLst>
                        <p:par>
                          <p:cTn id="484" fill="hold">
                            <p:stCondLst>
                              <p:cond delay="0"/>
                            </p:stCondLst>
                            <p:childTnLst>
                              <p:par>
                                <p:cTn id="48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87" dur="500"/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8" fill="hold">
                      <p:stCondLst>
                        <p:cond delay="indefinite"/>
                      </p:stCondLst>
                      <p:childTnLst>
                        <p:par>
                          <p:cTn id="489" fill="hold">
                            <p:stCondLst>
                              <p:cond delay="0"/>
                            </p:stCondLst>
                            <p:childTnLst>
                              <p:par>
                                <p:cTn id="49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92" dur="500"/>
                                        <p:tgtEl>
                                          <p:spTgt spid="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3" fill="hold">
                      <p:stCondLst>
                        <p:cond delay="indefinite"/>
                      </p:stCondLst>
                      <p:childTnLst>
                        <p:par>
                          <p:cTn id="494" fill="hold">
                            <p:stCondLst>
                              <p:cond delay="0"/>
                            </p:stCondLst>
                            <p:childTnLst>
                              <p:par>
                                <p:cTn id="49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97" dur="750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8" fill="hold">
                            <p:stCondLst>
                              <p:cond delay="750"/>
                            </p:stCondLst>
                            <p:childTnLst>
                              <p:par>
                                <p:cTn id="49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1" dur="20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2" fill="hold">
                      <p:stCondLst>
                        <p:cond delay="indefinite"/>
                      </p:stCondLst>
                      <p:childTnLst>
                        <p:par>
                          <p:cTn id="503" fill="hold">
                            <p:stCondLst>
                              <p:cond delay="0"/>
                            </p:stCondLst>
                            <p:childTnLst>
                              <p:par>
                                <p:cTn id="50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6" dur="500" fill="hold"/>
                                        <p:tgtEl>
                                          <p:spTgt spid="1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7" dur="500" fill="hold"/>
                                        <p:tgtEl>
                                          <p:spTgt spid="1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8" dur="500"/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9" fill="hold">
                      <p:stCondLst>
                        <p:cond delay="indefinite"/>
                      </p:stCondLst>
                      <p:childTnLst>
                        <p:par>
                          <p:cTn id="510" fill="hold">
                            <p:stCondLst>
                              <p:cond delay="0"/>
                            </p:stCondLst>
                            <p:childTnLst>
                              <p:par>
                                <p:cTn id="51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3" dur="500" fill="hold"/>
                                        <p:tgtEl>
                                          <p:spTgt spid="1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4" dur="500" fill="hold"/>
                                        <p:tgtEl>
                                          <p:spTgt spid="1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5" dur="500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6" fill="hold">
                      <p:stCondLst>
                        <p:cond delay="indefinite"/>
                      </p:stCondLst>
                      <p:childTnLst>
                        <p:par>
                          <p:cTn id="517" fill="hold">
                            <p:stCondLst>
                              <p:cond delay="0"/>
                            </p:stCondLst>
                            <p:childTnLst>
                              <p:par>
                                <p:cTn id="51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20" dur="1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1" fill="hold">
                      <p:stCondLst>
                        <p:cond delay="indefinite"/>
                      </p:stCondLst>
                      <p:childTnLst>
                        <p:par>
                          <p:cTn id="522" fill="hold">
                            <p:stCondLst>
                              <p:cond delay="0"/>
                            </p:stCondLst>
                            <p:childTnLst>
                              <p:par>
                                <p:cTn id="52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5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6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8" fill="hold">
                      <p:stCondLst>
                        <p:cond delay="indefinite"/>
                      </p:stCondLst>
                      <p:childTnLst>
                        <p:par>
                          <p:cTn id="529" fill="hold">
                            <p:stCondLst>
                              <p:cond delay="0"/>
                            </p:stCondLst>
                            <p:childTnLst>
                              <p:par>
                                <p:cTn id="5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2" dur="20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animBg="1"/>
      <p:bldP spid="12" grpId="0"/>
      <p:bldP spid="13" grpId="0"/>
      <p:bldP spid="14" grpId="0"/>
      <p:bldP spid="16" grpId="0"/>
      <p:bldP spid="17" grpId="0"/>
      <p:bldP spid="18" grpId="0"/>
      <p:bldP spid="19" grpId="0" animBg="1"/>
      <p:bldP spid="21" grpId="0" animBg="1"/>
      <p:bldP spid="21" grpId="1" animBg="1"/>
      <p:bldP spid="23" grpId="0"/>
      <p:bldP spid="24" grpId="0"/>
      <p:bldP spid="25" grpId="0"/>
      <p:bldP spid="27" grpId="0"/>
      <p:bldP spid="28" grpId="0"/>
      <p:bldP spid="29" grpId="0" animBg="1"/>
      <p:bldP spid="29" grpId="1" animBg="1"/>
      <p:bldP spid="31" grpId="0" animBg="1"/>
      <p:bldP spid="33" grpId="0"/>
      <p:bldP spid="34" grpId="0"/>
      <p:bldP spid="35" grpId="0"/>
      <p:bldP spid="37" grpId="0"/>
      <p:bldP spid="42" grpId="0"/>
      <p:bldP spid="50" grpId="0"/>
      <p:bldP spid="51" grpId="0"/>
      <p:bldP spid="52" grpId="0"/>
      <p:bldP spid="53" grpId="0"/>
      <p:bldP spid="59" grpId="0" animBg="1"/>
      <p:bldP spid="61" grpId="0" animBg="1"/>
      <p:bldP spid="63" grpId="0"/>
      <p:bldP spid="64" grpId="0"/>
      <p:bldP spid="65" grpId="0"/>
      <p:bldP spid="66" grpId="0"/>
      <p:bldP spid="67" grpId="0"/>
      <p:bldP spid="73" grpId="0" animBg="1"/>
      <p:bldP spid="75" grpId="0" animBg="1"/>
      <p:bldP spid="77" grpId="0"/>
      <p:bldP spid="78" grpId="0"/>
      <p:bldP spid="79" grpId="0"/>
      <p:bldP spid="84" grpId="0"/>
      <p:bldP spid="85" grpId="0"/>
      <p:bldP spid="7" grpId="0"/>
      <p:bldP spid="43" grpId="0"/>
      <p:bldP spid="86" grpId="0" animBg="1"/>
      <p:bldP spid="88" grpId="0"/>
      <p:bldP spid="94" grpId="0" animBg="1"/>
      <p:bldP spid="96" grpId="0" animBg="1"/>
      <p:bldP spid="96" grpId="1" animBg="1"/>
      <p:bldP spid="98" grpId="0" animBg="1"/>
      <p:bldP spid="100" grpId="0"/>
      <p:bldP spid="101" grpId="0"/>
      <p:bldP spid="102" grpId="0"/>
      <p:bldP spid="104" grpId="0"/>
      <p:bldP spid="105" grpId="0"/>
      <p:bldP spid="106" grpId="0"/>
      <p:bldP spid="107" grpId="0"/>
      <p:bldP spid="108" grpId="0"/>
      <p:bldP spid="109" grpId="0"/>
      <p:bldP spid="110" grpId="0"/>
      <p:bldP spid="111" grpId="0" animBg="1"/>
      <p:bldP spid="113" grpId="0"/>
      <p:bldP spid="119" grpId="0" animBg="1"/>
      <p:bldP spid="121" grpId="0"/>
      <p:bldP spid="122" grpId="0"/>
      <p:bldP spid="123" grpId="0"/>
      <p:bldP spid="124" grpId="0"/>
      <p:bldP spid="125" grpId="0" animBg="1"/>
      <p:bldP spid="132" grpId="0" animBg="1"/>
      <p:bldP spid="134" grpId="0"/>
      <p:bldP spid="135" grpId="0"/>
      <p:bldP spid="13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FF9FB6D-CC67-4741-2CBB-8D9D4E28D2F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E04D71CD-ED42-D6F3-5A11-C0E15CA13B7A}"/>
              </a:ext>
            </a:extLst>
          </p:cNvPr>
          <p:cNvSpPr/>
          <p:nvPr/>
        </p:nvSpPr>
        <p:spPr>
          <a:xfrm>
            <a:off x="1078764" y="72364"/>
            <a:ext cx="756084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ja-JP" altLang="en-US" sz="2400" dirty="0">
                <a:latin typeface="+mn-ea"/>
              </a:rPr>
              <a:t>次の２つ自然数の最大公約数を互除法で求めよ。</a:t>
            </a:r>
            <a:endParaRPr lang="en-US" altLang="ja-JP" sz="2400" dirty="0">
              <a:latin typeface="+mn-ea"/>
            </a:endParaRPr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31340B85-778E-51E7-7BA1-6228FD454CCC}"/>
              </a:ext>
            </a:extLst>
          </p:cNvPr>
          <p:cNvSpPr/>
          <p:nvPr/>
        </p:nvSpPr>
        <p:spPr>
          <a:xfrm>
            <a:off x="959572" y="570452"/>
            <a:ext cx="279742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ja-JP" altLang="en-US" sz="2400" dirty="0">
                <a:latin typeface="+mn-ea"/>
              </a:rPr>
              <a:t>（１） ５０６，４３７</a:t>
            </a:r>
            <a:endParaRPr lang="en-US" altLang="ja-JP" sz="2400" dirty="0">
              <a:latin typeface="+mn-ea"/>
            </a:endParaRP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3C026684-990C-6EDA-887E-0B7FEC3FFEF3}"/>
              </a:ext>
            </a:extLst>
          </p:cNvPr>
          <p:cNvSpPr/>
          <p:nvPr/>
        </p:nvSpPr>
        <p:spPr>
          <a:xfrm>
            <a:off x="3412666" y="570452"/>
            <a:ext cx="279742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ja-JP" altLang="en-US" sz="2400" dirty="0">
                <a:latin typeface="+mn-ea"/>
              </a:rPr>
              <a:t>（２） ５７２，１１９</a:t>
            </a:r>
            <a:endParaRPr lang="en-US" altLang="ja-JP" sz="2400" dirty="0">
              <a:latin typeface="+mn-ea"/>
            </a:endParaRPr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00ABBE87-271D-1224-DB02-E83E3524B59C}"/>
              </a:ext>
            </a:extLst>
          </p:cNvPr>
          <p:cNvSpPr/>
          <p:nvPr/>
        </p:nvSpPr>
        <p:spPr>
          <a:xfrm>
            <a:off x="5868144" y="570452"/>
            <a:ext cx="318207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ja-JP" altLang="en-US" sz="2400" dirty="0">
                <a:latin typeface="+mn-ea"/>
              </a:rPr>
              <a:t>（３） ７０８１，６４９７</a:t>
            </a:r>
            <a:endParaRPr lang="en-US" altLang="ja-JP" sz="2400" dirty="0">
              <a:latin typeface="+mn-ea"/>
            </a:endParaRPr>
          </a:p>
        </p:txBody>
      </p:sp>
      <p:sp>
        <p:nvSpPr>
          <p:cNvPr id="2" name="フローチャート : 代替処理 121">
            <a:extLst>
              <a:ext uri="{FF2B5EF4-FFF2-40B4-BE49-F238E27FC236}">
                <a16:creationId xmlns:a16="http://schemas.microsoft.com/office/drawing/2014/main" id="{2E13982C-534D-35E4-AA1C-A07A3107E5DE}"/>
              </a:ext>
            </a:extLst>
          </p:cNvPr>
          <p:cNvSpPr/>
          <p:nvPr/>
        </p:nvSpPr>
        <p:spPr>
          <a:xfrm>
            <a:off x="62457" y="86696"/>
            <a:ext cx="931883" cy="691980"/>
          </a:xfrm>
          <a:prstGeom prst="flowChartAlternateProcess">
            <a:avLst/>
          </a:prstGeom>
          <a:solidFill>
            <a:srgbClr val="92D050">
              <a:alpha val="59000"/>
            </a:srgb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lnSpc>
                <a:spcPts val="2700"/>
              </a:lnSpc>
              <a:defRPr/>
            </a:pPr>
            <a:r>
              <a:rPr lang="ja-JP" altLang="en-US" sz="2400" dirty="0">
                <a:solidFill>
                  <a:schemeClr val="tx1"/>
                </a:solidFill>
              </a:rPr>
              <a:t>練習１７</a:t>
            </a:r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0E9B50BF-728B-A6EC-C89D-6DC82FFCBED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66014" y="2130718"/>
            <a:ext cx="1008533" cy="439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kumimoji="1" sz="32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kumimoji="1" sz="28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kumimoji="1" sz="24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9pPr>
          </a:lstStyle>
          <a:p>
            <a:pPr algn="ctr" eaLnBrk="1" hangingPunct="1">
              <a:lnSpc>
                <a:spcPts val="4000"/>
              </a:lnSpc>
              <a:spcBef>
                <a:spcPct val="0"/>
              </a:spcBef>
              <a:buFontTx/>
              <a:buNone/>
              <a:defRPr/>
            </a:pPr>
            <a:r>
              <a:rPr lang="en-US" altLang="ja-JP" sz="2400" dirty="0">
                <a:latin typeface="+mn-ea"/>
                <a:ea typeface="+mn-ea"/>
              </a:rPr>
              <a:t>7081</a:t>
            </a:r>
            <a:endParaRPr lang="ja-JP" altLang="en-US" sz="2400" dirty="0">
              <a:latin typeface="+mn-ea"/>
              <a:ea typeface="+mn-ea"/>
            </a:endParaRPr>
          </a:p>
        </p:txBody>
      </p:sp>
      <p:sp>
        <p:nvSpPr>
          <p:cNvPr id="5" name="円弧 4">
            <a:extLst>
              <a:ext uri="{FF2B5EF4-FFF2-40B4-BE49-F238E27FC236}">
                <a16:creationId xmlns:a16="http://schemas.microsoft.com/office/drawing/2014/main" id="{C69D741C-4161-B9C0-BAEF-208EF9CBF7B5}"/>
              </a:ext>
            </a:extLst>
          </p:cNvPr>
          <p:cNvSpPr/>
          <p:nvPr/>
        </p:nvSpPr>
        <p:spPr>
          <a:xfrm>
            <a:off x="7553836" y="2194217"/>
            <a:ext cx="68830" cy="294506"/>
          </a:xfrm>
          <a:prstGeom prst="arc">
            <a:avLst>
              <a:gd name="adj1" fmla="val 16200000"/>
              <a:gd name="adj2" fmla="val 5354218"/>
            </a:avLst>
          </a:prstGeom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ja-JP" altLang="en-US" sz="2400"/>
          </a:p>
        </p:txBody>
      </p:sp>
      <p:cxnSp>
        <p:nvCxnSpPr>
          <p:cNvPr id="6" name="直線コネクタ 5">
            <a:extLst>
              <a:ext uri="{FF2B5EF4-FFF2-40B4-BE49-F238E27FC236}">
                <a16:creationId xmlns:a16="http://schemas.microsoft.com/office/drawing/2014/main" id="{0129EC66-8625-D7AC-6859-4A68FD56FA23}"/>
              </a:ext>
            </a:extLst>
          </p:cNvPr>
          <p:cNvCxnSpPr/>
          <p:nvPr/>
        </p:nvCxnSpPr>
        <p:spPr>
          <a:xfrm>
            <a:off x="7610985" y="2183105"/>
            <a:ext cx="934987" cy="0"/>
          </a:xfrm>
          <a:prstGeom prst="line">
            <a:avLst/>
          </a:prstGeom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5">
            <a:extLst>
              <a:ext uri="{FF2B5EF4-FFF2-40B4-BE49-F238E27FC236}">
                <a16:creationId xmlns:a16="http://schemas.microsoft.com/office/drawing/2014/main" id="{5B4A9C9B-9412-B87B-FD3E-54F8BB3BCAA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41928" y="2130718"/>
            <a:ext cx="936104" cy="439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kumimoji="1" sz="32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kumimoji="1" sz="28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kumimoji="1" sz="24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9pPr>
          </a:lstStyle>
          <a:p>
            <a:pPr algn="ctr" eaLnBrk="1" hangingPunct="1">
              <a:lnSpc>
                <a:spcPts val="4000"/>
              </a:lnSpc>
              <a:spcBef>
                <a:spcPct val="0"/>
              </a:spcBef>
              <a:buFontTx/>
              <a:buNone/>
              <a:defRPr/>
            </a:pPr>
            <a:r>
              <a:rPr lang="en-US" altLang="ja-JP" sz="2400" dirty="0">
                <a:latin typeface="+mn-ea"/>
                <a:ea typeface="+mn-ea"/>
              </a:rPr>
              <a:t>6497</a:t>
            </a:r>
            <a:endParaRPr lang="ja-JP" altLang="en-US" sz="2400" dirty="0">
              <a:latin typeface="+mn-ea"/>
              <a:ea typeface="+mn-ea"/>
            </a:endParaRPr>
          </a:p>
        </p:txBody>
      </p:sp>
      <p:sp>
        <p:nvSpPr>
          <p:cNvPr id="13" name="Rectangle 5">
            <a:extLst>
              <a:ext uri="{FF2B5EF4-FFF2-40B4-BE49-F238E27FC236}">
                <a16:creationId xmlns:a16="http://schemas.microsoft.com/office/drawing/2014/main" id="{0FC783EA-B50A-7748-5046-9426180ADD28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55921" y="1754479"/>
            <a:ext cx="447675" cy="439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kumimoji="1" sz="32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kumimoji="1" sz="28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kumimoji="1" sz="24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9pPr>
          </a:lstStyle>
          <a:p>
            <a:pPr algn="ctr" eaLnBrk="1" hangingPunct="1">
              <a:lnSpc>
                <a:spcPts val="4000"/>
              </a:lnSpc>
              <a:spcBef>
                <a:spcPct val="0"/>
              </a:spcBef>
              <a:buFontTx/>
              <a:buNone/>
              <a:defRPr/>
            </a:pPr>
            <a:r>
              <a:rPr lang="en-US" altLang="ja-JP" sz="2400" dirty="0">
                <a:latin typeface="+mn-ea"/>
                <a:ea typeface="+mn-ea"/>
              </a:rPr>
              <a:t>1</a:t>
            </a:r>
            <a:endParaRPr lang="ja-JP" altLang="en-US" sz="2400" dirty="0">
              <a:latin typeface="+mn-ea"/>
              <a:ea typeface="+mn-ea"/>
            </a:endParaRPr>
          </a:p>
        </p:txBody>
      </p:sp>
      <p:sp>
        <p:nvSpPr>
          <p:cNvPr id="14" name="Rectangle 5">
            <a:extLst>
              <a:ext uri="{FF2B5EF4-FFF2-40B4-BE49-F238E27FC236}">
                <a16:creationId xmlns:a16="http://schemas.microsoft.com/office/drawing/2014/main" id="{C53FBB9B-1159-805E-992E-39BE27E2BC5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16714" y="2440617"/>
            <a:ext cx="936104" cy="439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kumimoji="1" sz="32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kumimoji="1" sz="28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kumimoji="1" sz="24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9pPr>
          </a:lstStyle>
          <a:p>
            <a:pPr algn="ctr" eaLnBrk="1" hangingPunct="1">
              <a:lnSpc>
                <a:spcPts val="4000"/>
              </a:lnSpc>
              <a:spcBef>
                <a:spcPct val="0"/>
              </a:spcBef>
              <a:buFontTx/>
              <a:buNone/>
              <a:defRPr/>
            </a:pPr>
            <a:r>
              <a:rPr lang="en-US" altLang="ja-JP" sz="2400" dirty="0">
                <a:latin typeface="+mn-ea"/>
                <a:ea typeface="+mn-ea"/>
              </a:rPr>
              <a:t>6497</a:t>
            </a:r>
            <a:endParaRPr lang="ja-JP" altLang="en-US" sz="2400" dirty="0">
              <a:latin typeface="+mn-ea"/>
              <a:ea typeface="+mn-ea"/>
            </a:endParaRPr>
          </a:p>
        </p:txBody>
      </p:sp>
      <p:cxnSp>
        <p:nvCxnSpPr>
          <p:cNvPr id="15" name="直線コネクタ 14">
            <a:extLst>
              <a:ext uri="{FF2B5EF4-FFF2-40B4-BE49-F238E27FC236}">
                <a16:creationId xmlns:a16="http://schemas.microsoft.com/office/drawing/2014/main" id="{2405F0CF-A15E-3366-9C40-79D79285EE61}"/>
              </a:ext>
            </a:extLst>
          </p:cNvPr>
          <p:cNvCxnSpPr/>
          <p:nvPr/>
        </p:nvCxnSpPr>
        <p:spPr>
          <a:xfrm>
            <a:off x="7678032" y="2879819"/>
            <a:ext cx="859741" cy="0"/>
          </a:xfrm>
          <a:prstGeom prst="line">
            <a:avLst/>
          </a:prstGeom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正方形/長方形 15">
            <a:extLst>
              <a:ext uri="{FF2B5EF4-FFF2-40B4-BE49-F238E27FC236}">
                <a16:creationId xmlns:a16="http://schemas.microsoft.com/office/drawing/2014/main" id="{7B49B2CB-1FE1-34B7-F99D-450F5EC0C2A2}"/>
              </a:ext>
            </a:extLst>
          </p:cNvPr>
          <p:cNvSpPr/>
          <p:nvPr/>
        </p:nvSpPr>
        <p:spPr>
          <a:xfrm>
            <a:off x="7822014" y="2825627"/>
            <a:ext cx="715759" cy="461665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r>
              <a:rPr lang="en-US" altLang="ja-JP" sz="2400" dirty="0">
                <a:latin typeface="+mn-ea"/>
              </a:rPr>
              <a:t>584</a:t>
            </a:r>
            <a:endParaRPr lang="ja-JP" altLang="en-US" sz="2400" dirty="0">
              <a:latin typeface="+mn-ea"/>
            </a:endParaRPr>
          </a:p>
        </p:txBody>
      </p:sp>
      <p:sp>
        <p:nvSpPr>
          <p:cNvPr id="17" name="正方形/長方形 16">
            <a:extLst>
              <a:ext uri="{FF2B5EF4-FFF2-40B4-BE49-F238E27FC236}">
                <a16:creationId xmlns:a16="http://schemas.microsoft.com/office/drawing/2014/main" id="{10DA785F-4BF5-8B37-5F17-46193D13E187}"/>
              </a:ext>
            </a:extLst>
          </p:cNvPr>
          <p:cNvSpPr/>
          <p:nvPr/>
        </p:nvSpPr>
        <p:spPr>
          <a:xfrm>
            <a:off x="7668507" y="1416670"/>
            <a:ext cx="49244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2400" dirty="0"/>
              <a:t>①</a:t>
            </a:r>
          </a:p>
        </p:txBody>
      </p:sp>
      <p:sp>
        <p:nvSpPr>
          <p:cNvPr id="18" name="正方形/長方形 17">
            <a:extLst>
              <a:ext uri="{FF2B5EF4-FFF2-40B4-BE49-F238E27FC236}">
                <a16:creationId xmlns:a16="http://schemas.microsoft.com/office/drawing/2014/main" id="{8177608E-F2D4-7746-6BC7-8DF7FB58E191}"/>
              </a:ext>
            </a:extLst>
          </p:cNvPr>
          <p:cNvSpPr/>
          <p:nvPr/>
        </p:nvSpPr>
        <p:spPr>
          <a:xfrm>
            <a:off x="6783872" y="1428332"/>
            <a:ext cx="49244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2400" dirty="0"/>
              <a:t>②</a:t>
            </a:r>
          </a:p>
        </p:txBody>
      </p:sp>
      <p:sp>
        <p:nvSpPr>
          <p:cNvPr id="19" name="円弧 18">
            <a:extLst>
              <a:ext uri="{FF2B5EF4-FFF2-40B4-BE49-F238E27FC236}">
                <a16:creationId xmlns:a16="http://schemas.microsoft.com/office/drawing/2014/main" id="{2FADC6C8-D764-5E3F-51C2-5743A49FFE2B}"/>
              </a:ext>
            </a:extLst>
          </p:cNvPr>
          <p:cNvSpPr/>
          <p:nvPr/>
        </p:nvSpPr>
        <p:spPr>
          <a:xfrm>
            <a:off x="6711864" y="2194217"/>
            <a:ext cx="68830" cy="294506"/>
          </a:xfrm>
          <a:prstGeom prst="arc">
            <a:avLst>
              <a:gd name="adj1" fmla="val 16200000"/>
              <a:gd name="adj2" fmla="val 5354218"/>
            </a:avLst>
          </a:prstGeom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ja-JP" altLang="en-US" sz="2400"/>
          </a:p>
        </p:txBody>
      </p:sp>
      <p:cxnSp>
        <p:nvCxnSpPr>
          <p:cNvPr id="20" name="直線コネクタ 19">
            <a:extLst>
              <a:ext uri="{FF2B5EF4-FFF2-40B4-BE49-F238E27FC236}">
                <a16:creationId xmlns:a16="http://schemas.microsoft.com/office/drawing/2014/main" id="{0F9FB15C-7EF9-3997-456C-D2265E8AAC21}"/>
              </a:ext>
            </a:extLst>
          </p:cNvPr>
          <p:cNvCxnSpPr/>
          <p:nvPr/>
        </p:nvCxnSpPr>
        <p:spPr>
          <a:xfrm>
            <a:off x="6769242" y="2183105"/>
            <a:ext cx="726614" cy="0"/>
          </a:xfrm>
          <a:prstGeom prst="line">
            <a:avLst/>
          </a:prstGeom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角丸四角形 25">
            <a:extLst>
              <a:ext uri="{FF2B5EF4-FFF2-40B4-BE49-F238E27FC236}">
                <a16:creationId xmlns:a16="http://schemas.microsoft.com/office/drawing/2014/main" id="{86DA41E9-24F0-C3CC-A0DE-CEEE5CC02EE6}"/>
              </a:ext>
            </a:extLst>
          </p:cNvPr>
          <p:cNvSpPr/>
          <p:nvPr/>
        </p:nvSpPr>
        <p:spPr>
          <a:xfrm>
            <a:off x="7889706" y="2889406"/>
            <a:ext cx="664129" cy="432048"/>
          </a:xfrm>
          <a:prstGeom prst="roundRect">
            <a:avLst>
              <a:gd name="adj" fmla="val 50000"/>
            </a:avLst>
          </a:prstGeom>
          <a:noFill/>
          <a:ln w="28575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400"/>
          </a:p>
        </p:txBody>
      </p:sp>
      <p:cxnSp>
        <p:nvCxnSpPr>
          <p:cNvPr id="22" name="直線矢印コネクタ 21">
            <a:extLst>
              <a:ext uri="{FF2B5EF4-FFF2-40B4-BE49-F238E27FC236}">
                <a16:creationId xmlns:a16="http://schemas.microsoft.com/office/drawing/2014/main" id="{E8F46B00-046E-E86C-0E0A-E285A41FE301}"/>
              </a:ext>
            </a:extLst>
          </p:cNvPr>
          <p:cNvCxnSpPr/>
          <p:nvPr/>
        </p:nvCxnSpPr>
        <p:spPr>
          <a:xfrm flipH="1" flipV="1">
            <a:off x="6630331" y="2488723"/>
            <a:ext cx="1293017" cy="616708"/>
          </a:xfrm>
          <a:prstGeom prst="straightConnector1">
            <a:avLst/>
          </a:prstGeom>
          <a:ln w="31750">
            <a:solidFill>
              <a:srgbClr val="7030A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正方形/長方形 22">
            <a:extLst>
              <a:ext uri="{FF2B5EF4-FFF2-40B4-BE49-F238E27FC236}">
                <a16:creationId xmlns:a16="http://schemas.microsoft.com/office/drawing/2014/main" id="{D061DDBC-0C99-121A-A83D-39B9B8694F01}"/>
              </a:ext>
            </a:extLst>
          </p:cNvPr>
          <p:cNvSpPr/>
          <p:nvPr/>
        </p:nvSpPr>
        <p:spPr>
          <a:xfrm>
            <a:off x="6130271" y="2153080"/>
            <a:ext cx="715759" cy="461665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r>
              <a:rPr lang="en-US" altLang="ja-JP" sz="2400" dirty="0">
                <a:latin typeface="+mn-ea"/>
              </a:rPr>
              <a:t>584</a:t>
            </a:r>
            <a:endParaRPr lang="ja-JP" altLang="en-US" sz="2400" dirty="0">
              <a:latin typeface="+mn-ea"/>
            </a:endParaRPr>
          </a:p>
        </p:txBody>
      </p:sp>
      <p:sp>
        <p:nvSpPr>
          <p:cNvPr id="24" name="Rectangle 5">
            <a:extLst>
              <a:ext uri="{FF2B5EF4-FFF2-40B4-BE49-F238E27FC236}">
                <a16:creationId xmlns:a16="http://schemas.microsoft.com/office/drawing/2014/main" id="{281079F7-A0C8-EB6B-7A04-FFF5EAE3175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38160" y="1773643"/>
            <a:ext cx="616270" cy="439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kumimoji="1" sz="32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kumimoji="1" sz="28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kumimoji="1" sz="24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9pPr>
          </a:lstStyle>
          <a:p>
            <a:pPr algn="ctr" eaLnBrk="1" hangingPunct="1">
              <a:lnSpc>
                <a:spcPts val="4000"/>
              </a:lnSpc>
              <a:spcBef>
                <a:spcPct val="0"/>
              </a:spcBef>
              <a:buFontTx/>
              <a:buNone/>
              <a:defRPr/>
            </a:pPr>
            <a:r>
              <a:rPr lang="en-US" altLang="ja-JP" sz="2400" dirty="0">
                <a:latin typeface="+mn-ea"/>
                <a:ea typeface="+mn-ea"/>
              </a:rPr>
              <a:t>11</a:t>
            </a:r>
            <a:endParaRPr lang="ja-JP" altLang="en-US" sz="2400" dirty="0">
              <a:latin typeface="+mn-ea"/>
              <a:ea typeface="+mn-ea"/>
            </a:endParaRPr>
          </a:p>
        </p:txBody>
      </p:sp>
      <p:sp>
        <p:nvSpPr>
          <p:cNvPr id="25" name="Rectangle 5">
            <a:extLst>
              <a:ext uri="{FF2B5EF4-FFF2-40B4-BE49-F238E27FC236}">
                <a16:creationId xmlns:a16="http://schemas.microsoft.com/office/drawing/2014/main" id="{D775CC3A-FECA-0AB2-91A6-412FDBA64CE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47098" y="2433873"/>
            <a:ext cx="936104" cy="439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kumimoji="1" sz="32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kumimoji="1" sz="28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kumimoji="1" sz="24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9pPr>
          </a:lstStyle>
          <a:p>
            <a:pPr algn="ctr" eaLnBrk="1" hangingPunct="1">
              <a:lnSpc>
                <a:spcPts val="4000"/>
              </a:lnSpc>
              <a:spcBef>
                <a:spcPct val="0"/>
              </a:spcBef>
              <a:buFontTx/>
              <a:buNone/>
              <a:defRPr/>
            </a:pPr>
            <a:r>
              <a:rPr lang="en-US" altLang="ja-JP" sz="2400" dirty="0">
                <a:latin typeface="+mn-ea"/>
                <a:ea typeface="+mn-ea"/>
              </a:rPr>
              <a:t>6423</a:t>
            </a:r>
            <a:endParaRPr lang="ja-JP" altLang="en-US" sz="2400" dirty="0">
              <a:latin typeface="+mn-ea"/>
              <a:ea typeface="+mn-ea"/>
            </a:endParaRPr>
          </a:p>
        </p:txBody>
      </p:sp>
      <p:cxnSp>
        <p:nvCxnSpPr>
          <p:cNvPr id="26" name="直線コネクタ 25">
            <a:extLst>
              <a:ext uri="{FF2B5EF4-FFF2-40B4-BE49-F238E27FC236}">
                <a16:creationId xmlns:a16="http://schemas.microsoft.com/office/drawing/2014/main" id="{25159BA0-98F0-D497-88C4-002E48A0959F}"/>
              </a:ext>
            </a:extLst>
          </p:cNvPr>
          <p:cNvCxnSpPr/>
          <p:nvPr/>
        </p:nvCxnSpPr>
        <p:spPr>
          <a:xfrm>
            <a:off x="6918363" y="2880486"/>
            <a:ext cx="646955" cy="0"/>
          </a:xfrm>
          <a:prstGeom prst="line">
            <a:avLst/>
          </a:prstGeom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正方形/長方形 26">
            <a:extLst>
              <a:ext uri="{FF2B5EF4-FFF2-40B4-BE49-F238E27FC236}">
                <a16:creationId xmlns:a16="http://schemas.microsoft.com/office/drawing/2014/main" id="{0E7A49B6-30D4-A8A4-A74B-2AEC86489AE8}"/>
              </a:ext>
            </a:extLst>
          </p:cNvPr>
          <p:cNvSpPr/>
          <p:nvPr/>
        </p:nvSpPr>
        <p:spPr>
          <a:xfrm>
            <a:off x="7113635" y="2842635"/>
            <a:ext cx="715759" cy="461665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r>
              <a:rPr lang="en-US" altLang="ja-JP" sz="2400" dirty="0">
                <a:latin typeface="+mn-ea"/>
              </a:rPr>
              <a:t>73</a:t>
            </a:r>
            <a:endParaRPr lang="ja-JP" altLang="en-US" sz="2400" dirty="0">
              <a:latin typeface="+mn-ea"/>
            </a:endParaRPr>
          </a:p>
        </p:txBody>
      </p:sp>
      <p:sp>
        <p:nvSpPr>
          <p:cNvPr id="28" name="正方形/長方形 27">
            <a:extLst>
              <a:ext uri="{FF2B5EF4-FFF2-40B4-BE49-F238E27FC236}">
                <a16:creationId xmlns:a16="http://schemas.microsoft.com/office/drawing/2014/main" id="{F32BFAF1-BB40-9D8A-4C71-8B716780F5FE}"/>
              </a:ext>
            </a:extLst>
          </p:cNvPr>
          <p:cNvSpPr/>
          <p:nvPr/>
        </p:nvSpPr>
        <p:spPr>
          <a:xfrm>
            <a:off x="6075718" y="1451128"/>
            <a:ext cx="49244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2400" dirty="0"/>
              <a:t>③</a:t>
            </a:r>
          </a:p>
        </p:txBody>
      </p:sp>
      <p:sp>
        <p:nvSpPr>
          <p:cNvPr id="29" name="角丸四角形 33">
            <a:extLst>
              <a:ext uri="{FF2B5EF4-FFF2-40B4-BE49-F238E27FC236}">
                <a16:creationId xmlns:a16="http://schemas.microsoft.com/office/drawing/2014/main" id="{F6F61570-AB4F-1880-B0A3-CE15FB3DA6F1}"/>
              </a:ext>
            </a:extLst>
          </p:cNvPr>
          <p:cNvSpPr/>
          <p:nvPr/>
        </p:nvSpPr>
        <p:spPr>
          <a:xfrm>
            <a:off x="6969641" y="2898149"/>
            <a:ext cx="664129" cy="432048"/>
          </a:xfrm>
          <a:prstGeom prst="roundRect">
            <a:avLst>
              <a:gd name="adj" fmla="val 50000"/>
            </a:avLst>
          </a:prstGeom>
          <a:noFill/>
          <a:ln w="28575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400"/>
          </a:p>
        </p:txBody>
      </p:sp>
      <p:cxnSp>
        <p:nvCxnSpPr>
          <p:cNvPr id="30" name="直線矢印コネクタ 29">
            <a:extLst>
              <a:ext uri="{FF2B5EF4-FFF2-40B4-BE49-F238E27FC236}">
                <a16:creationId xmlns:a16="http://schemas.microsoft.com/office/drawing/2014/main" id="{D353A0B4-B57D-DA13-C889-B2E6D9E10E2B}"/>
              </a:ext>
            </a:extLst>
          </p:cNvPr>
          <p:cNvCxnSpPr/>
          <p:nvPr/>
        </p:nvCxnSpPr>
        <p:spPr>
          <a:xfrm flipH="1" flipV="1">
            <a:off x="5982259" y="2519735"/>
            <a:ext cx="1008914" cy="533964"/>
          </a:xfrm>
          <a:prstGeom prst="straightConnector1">
            <a:avLst/>
          </a:prstGeom>
          <a:ln w="31750">
            <a:solidFill>
              <a:srgbClr val="7030A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円弧 30">
            <a:extLst>
              <a:ext uri="{FF2B5EF4-FFF2-40B4-BE49-F238E27FC236}">
                <a16:creationId xmlns:a16="http://schemas.microsoft.com/office/drawing/2014/main" id="{4C8595A8-4147-BEEA-9D4D-882A6FE4548C}"/>
              </a:ext>
            </a:extLst>
          </p:cNvPr>
          <p:cNvSpPr/>
          <p:nvPr/>
        </p:nvSpPr>
        <p:spPr>
          <a:xfrm>
            <a:off x="6054267" y="2194217"/>
            <a:ext cx="68830" cy="294506"/>
          </a:xfrm>
          <a:prstGeom prst="arc">
            <a:avLst>
              <a:gd name="adj1" fmla="val 16200000"/>
              <a:gd name="adj2" fmla="val 5354218"/>
            </a:avLst>
          </a:prstGeom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ja-JP" altLang="en-US" sz="2400"/>
          </a:p>
        </p:txBody>
      </p:sp>
      <p:cxnSp>
        <p:nvCxnSpPr>
          <p:cNvPr id="32" name="直線コネクタ 31">
            <a:extLst>
              <a:ext uri="{FF2B5EF4-FFF2-40B4-BE49-F238E27FC236}">
                <a16:creationId xmlns:a16="http://schemas.microsoft.com/office/drawing/2014/main" id="{BECD9307-03F0-476B-435A-B1DCE3177A52}"/>
              </a:ext>
            </a:extLst>
          </p:cNvPr>
          <p:cNvCxnSpPr/>
          <p:nvPr/>
        </p:nvCxnSpPr>
        <p:spPr>
          <a:xfrm>
            <a:off x="6088682" y="2183105"/>
            <a:ext cx="627488" cy="0"/>
          </a:xfrm>
          <a:prstGeom prst="line">
            <a:avLst/>
          </a:prstGeom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正方形/長方形 32">
            <a:extLst>
              <a:ext uri="{FF2B5EF4-FFF2-40B4-BE49-F238E27FC236}">
                <a16:creationId xmlns:a16="http://schemas.microsoft.com/office/drawing/2014/main" id="{173B0D79-64F2-5564-2928-02C74ED046FE}"/>
              </a:ext>
            </a:extLst>
          </p:cNvPr>
          <p:cNvSpPr/>
          <p:nvPr/>
        </p:nvSpPr>
        <p:spPr>
          <a:xfrm>
            <a:off x="5510264" y="2143173"/>
            <a:ext cx="715759" cy="461665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r>
              <a:rPr lang="en-US" altLang="ja-JP" sz="2400" dirty="0">
                <a:latin typeface="+mn-ea"/>
              </a:rPr>
              <a:t>73</a:t>
            </a:r>
            <a:endParaRPr lang="ja-JP" altLang="en-US" sz="2400" dirty="0">
              <a:latin typeface="+mn-ea"/>
            </a:endParaRPr>
          </a:p>
        </p:txBody>
      </p:sp>
      <p:sp>
        <p:nvSpPr>
          <p:cNvPr id="34" name="Rectangle 5">
            <a:extLst>
              <a:ext uri="{FF2B5EF4-FFF2-40B4-BE49-F238E27FC236}">
                <a16:creationId xmlns:a16="http://schemas.microsoft.com/office/drawing/2014/main" id="{93C73681-3FB9-5EF2-AC60-B497DA5492C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22681" y="1788044"/>
            <a:ext cx="447675" cy="439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kumimoji="1" sz="32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kumimoji="1" sz="28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kumimoji="1" sz="24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9pPr>
          </a:lstStyle>
          <a:p>
            <a:pPr algn="ctr" eaLnBrk="1" hangingPunct="1">
              <a:lnSpc>
                <a:spcPts val="4000"/>
              </a:lnSpc>
              <a:spcBef>
                <a:spcPct val="0"/>
              </a:spcBef>
              <a:buFontTx/>
              <a:buNone/>
              <a:defRPr/>
            </a:pPr>
            <a:r>
              <a:rPr lang="en-US" altLang="ja-JP" sz="2400" dirty="0">
                <a:latin typeface="+mn-ea"/>
                <a:ea typeface="+mn-ea"/>
              </a:rPr>
              <a:t>8</a:t>
            </a:r>
            <a:endParaRPr lang="ja-JP" altLang="en-US" sz="2400" dirty="0">
              <a:latin typeface="+mn-ea"/>
              <a:ea typeface="+mn-ea"/>
            </a:endParaRPr>
          </a:p>
        </p:txBody>
      </p:sp>
      <p:sp>
        <p:nvSpPr>
          <p:cNvPr id="35" name="Rectangle 5">
            <a:extLst>
              <a:ext uri="{FF2B5EF4-FFF2-40B4-BE49-F238E27FC236}">
                <a16:creationId xmlns:a16="http://schemas.microsoft.com/office/drawing/2014/main" id="{CE686914-5A9F-A9D3-6895-5C9800550C4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62814" y="2441131"/>
            <a:ext cx="936104" cy="439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kumimoji="1" sz="32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kumimoji="1" sz="28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kumimoji="1" sz="24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9pPr>
          </a:lstStyle>
          <a:p>
            <a:pPr algn="ctr" eaLnBrk="1" hangingPunct="1">
              <a:lnSpc>
                <a:spcPts val="4000"/>
              </a:lnSpc>
              <a:spcBef>
                <a:spcPct val="0"/>
              </a:spcBef>
              <a:buFontTx/>
              <a:buNone/>
              <a:defRPr/>
            </a:pPr>
            <a:r>
              <a:rPr lang="en-US" altLang="ja-JP" sz="2400" dirty="0">
                <a:latin typeface="+mn-ea"/>
                <a:ea typeface="+mn-ea"/>
              </a:rPr>
              <a:t>584</a:t>
            </a:r>
            <a:endParaRPr lang="ja-JP" altLang="en-US" sz="2400" dirty="0">
              <a:latin typeface="+mn-ea"/>
              <a:ea typeface="+mn-ea"/>
            </a:endParaRPr>
          </a:p>
        </p:txBody>
      </p:sp>
      <p:cxnSp>
        <p:nvCxnSpPr>
          <p:cNvPr id="36" name="直線コネクタ 35">
            <a:extLst>
              <a:ext uri="{FF2B5EF4-FFF2-40B4-BE49-F238E27FC236}">
                <a16:creationId xmlns:a16="http://schemas.microsoft.com/office/drawing/2014/main" id="{3C322BEF-8181-D4EA-1D17-97CB57027095}"/>
              </a:ext>
            </a:extLst>
          </p:cNvPr>
          <p:cNvCxnSpPr/>
          <p:nvPr/>
        </p:nvCxnSpPr>
        <p:spPr>
          <a:xfrm>
            <a:off x="6122287" y="2874972"/>
            <a:ext cx="646955" cy="0"/>
          </a:xfrm>
          <a:prstGeom prst="line">
            <a:avLst/>
          </a:prstGeom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正方形/長方形 36">
            <a:extLst>
              <a:ext uri="{FF2B5EF4-FFF2-40B4-BE49-F238E27FC236}">
                <a16:creationId xmlns:a16="http://schemas.microsoft.com/office/drawing/2014/main" id="{AF460D2A-B7DC-F2F2-161D-12EA141F793B}"/>
              </a:ext>
            </a:extLst>
          </p:cNvPr>
          <p:cNvSpPr/>
          <p:nvPr/>
        </p:nvSpPr>
        <p:spPr>
          <a:xfrm>
            <a:off x="6442497" y="2820332"/>
            <a:ext cx="715759" cy="461665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r>
              <a:rPr lang="en-US" altLang="ja-JP" sz="2400" dirty="0"/>
              <a:t>0</a:t>
            </a:r>
            <a:endParaRPr lang="ja-JP" altLang="en-US" sz="2400" dirty="0"/>
          </a:p>
        </p:txBody>
      </p:sp>
      <p:sp>
        <p:nvSpPr>
          <p:cNvPr id="42" name="正方形/長方形 41">
            <a:extLst>
              <a:ext uri="{FF2B5EF4-FFF2-40B4-BE49-F238E27FC236}">
                <a16:creationId xmlns:a16="http://schemas.microsoft.com/office/drawing/2014/main" id="{ABAF6699-3E93-9AD6-BD33-2455BBE98EB1}"/>
              </a:ext>
            </a:extLst>
          </p:cNvPr>
          <p:cNvSpPr/>
          <p:nvPr/>
        </p:nvSpPr>
        <p:spPr>
          <a:xfrm>
            <a:off x="1747923" y="3910463"/>
            <a:ext cx="1898301" cy="34881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ts val="2000"/>
              </a:lnSpc>
            </a:pPr>
            <a:r>
              <a:rPr lang="ja-JP" altLang="en-US" sz="2400" dirty="0">
                <a:latin typeface="+mn-ea"/>
              </a:rPr>
              <a:t>最大公約数</a:t>
            </a:r>
          </a:p>
        </p:txBody>
      </p:sp>
      <p:sp>
        <p:nvSpPr>
          <p:cNvPr id="44" name="フローチャート : 代替処理 126">
            <a:extLst>
              <a:ext uri="{FF2B5EF4-FFF2-40B4-BE49-F238E27FC236}">
                <a16:creationId xmlns:a16="http://schemas.microsoft.com/office/drawing/2014/main" id="{4CDD57A0-4A24-B909-4A77-0745EE3775D7}"/>
              </a:ext>
            </a:extLst>
          </p:cNvPr>
          <p:cNvSpPr/>
          <p:nvPr/>
        </p:nvSpPr>
        <p:spPr>
          <a:xfrm>
            <a:off x="108627" y="1032117"/>
            <a:ext cx="839542" cy="461665"/>
          </a:xfrm>
          <a:prstGeom prst="flowChartAlternateProcess">
            <a:avLst/>
          </a:prstGeom>
          <a:solidFill>
            <a:srgbClr val="FFC000">
              <a:alpha val="59000"/>
            </a:srgbClr>
          </a:solidFill>
          <a:ln>
            <a:solidFill>
              <a:srgbClr val="FF99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2400" dirty="0">
                <a:solidFill>
                  <a:schemeClr val="tx1"/>
                </a:solidFill>
              </a:rPr>
              <a:t>解答</a:t>
            </a:r>
          </a:p>
        </p:txBody>
      </p:sp>
      <p:grpSp>
        <p:nvGrpSpPr>
          <p:cNvPr id="45" name="グループ化 44">
            <a:extLst>
              <a:ext uri="{FF2B5EF4-FFF2-40B4-BE49-F238E27FC236}">
                <a16:creationId xmlns:a16="http://schemas.microsoft.com/office/drawing/2014/main" id="{C7AD723A-7B3B-C33A-2E57-61D9BB06CC04}"/>
              </a:ext>
            </a:extLst>
          </p:cNvPr>
          <p:cNvGrpSpPr/>
          <p:nvPr/>
        </p:nvGrpSpPr>
        <p:grpSpPr>
          <a:xfrm>
            <a:off x="402104" y="1631444"/>
            <a:ext cx="4681620" cy="511729"/>
            <a:chOff x="85839" y="4048388"/>
            <a:chExt cx="4522729" cy="511729"/>
          </a:xfrm>
        </p:grpSpPr>
        <p:sp>
          <p:nvSpPr>
            <p:cNvPr id="46" name="正方形/長方形 45">
              <a:extLst>
                <a:ext uri="{FF2B5EF4-FFF2-40B4-BE49-F238E27FC236}">
                  <a16:creationId xmlns:a16="http://schemas.microsoft.com/office/drawing/2014/main" id="{27093F69-9411-C1C5-2E6D-213DA8210DB1}"/>
                </a:ext>
              </a:extLst>
            </p:cNvPr>
            <p:cNvSpPr/>
            <p:nvPr/>
          </p:nvSpPr>
          <p:spPr>
            <a:xfrm>
              <a:off x="85839" y="4054175"/>
              <a:ext cx="2948289" cy="461665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r>
                <a:rPr lang="ja-JP" altLang="en-US" sz="2400" dirty="0"/>
                <a:t>①　７０８１＝６４９７・</a:t>
              </a:r>
            </a:p>
          </p:txBody>
        </p:sp>
        <p:sp>
          <p:nvSpPr>
            <p:cNvPr id="47" name="正方形/長方形 46">
              <a:extLst>
                <a:ext uri="{FF2B5EF4-FFF2-40B4-BE49-F238E27FC236}">
                  <a16:creationId xmlns:a16="http://schemas.microsoft.com/office/drawing/2014/main" id="{7E87E8C1-198C-4BCB-BA2B-FAA3FF56F6C2}"/>
                </a:ext>
              </a:extLst>
            </p:cNvPr>
            <p:cNvSpPr/>
            <p:nvPr/>
          </p:nvSpPr>
          <p:spPr>
            <a:xfrm>
              <a:off x="2793234" y="4048388"/>
              <a:ext cx="507903" cy="505429"/>
            </a:xfrm>
            <a:prstGeom prst="rect">
              <a:avLst/>
            </a:prstGeom>
            <a:noFill/>
            <a:ln w="254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400"/>
            </a:p>
          </p:txBody>
        </p:sp>
        <p:sp>
          <p:nvSpPr>
            <p:cNvPr id="48" name="正方形/長方形 47">
              <a:extLst>
                <a:ext uri="{FF2B5EF4-FFF2-40B4-BE49-F238E27FC236}">
                  <a16:creationId xmlns:a16="http://schemas.microsoft.com/office/drawing/2014/main" id="{DF691073-DA04-2285-5D05-6A245DC175B5}"/>
                </a:ext>
              </a:extLst>
            </p:cNvPr>
            <p:cNvSpPr/>
            <p:nvPr/>
          </p:nvSpPr>
          <p:spPr>
            <a:xfrm>
              <a:off x="3388506" y="4074583"/>
              <a:ext cx="602583" cy="461665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r>
                <a:rPr lang="ja-JP" altLang="en-US" sz="2400" dirty="0"/>
                <a:t>＋</a:t>
              </a:r>
            </a:p>
          </p:txBody>
        </p:sp>
        <p:sp>
          <p:nvSpPr>
            <p:cNvPr id="49" name="正方形/長方形 48">
              <a:extLst>
                <a:ext uri="{FF2B5EF4-FFF2-40B4-BE49-F238E27FC236}">
                  <a16:creationId xmlns:a16="http://schemas.microsoft.com/office/drawing/2014/main" id="{244D354F-AD51-7FE0-FD25-E2CB35F0159A}"/>
                </a:ext>
              </a:extLst>
            </p:cNvPr>
            <p:cNvSpPr/>
            <p:nvPr/>
          </p:nvSpPr>
          <p:spPr>
            <a:xfrm>
              <a:off x="3837563" y="4052214"/>
              <a:ext cx="771005" cy="507903"/>
            </a:xfrm>
            <a:prstGeom prst="rect">
              <a:avLst/>
            </a:prstGeom>
            <a:noFill/>
            <a:ln w="2540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400"/>
            </a:p>
          </p:txBody>
        </p:sp>
      </p:grpSp>
      <p:sp>
        <p:nvSpPr>
          <p:cNvPr id="50" name="正方形/長方形 49">
            <a:extLst>
              <a:ext uri="{FF2B5EF4-FFF2-40B4-BE49-F238E27FC236}">
                <a16:creationId xmlns:a16="http://schemas.microsoft.com/office/drawing/2014/main" id="{2229AFC3-11C6-FEA1-873C-4B17368F5CB9}"/>
              </a:ext>
            </a:extLst>
          </p:cNvPr>
          <p:cNvSpPr/>
          <p:nvPr/>
        </p:nvSpPr>
        <p:spPr>
          <a:xfrm>
            <a:off x="3297922" y="1631444"/>
            <a:ext cx="504719" cy="461665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r>
              <a:rPr lang="ja-JP" altLang="en-US" sz="2400"/>
              <a:t>１</a:t>
            </a:r>
            <a:endParaRPr lang="ja-JP" altLang="en-US" sz="2400" dirty="0"/>
          </a:p>
        </p:txBody>
      </p:sp>
      <p:sp>
        <p:nvSpPr>
          <p:cNvPr id="51" name="正方形/長方形 50">
            <a:extLst>
              <a:ext uri="{FF2B5EF4-FFF2-40B4-BE49-F238E27FC236}">
                <a16:creationId xmlns:a16="http://schemas.microsoft.com/office/drawing/2014/main" id="{4BEAC292-C36F-F423-35F4-57F0ED211EAE}"/>
              </a:ext>
            </a:extLst>
          </p:cNvPr>
          <p:cNvSpPr/>
          <p:nvPr/>
        </p:nvSpPr>
        <p:spPr>
          <a:xfrm>
            <a:off x="4302620" y="1627422"/>
            <a:ext cx="978211" cy="461665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r>
              <a:rPr lang="ja-JP" altLang="en-US" sz="2400" dirty="0"/>
              <a:t>５８４</a:t>
            </a:r>
          </a:p>
        </p:txBody>
      </p:sp>
      <p:sp>
        <p:nvSpPr>
          <p:cNvPr id="52" name="正方形/長方形 51">
            <a:extLst>
              <a:ext uri="{FF2B5EF4-FFF2-40B4-BE49-F238E27FC236}">
                <a16:creationId xmlns:a16="http://schemas.microsoft.com/office/drawing/2014/main" id="{AC53BA9B-7F61-6B65-81A2-327CC3F81C63}"/>
              </a:ext>
            </a:extLst>
          </p:cNvPr>
          <p:cNvSpPr/>
          <p:nvPr/>
        </p:nvSpPr>
        <p:spPr>
          <a:xfrm>
            <a:off x="409115" y="2389518"/>
            <a:ext cx="49244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2400" dirty="0"/>
              <a:t>②</a:t>
            </a:r>
          </a:p>
        </p:txBody>
      </p:sp>
      <p:sp>
        <p:nvSpPr>
          <p:cNvPr id="53" name="正方形/長方形 52">
            <a:extLst>
              <a:ext uri="{FF2B5EF4-FFF2-40B4-BE49-F238E27FC236}">
                <a16:creationId xmlns:a16="http://schemas.microsoft.com/office/drawing/2014/main" id="{D134DA40-41BD-C6CC-1E48-D2C46D4C3B84}"/>
              </a:ext>
            </a:extLst>
          </p:cNvPr>
          <p:cNvSpPr/>
          <p:nvPr/>
        </p:nvSpPr>
        <p:spPr>
          <a:xfrm>
            <a:off x="863382" y="2415361"/>
            <a:ext cx="1239597" cy="461665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r>
              <a:rPr lang="ja-JP" altLang="en-US" sz="2400" dirty="0"/>
              <a:t>６４９７</a:t>
            </a:r>
          </a:p>
        </p:txBody>
      </p:sp>
      <p:grpSp>
        <p:nvGrpSpPr>
          <p:cNvPr id="54" name="グループ化 53">
            <a:extLst>
              <a:ext uri="{FF2B5EF4-FFF2-40B4-BE49-F238E27FC236}">
                <a16:creationId xmlns:a16="http://schemas.microsoft.com/office/drawing/2014/main" id="{A368B346-96C7-421B-F7D4-F3B37A674112}"/>
              </a:ext>
            </a:extLst>
          </p:cNvPr>
          <p:cNvGrpSpPr/>
          <p:nvPr/>
        </p:nvGrpSpPr>
        <p:grpSpPr>
          <a:xfrm>
            <a:off x="2121802" y="2341002"/>
            <a:ext cx="2420926" cy="527456"/>
            <a:chOff x="1828789" y="4054175"/>
            <a:chExt cx="2420926" cy="527456"/>
          </a:xfrm>
        </p:grpSpPr>
        <p:sp>
          <p:nvSpPr>
            <p:cNvPr id="55" name="正方形/長方形 54">
              <a:extLst>
                <a:ext uri="{FF2B5EF4-FFF2-40B4-BE49-F238E27FC236}">
                  <a16:creationId xmlns:a16="http://schemas.microsoft.com/office/drawing/2014/main" id="{9CB1D95D-78B7-0CBA-FA2D-131889EAA97F}"/>
                </a:ext>
              </a:extLst>
            </p:cNvPr>
            <p:cNvSpPr/>
            <p:nvPr/>
          </p:nvSpPr>
          <p:spPr>
            <a:xfrm>
              <a:off x="1828789" y="4119966"/>
              <a:ext cx="1151207" cy="461665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r>
                <a:rPr lang="ja-JP" altLang="en-US" sz="2400" dirty="0"/>
                <a:t>５８４・</a:t>
              </a:r>
            </a:p>
          </p:txBody>
        </p:sp>
        <p:sp>
          <p:nvSpPr>
            <p:cNvPr id="56" name="正方形/長方形 55">
              <a:extLst>
                <a:ext uri="{FF2B5EF4-FFF2-40B4-BE49-F238E27FC236}">
                  <a16:creationId xmlns:a16="http://schemas.microsoft.com/office/drawing/2014/main" id="{91EE267D-240E-C649-1394-56F3A9CC6E19}"/>
                </a:ext>
              </a:extLst>
            </p:cNvPr>
            <p:cNvSpPr/>
            <p:nvPr/>
          </p:nvSpPr>
          <p:spPr>
            <a:xfrm>
              <a:off x="2793118" y="4058367"/>
              <a:ext cx="507903" cy="507903"/>
            </a:xfrm>
            <a:prstGeom prst="rect">
              <a:avLst/>
            </a:prstGeom>
            <a:noFill/>
            <a:ln w="254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400"/>
            </a:p>
          </p:txBody>
        </p:sp>
        <p:sp>
          <p:nvSpPr>
            <p:cNvPr id="57" name="正方形/長方形 56">
              <a:extLst>
                <a:ext uri="{FF2B5EF4-FFF2-40B4-BE49-F238E27FC236}">
                  <a16:creationId xmlns:a16="http://schemas.microsoft.com/office/drawing/2014/main" id="{6F9FF680-D376-5D4E-7870-ECDE36B629E2}"/>
                </a:ext>
              </a:extLst>
            </p:cNvPr>
            <p:cNvSpPr/>
            <p:nvPr/>
          </p:nvSpPr>
          <p:spPr>
            <a:xfrm>
              <a:off x="3258862" y="4077072"/>
              <a:ext cx="602583" cy="461665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r>
                <a:rPr lang="ja-JP" altLang="en-US" sz="2400" dirty="0"/>
                <a:t>＋</a:t>
              </a:r>
            </a:p>
          </p:txBody>
        </p:sp>
        <p:sp>
          <p:nvSpPr>
            <p:cNvPr id="58" name="正方形/長方形 57">
              <a:extLst>
                <a:ext uri="{FF2B5EF4-FFF2-40B4-BE49-F238E27FC236}">
                  <a16:creationId xmlns:a16="http://schemas.microsoft.com/office/drawing/2014/main" id="{1E742D6C-58EA-25A3-DFD2-51B566499A61}"/>
                </a:ext>
              </a:extLst>
            </p:cNvPr>
            <p:cNvSpPr/>
            <p:nvPr/>
          </p:nvSpPr>
          <p:spPr>
            <a:xfrm>
              <a:off x="3741812" y="4054175"/>
              <a:ext cx="507903" cy="507903"/>
            </a:xfrm>
            <a:prstGeom prst="rect">
              <a:avLst/>
            </a:prstGeom>
            <a:noFill/>
            <a:ln w="2540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400"/>
            </a:p>
          </p:txBody>
        </p:sp>
      </p:grpSp>
      <p:sp>
        <p:nvSpPr>
          <p:cNvPr id="59" name="角丸四角形 2">
            <a:extLst>
              <a:ext uri="{FF2B5EF4-FFF2-40B4-BE49-F238E27FC236}">
                <a16:creationId xmlns:a16="http://schemas.microsoft.com/office/drawing/2014/main" id="{65E21646-6D8A-99DE-35E3-737A77D64DCA}"/>
              </a:ext>
            </a:extLst>
          </p:cNvPr>
          <p:cNvSpPr/>
          <p:nvPr/>
        </p:nvSpPr>
        <p:spPr>
          <a:xfrm>
            <a:off x="2089553" y="1652472"/>
            <a:ext cx="888124" cy="432048"/>
          </a:xfrm>
          <a:prstGeom prst="roundRect">
            <a:avLst>
              <a:gd name="adj" fmla="val 50000"/>
            </a:avLst>
          </a:prstGeom>
          <a:noFill/>
          <a:ln w="28575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400"/>
          </a:p>
        </p:txBody>
      </p:sp>
      <p:cxnSp>
        <p:nvCxnSpPr>
          <p:cNvPr id="60" name="直線矢印コネクタ 59">
            <a:extLst>
              <a:ext uri="{FF2B5EF4-FFF2-40B4-BE49-F238E27FC236}">
                <a16:creationId xmlns:a16="http://schemas.microsoft.com/office/drawing/2014/main" id="{8DD4763D-680B-46DE-97E6-400B5333FDDA}"/>
              </a:ext>
            </a:extLst>
          </p:cNvPr>
          <p:cNvCxnSpPr>
            <a:cxnSpLocks/>
          </p:cNvCxnSpPr>
          <p:nvPr/>
        </p:nvCxnSpPr>
        <p:spPr>
          <a:xfrm flipH="1">
            <a:off x="1584306" y="2062292"/>
            <a:ext cx="438842" cy="393069"/>
          </a:xfrm>
          <a:prstGeom prst="straightConnector1">
            <a:avLst/>
          </a:prstGeom>
          <a:ln w="317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角丸四角形 40">
            <a:extLst>
              <a:ext uri="{FF2B5EF4-FFF2-40B4-BE49-F238E27FC236}">
                <a16:creationId xmlns:a16="http://schemas.microsoft.com/office/drawing/2014/main" id="{39DF7097-BF57-CBD5-5A0A-606449B775D8}"/>
              </a:ext>
            </a:extLst>
          </p:cNvPr>
          <p:cNvSpPr/>
          <p:nvPr/>
        </p:nvSpPr>
        <p:spPr>
          <a:xfrm>
            <a:off x="4377482" y="1657639"/>
            <a:ext cx="686485" cy="432048"/>
          </a:xfrm>
          <a:prstGeom prst="roundRect">
            <a:avLst>
              <a:gd name="adj" fmla="val 50000"/>
            </a:avLst>
          </a:prstGeom>
          <a:noFill/>
          <a:ln w="28575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400"/>
          </a:p>
        </p:txBody>
      </p:sp>
      <p:cxnSp>
        <p:nvCxnSpPr>
          <p:cNvPr id="62" name="直線矢印コネクタ 61">
            <a:extLst>
              <a:ext uri="{FF2B5EF4-FFF2-40B4-BE49-F238E27FC236}">
                <a16:creationId xmlns:a16="http://schemas.microsoft.com/office/drawing/2014/main" id="{F9E09995-82F6-F572-E9EB-E0685F73ACCA}"/>
              </a:ext>
            </a:extLst>
          </p:cNvPr>
          <p:cNvCxnSpPr>
            <a:cxnSpLocks/>
          </p:cNvCxnSpPr>
          <p:nvPr/>
        </p:nvCxnSpPr>
        <p:spPr>
          <a:xfrm flipH="1">
            <a:off x="2765296" y="2022178"/>
            <a:ext cx="1644941" cy="432048"/>
          </a:xfrm>
          <a:prstGeom prst="straightConnector1">
            <a:avLst/>
          </a:prstGeom>
          <a:ln w="31750">
            <a:solidFill>
              <a:srgbClr val="7030A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" name="正方形/長方形 62">
            <a:extLst>
              <a:ext uri="{FF2B5EF4-FFF2-40B4-BE49-F238E27FC236}">
                <a16:creationId xmlns:a16="http://schemas.microsoft.com/office/drawing/2014/main" id="{71508216-0A43-95D3-F69F-8A57FABA70CF}"/>
              </a:ext>
            </a:extLst>
          </p:cNvPr>
          <p:cNvSpPr/>
          <p:nvPr/>
        </p:nvSpPr>
        <p:spPr>
          <a:xfrm>
            <a:off x="1744812" y="2400168"/>
            <a:ext cx="584682" cy="461665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r>
              <a:rPr lang="ja-JP" altLang="en-US" sz="2400" dirty="0"/>
              <a:t>＝</a:t>
            </a:r>
          </a:p>
        </p:txBody>
      </p:sp>
      <p:sp>
        <p:nvSpPr>
          <p:cNvPr id="64" name="正方形/長方形 63">
            <a:extLst>
              <a:ext uri="{FF2B5EF4-FFF2-40B4-BE49-F238E27FC236}">
                <a16:creationId xmlns:a16="http://schemas.microsoft.com/office/drawing/2014/main" id="{C28FBD94-828D-C9DA-0580-452289A66315}"/>
              </a:ext>
            </a:extLst>
          </p:cNvPr>
          <p:cNvSpPr/>
          <p:nvPr/>
        </p:nvSpPr>
        <p:spPr>
          <a:xfrm>
            <a:off x="3000052" y="2378369"/>
            <a:ext cx="765275" cy="461665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r>
              <a:rPr lang="ja-JP" altLang="en-US" sz="2400" dirty="0"/>
              <a:t>１１</a:t>
            </a:r>
          </a:p>
        </p:txBody>
      </p:sp>
      <p:sp>
        <p:nvSpPr>
          <p:cNvPr id="65" name="正方形/長方形 64">
            <a:extLst>
              <a:ext uri="{FF2B5EF4-FFF2-40B4-BE49-F238E27FC236}">
                <a16:creationId xmlns:a16="http://schemas.microsoft.com/office/drawing/2014/main" id="{168965A4-EBD7-B6B3-6AC0-308C95BCF5E3}"/>
              </a:ext>
            </a:extLst>
          </p:cNvPr>
          <p:cNvSpPr/>
          <p:nvPr/>
        </p:nvSpPr>
        <p:spPr>
          <a:xfrm>
            <a:off x="4052357" y="2378368"/>
            <a:ext cx="715759" cy="461665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r>
              <a:rPr lang="ja-JP" altLang="en-US" sz="2400" dirty="0"/>
              <a:t>７３</a:t>
            </a:r>
          </a:p>
        </p:txBody>
      </p:sp>
      <p:sp>
        <p:nvSpPr>
          <p:cNvPr id="66" name="正方形/長方形 65">
            <a:extLst>
              <a:ext uri="{FF2B5EF4-FFF2-40B4-BE49-F238E27FC236}">
                <a16:creationId xmlns:a16="http://schemas.microsoft.com/office/drawing/2014/main" id="{843B5F9A-D7F2-85E5-71E2-9CBD2CFA8C6E}"/>
              </a:ext>
            </a:extLst>
          </p:cNvPr>
          <p:cNvSpPr/>
          <p:nvPr/>
        </p:nvSpPr>
        <p:spPr>
          <a:xfrm>
            <a:off x="419617" y="3126127"/>
            <a:ext cx="49244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2400" dirty="0"/>
              <a:t>③</a:t>
            </a:r>
          </a:p>
        </p:txBody>
      </p:sp>
      <p:sp>
        <p:nvSpPr>
          <p:cNvPr id="67" name="正方形/長方形 66">
            <a:extLst>
              <a:ext uri="{FF2B5EF4-FFF2-40B4-BE49-F238E27FC236}">
                <a16:creationId xmlns:a16="http://schemas.microsoft.com/office/drawing/2014/main" id="{6D6A5678-7212-61F9-7CA7-CE2F32612E78}"/>
              </a:ext>
            </a:extLst>
          </p:cNvPr>
          <p:cNvSpPr/>
          <p:nvPr/>
        </p:nvSpPr>
        <p:spPr>
          <a:xfrm>
            <a:off x="1032766" y="3105430"/>
            <a:ext cx="1074839" cy="461665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r>
              <a:rPr lang="ja-JP" altLang="en-US" sz="2400" dirty="0"/>
              <a:t>５８４</a:t>
            </a:r>
          </a:p>
        </p:txBody>
      </p:sp>
      <p:grpSp>
        <p:nvGrpSpPr>
          <p:cNvPr id="68" name="グループ化 67">
            <a:extLst>
              <a:ext uri="{FF2B5EF4-FFF2-40B4-BE49-F238E27FC236}">
                <a16:creationId xmlns:a16="http://schemas.microsoft.com/office/drawing/2014/main" id="{E684924B-54EF-7D7B-83AB-64D62D2F4EC3}"/>
              </a:ext>
            </a:extLst>
          </p:cNvPr>
          <p:cNvGrpSpPr/>
          <p:nvPr/>
        </p:nvGrpSpPr>
        <p:grpSpPr>
          <a:xfrm>
            <a:off x="2140344" y="3043658"/>
            <a:ext cx="2166586" cy="512095"/>
            <a:chOff x="2083129" y="4054175"/>
            <a:chExt cx="2166586" cy="512095"/>
          </a:xfrm>
        </p:grpSpPr>
        <p:sp>
          <p:nvSpPr>
            <p:cNvPr id="69" name="正方形/長方形 68">
              <a:extLst>
                <a:ext uri="{FF2B5EF4-FFF2-40B4-BE49-F238E27FC236}">
                  <a16:creationId xmlns:a16="http://schemas.microsoft.com/office/drawing/2014/main" id="{F25C163B-A922-7F59-44BB-F58141FFFEC1}"/>
                </a:ext>
              </a:extLst>
            </p:cNvPr>
            <p:cNvSpPr/>
            <p:nvPr/>
          </p:nvSpPr>
          <p:spPr>
            <a:xfrm>
              <a:off x="2083129" y="4101685"/>
              <a:ext cx="880972" cy="461665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r>
                <a:rPr lang="ja-JP" altLang="en-US" sz="2400" dirty="0"/>
                <a:t>７３・</a:t>
              </a:r>
            </a:p>
          </p:txBody>
        </p:sp>
        <p:sp>
          <p:nvSpPr>
            <p:cNvPr id="70" name="正方形/長方形 69">
              <a:extLst>
                <a:ext uri="{FF2B5EF4-FFF2-40B4-BE49-F238E27FC236}">
                  <a16:creationId xmlns:a16="http://schemas.microsoft.com/office/drawing/2014/main" id="{7814861A-6D6A-BD17-68B6-78AA6062DE8A}"/>
                </a:ext>
              </a:extLst>
            </p:cNvPr>
            <p:cNvSpPr/>
            <p:nvPr/>
          </p:nvSpPr>
          <p:spPr>
            <a:xfrm>
              <a:off x="2793118" y="4058367"/>
              <a:ext cx="507903" cy="507903"/>
            </a:xfrm>
            <a:prstGeom prst="rect">
              <a:avLst/>
            </a:prstGeom>
            <a:noFill/>
            <a:ln w="254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400"/>
            </a:p>
          </p:txBody>
        </p:sp>
        <p:sp>
          <p:nvSpPr>
            <p:cNvPr id="71" name="正方形/長方形 70">
              <a:extLst>
                <a:ext uri="{FF2B5EF4-FFF2-40B4-BE49-F238E27FC236}">
                  <a16:creationId xmlns:a16="http://schemas.microsoft.com/office/drawing/2014/main" id="{E36DD485-5A4F-5691-E8F9-FAE62CFD9FF2}"/>
                </a:ext>
              </a:extLst>
            </p:cNvPr>
            <p:cNvSpPr/>
            <p:nvPr/>
          </p:nvSpPr>
          <p:spPr>
            <a:xfrm>
              <a:off x="3258862" y="4077072"/>
              <a:ext cx="602583" cy="461665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r>
                <a:rPr lang="ja-JP" altLang="en-US" sz="2400" dirty="0"/>
                <a:t>＋</a:t>
              </a:r>
            </a:p>
          </p:txBody>
        </p:sp>
        <p:sp>
          <p:nvSpPr>
            <p:cNvPr id="72" name="正方形/長方形 71">
              <a:extLst>
                <a:ext uri="{FF2B5EF4-FFF2-40B4-BE49-F238E27FC236}">
                  <a16:creationId xmlns:a16="http://schemas.microsoft.com/office/drawing/2014/main" id="{F639A317-5030-8B44-A2B5-524561A218D2}"/>
                </a:ext>
              </a:extLst>
            </p:cNvPr>
            <p:cNvSpPr/>
            <p:nvPr/>
          </p:nvSpPr>
          <p:spPr>
            <a:xfrm>
              <a:off x="3741812" y="4054175"/>
              <a:ext cx="507903" cy="507903"/>
            </a:xfrm>
            <a:prstGeom prst="rect">
              <a:avLst/>
            </a:prstGeom>
            <a:noFill/>
            <a:ln w="2540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400"/>
            </a:p>
          </p:txBody>
        </p:sp>
      </p:grpSp>
      <p:sp>
        <p:nvSpPr>
          <p:cNvPr id="73" name="角丸四角形 75">
            <a:extLst>
              <a:ext uri="{FF2B5EF4-FFF2-40B4-BE49-F238E27FC236}">
                <a16:creationId xmlns:a16="http://schemas.microsoft.com/office/drawing/2014/main" id="{A29BBF83-0178-F71C-CF2E-7ABDA878093E}"/>
              </a:ext>
            </a:extLst>
          </p:cNvPr>
          <p:cNvSpPr/>
          <p:nvPr/>
        </p:nvSpPr>
        <p:spPr>
          <a:xfrm>
            <a:off x="2140344" y="2423378"/>
            <a:ext cx="743485" cy="432048"/>
          </a:xfrm>
          <a:prstGeom prst="roundRect">
            <a:avLst>
              <a:gd name="adj" fmla="val 50000"/>
            </a:avLst>
          </a:prstGeom>
          <a:noFill/>
          <a:ln w="28575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400"/>
          </a:p>
        </p:txBody>
      </p:sp>
      <p:cxnSp>
        <p:nvCxnSpPr>
          <p:cNvPr id="74" name="直線矢印コネクタ 73">
            <a:extLst>
              <a:ext uri="{FF2B5EF4-FFF2-40B4-BE49-F238E27FC236}">
                <a16:creationId xmlns:a16="http://schemas.microsoft.com/office/drawing/2014/main" id="{07E56A19-E22F-A141-3820-52AE640FFEEB}"/>
              </a:ext>
            </a:extLst>
          </p:cNvPr>
          <p:cNvCxnSpPr>
            <a:cxnSpLocks/>
          </p:cNvCxnSpPr>
          <p:nvPr/>
        </p:nvCxnSpPr>
        <p:spPr>
          <a:xfrm flipH="1">
            <a:off x="1699553" y="2786347"/>
            <a:ext cx="580293" cy="431946"/>
          </a:xfrm>
          <a:prstGeom prst="straightConnector1">
            <a:avLst/>
          </a:prstGeom>
          <a:ln w="317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角丸四角形 77">
            <a:extLst>
              <a:ext uri="{FF2B5EF4-FFF2-40B4-BE49-F238E27FC236}">
                <a16:creationId xmlns:a16="http://schemas.microsoft.com/office/drawing/2014/main" id="{91BB887E-4D68-E268-B891-B4D9588E2FF3}"/>
              </a:ext>
            </a:extLst>
          </p:cNvPr>
          <p:cNvSpPr/>
          <p:nvPr/>
        </p:nvSpPr>
        <p:spPr>
          <a:xfrm>
            <a:off x="4025683" y="2402985"/>
            <a:ext cx="594870" cy="432048"/>
          </a:xfrm>
          <a:prstGeom prst="roundRect">
            <a:avLst>
              <a:gd name="adj" fmla="val 50000"/>
            </a:avLst>
          </a:prstGeom>
          <a:noFill/>
          <a:ln w="28575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400"/>
          </a:p>
        </p:txBody>
      </p:sp>
      <p:cxnSp>
        <p:nvCxnSpPr>
          <p:cNvPr id="76" name="直線矢印コネクタ 75">
            <a:extLst>
              <a:ext uri="{FF2B5EF4-FFF2-40B4-BE49-F238E27FC236}">
                <a16:creationId xmlns:a16="http://schemas.microsoft.com/office/drawing/2014/main" id="{FB676936-E5B9-A38A-6634-7FBBE2DC0B4C}"/>
              </a:ext>
            </a:extLst>
          </p:cNvPr>
          <p:cNvCxnSpPr>
            <a:cxnSpLocks/>
          </p:cNvCxnSpPr>
          <p:nvPr/>
        </p:nvCxnSpPr>
        <p:spPr>
          <a:xfrm flipH="1">
            <a:off x="2697074" y="2809485"/>
            <a:ext cx="1393399" cy="366870"/>
          </a:xfrm>
          <a:prstGeom prst="straightConnector1">
            <a:avLst/>
          </a:prstGeom>
          <a:ln w="31750">
            <a:solidFill>
              <a:srgbClr val="7030A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7" name="正方形/長方形 76">
            <a:extLst>
              <a:ext uri="{FF2B5EF4-FFF2-40B4-BE49-F238E27FC236}">
                <a16:creationId xmlns:a16="http://schemas.microsoft.com/office/drawing/2014/main" id="{183F4373-1CAD-72FD-F93B-066FB297E263}"/>
              </a:ext>
            </a:extLst>
          </p:cNvPr>
          <p:cNvSpPr/>
          <p:nvPr/>
        </p:nvSpPr>
        <p:spPr>
          <a:xfrm>
            <a:off x="1782306" y="3119627"/>
            <a:ext cx="584682" cy="461665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r>
              <a:rPr lang="ja-JP" altLang="en-US" sz="2400" dirty="0"/>
              <a:t>＝</a:t>
            </a:r>
          </a:p>
        </p:txBody>
      </p:sp>
      <p:sp>
        <p:nvSpPr>
          <p:cNvPr id="78" name="正方形/長方形 77">
            <a:extLst>
              <a:ext uri="{FF2B5EF4-FFF2-40B4-BE49-F238E27FC236}">
                <a16:creationId xmlns:a16="http://schemas.microsoft.com/office/drawing/2014/main" id="{4AD0FE1A-1E71-EB96-A788-34D937083F7A}"/>
              </a:ext>
            </a:extLst>
          </p:cNvPr>
          <p:cNvSpPr/>
          <p:nvPr/>
        </p:nvSpPr>
        <p:spPr>
          <a:xfrm>
            <a:off x="2889054" y="3100797"/>
            <a:ext cx="504719" cy="461665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r>
              <a:rPr lang="ja-JP" altLang="en-US" sz="2400" dirty="0"/>
              <a:t>８</a:t>
            </a:r>
          </a:p>
        </p:txBody>
      </p:sp>
      <p:sp>
        <p:nvSpPr>
          <p:cNvPr id="79" name="正方形/長方形 78">
            <a:extLst>
              <a:ext uri="{FF2B5EF4-FFF2-40B4-BE49-F238E27FC236}">
                <a16:creationId xmlns:a16="http://schemas.microsoft.com/office/drawing/2014/main" id="{E20E756C-A9D7-3F78-0AF4-40DD0BB6772C}"/>
              </a:ext>
            </a:extLst>
          </p:cNvPr>
          <p:cNvSpPr/>
          <p:nvPr/>
        </p:nvSpPr>
        <p:spPr>
          <a:xfrm>
            <a:off x="3858476" y="3097576"/>
            <a:ext cx="387761" cy="461665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r>
              <a:rPr lang="ja-JP" altLang="en-US" sz="2400" dirty="0"/>
              <a:t>０</a:t>
            </a:r>
          </a:p>
        </p:txBody>
      </p:sp>
      <p:grpSp>
        <p:nvGrpSpPr>
          <p:cNvPr id="80" name="グループ化 79">
            <a:extLst>
              <a:ext uri="{FF2B5EF4-FFF2-40B4-BE49-F238E27FC236}">
                <a16:creationId xmlns:a16="http://schemas.microsoft.com/office/drawing/2014/main" id="{B3826752-4F99-59F8-ED3A-ACEF997FA713}"/>
              </a:ext>
            </a:extLst>
          </p:cNvPr>
          <p:cNvGrpSpPr/>
          <p:nvPr/>
        </p:nvGrpSpPr>
        <p:grpSpPr>
          <a:xfrm>
            <a:off x="1776517" y="3083749"/>
            <a:ext cx="1543758" cy="1198840"/>
            <a:chOff x="5429086" y="5176237"/>
            <a:chExt cx="1543758" cy="1198840"/>
          </a:xfrm>
        </p:grpSpPr>
        <p:sp>
          <p:nvSpPr>
            <p:cNvPr id="81" name="円/楕円 96">
              <a:extLst>
                <a:ext uri="{FF2B5EF4-FFF2-40B4-BE49-F238E27FC236}">
                  <a16:creationId xmlns:a16="http://schemas.microsoft.com/office/drawing/2014/main" id="{960DE498-6EC7-048E-C6B8-4BE2523DE0D8}"/>
                </a:ext>
              </a:extLst>
            </p:cNvPr>
            <p:cNvSpPr/>
            <p:nvPr/>
          </p:nvSpPr>
          <p:spPr>
            <a:xfrm>
              <a:off x="5827993" y="5176237"/>
              <a:ext cx="546870" cy="479181"/>
            </a:xfrm>
            <a:prstGeom prst="ellipse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400"/>
            </a:p>
          </p:txBody>
        </p:sp>
        <p:sp>
          <p:nvSpPr>
            <p:cNvPr id="82" name="下矢印 97">
              <a:extLst>
                <a:ext uri="{FF2B5EF4-FFF2-40B4-BE49-F238E27FC236}">
                  <a16:creationId xmlns:a16="http://schemas.microsoft.com/office/drawing/2014/main" id="{F2F37F77-341E-756D-D702-73120F909C1B}"/>
                </a:ext>
              </a:extLst>
            </p:cNvPr>
            <p:cNvSpPr/>
            <p:nvPr/>
          </p:nvSpPr>
          <p:spPr>
            <a:xfrm flipH="1">
              <a:off x="6055437" y="5665276"/>
              <a:ext cx="45719" cy="239843"/>
            </a:xfrm>
            <a:prstGeom prst="downArrow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400"/>
            </a:p>
          </p:txBody>
        </p:sp>
        <p:sp>
          <p:nvSpPr>
            <p:cNvPr id="83" name="フローチャート : 代替処理 98">
              <a:extLst>
                <a:ext uri="{FF2B5EF4-FFF2-40B4-BE49-F238E27FC236}">
                  <a16:creationId xmlns:a16="http://schemas.microsoft.com/office/drawing/2014/main" id="{09886DD0-8CD9-5B32-F094-D478561708D6}"/>
                </a:ext>
              </a:extLst>
            </p:cNvPr>
            <p:cNvSpPr/>
            <p:nvPr/>
          </p:nvSpPr>
          <p:spPr>
            <a:xfrm>
              <a:off x="5429086" y="5920480"/>
              <a:ext cx="1543758" cy="454597"/>
            </a:xfrm>
            <a:prstGeom prst="flowChartAlternateProcess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400"/>
            </a:p>
          </p:txBody>
        </p:sp>
      </p:grpSp>
      <p:sp>
        <p:nvSpPr>
          <p:cNvPr id="85" name="正方形/長方形 84">
            <a:extLst>
              <a:ext uri="{FF2B5EF4-FFF2-40B4-BE49-F238E27FC236}">
                <a16:creationId xmlns:a16="http://schemas.microsoft.com/office/drawing/2014/main" id="{F2D3A804-7DF1-5F95-5EBE-D169CB9E34F0}"/>
              </a:ext>
            </a:extLst>
          </p:cNvPr>
          <p:cNvSpPr/>
          <p:nvPr/>
        </p:nvSpPr>
        <p:spPr>
          <a:xfrm>
            <a:off x="3086132" y="4378400"/>
            <a:ext cx="567101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ja-JP" altLang="en-US" sz="2400" dirty="0">
                <a:latin typeface="+mn-ea"/>
              </a:rPr>
              <a:t>７０８１と６４９７の最大公約数は７３である。</a:t>
            </a:r>
            <a:endParaRPr lang="en-US" altLang="ja-JP" sz="2400" dirty="0">
              <a:latin typeface="+mn-ea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6579C16A-EB53-EB61-29DA-44890CC08E57}"/>
              </a:ext>
            </a:extLst>
          </p:cNvPr>
          <p:cNvSpPr/>
          <p:nvPr/>
        </p:nvSpPr>
        <p:spPr>
          <a:xfrm>
            <a:off x="1006822" y="1037402"/>
            <a:ext cx="318207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ja-JP" altLang="en-US" sz="2400" dirty="0">
                <a:latin typeface="+mn-ea"/>
              </a:rPr>
              <a:t>（３） ７０８１，６４９７</a:t>
            </a:r>
            <a:endParaRPr lang="en-US" altLang="ja-JP" sz="2400" dirty="0">
              <a:latin typeface="+mn-ea"/>
            </a:endParaRPr>
          </a:p>
        </p:txBody>
      </p:sp>
      <p:grpSp>
        <p:nvGrpSpPr>
          <p:cNvPr id="139" name="グループ化 138">
            <a:extLst>
              <a:ext uri="{FF2B5EF4-FFF2-40B4-BE49-F238E27FC236}">
                <a16:creationId xmlns:a16="http://schemas.microsoft.com/office/drawing/2014/main" id="{CB7796FE-911D-91B2-C409-9AE6B3623356}"/>
              </a:ext>
            </a:extLst>
          </p:cNvPr>
          <p:cNvGrpSpPr/>
          <p:nvPr/>
        </p:nvGrpSpPr>
        <p:grpSpPr>
          <a:xfrm>
            <a:off x="5003530" y="2127081"/>
            <a:ext cx="1567878" cy="1543946"/>
            <a:chOff x="5443273" y="4938151"/>
            <a:chExt cx="1567878" cy="1543946"/>
          </a:xfrm>
        </p:grpSpPr>
        <p:sp>
          <p:nvSpPr>
            <p:cNvPr id="140" name="円/楕円 43">
              <a:extLst>
                <a:ext uri="{FF2B5EF4-FFF2-40B4-BE49-F238E27FC236}">
                  <a16:creationId xmlns:a16="http://schemas.microsoft.com/office/drawing/2014/main" id="{3649225B-B0A3-EDFA-9883-FCBCDDE21DA6}"/>
                </a:ext>
              </a:extLst>
            </p:cNvPr>
            <p:cNvSpPr/>
            <p:nvPr/>
          </p:nvSpPr>
          <p:spPr>
            <a:xfrm>
              <a:off x="6000178" y="4938151"/>
              <a:ext cx="546870" cy="479181"/>
            </a:xfrm>
            <a:prstGeom prst="ellipse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400"/>
            </a:p>
          </p:txBody>
        </p:sp>
        <p:sp>
          <p:nvSpPr>
            <p:cNvPr id="141" name="下矢印 44">
              <a:extLst>
                <a:ext uri="{FF2B5EF4-FFF2-40B4-BE49-F238E27FC236}">
                  <a16:creationId xmlns:a16="http://schemas.microsoft.com/office/drawing/2014/main" id="{063F086F-F116-2A57-E8A3-C7936C9175B3}"/>
                </a:ext>
              </a:extLst>
            </p:cNvPr>
            <p:cNvSpPr/>
            <p:nvPr/>
          </p:nvSpPr>
          <p:spPr>
            <a:xfrm>
              <a:off x="6196039" y="5433599"/>
              <a:ext cx="66852" cy="682646"/>
            </a:xfrm>
            <a:prstGeom prst="downArrow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400"/>
            </a:p>
          </p:txBody>
        </p:sp>
        <p:sp>
          <p:nvSpPr>
            <p:cNvPr id="142" name="フローチャート : 代替処理 45">
              <a:extLst>
                <a:ext uri="{FF2B5EF4-FFF2-40B4-BE49-F238E27FC236}">
                  <a16:creationId xmlns:a16="http://schemas.microsoft.com/office/drawing/2014/main" id="{D9D554A6-D27D-B46C-9DCD-ECF716711E25}"/>
                </a:ext>
              </a:extLst>
            </p:cNvPr>
            <p:cNvSpPr/>
            <p:nvPr/>
          </p:nvSpPr>
          <p:spPr>
            <a:xfrm>
              <a:off x="5443273" y="6140628"/>
              <a:ext cx="1567878" cy="341469"/>
            </a:xfrm>
            <a:prstGeom prst="flowChartAlternateProcess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400"/>
            </a:p>
          </p:txBody>
        </p:sp>
      </p:grpSp>
      <p:sp>
        <p:nvSpPr>
          <p:cNvPr id="143" name="正方形/長方形 142">
            <a:extLst>
              <a:ext uri="{FF2B5EF4-FFF2-40B4-BE49-F238E27FC236}">
                <a16:creationId xmlns:a16="http://schemas.microsoft.com/office/drawing/2014/main" id="{DDB34B18-3959-240D-16D1-C5FA638C6327}"/>
              </a:ext>
            </a:extLst>
          </p:cNvPr>
          <p:cNvSpPr/>
          <p:nvPr/>
        </p:nvSpPr>
        <p:spPr>
          <a:xfrm>
            <a:off x="4934133" y="3362335"/>
            <a:ext cx="1898301" cy="34881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ts val="2000"/>
              </a:lnSpc>
            </a:pPr>
            <a:r>
              <a:rPr lang="ja-JP" altLang="en-US" sz="2400" dirty="0">
                <a:latin typeface="+mn-ea"/>
              </a:rPr>
              <a:t>最大公約数</a:t>
            </a:r>
          </a:p>
        </p:txBody>
      </p:sp>
    </p:spTree>
    <p:extLst>
      <p:ext uri="{BB962C8B-B14F-4D97-AF65-F5344CB8AC3E}">
        <p14:creationId xmlns:p14="http://schemas.microsoft.com/office/powerpoint/2010/main" val="6798528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75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"/>
                            </p:stCondLst>
                            <p:childTnLst>
                              <p:par>
                                <p:cTn id="2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9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4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500"/>
                            </p:stCondLst>
                            <p:childTnLst>
                              <p:par>
                                <p:cTn id="9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8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3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8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3" dur="75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4" fill="hold">
                            <p:stCondLst>
                              <p:cond delay="750"/>
                            </p:stCondLst>
                            <p:childTnLst>
                              <p:par>
                                <p:cTn id="11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7" dur="2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3" fill="hold">
                            <p:stCondLst>
                              <p:cond delay="500"/>
                            </p:stCondLst>
                            <p:childTnLst>
                              <p:par>
                                <p:cTn id="12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6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>
                      <p:stCondLst>
                        <p:cond delay="indefinite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36" dur="75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7" fill="hold">
                            <p:stCondLst>
                              <p:cond delay="750"/>
                            </p:stCondLst>
                            <p:childTnLst>
                              <p:par>
                                <p:cTn id="13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6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" fill="hold">
                      <p:stCondLst>
                        <p:cond delay="indefinite"/>
                      </p:stCondLst>
                      <p:childTnLst>
                        <p:par>
                          <p:cTn id="150" fill="hold">
                            <p:stCondLst>
                              <p:cond delay="0"/>
                            </p:stCondLst>
                            <p:childTnLst>
                              <p:par>
                                <p:cTn id="15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4" fill="hold">
                      <p:stCondLst>
                        <p:cond delay="indefinite"/>
                      </p:stCondLst>
                      <p:childTnLst>
                        <p:par>
                          <p:cTn id="155" fill="hold">
                            <p:stCondLst>
                              <p:cond delay="0"/>
                            </p:stCondLst>
                            <p:childTnLst>
                              <p:par>
                                <p:cTn id="15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>
                      <p:stCondLst>
                        <p:cond delay="indefinite"/>
                      </p:stCondLst>
                      <p:childTnLst>
                        <p:par>
                          <p:cTn id="160" fill="hold">
                            <p:stCondLst>
                              <p:cond delay="0"/>
                            </p:stCondLst>
                            <p:childTnLst>
                              <p:par>
                                <p:cTn id="16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3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4" fill="hold">
                      <p:stCondLst>
                        <p:cond delay="indefinite"/>
                      </p:stCondLst>
                      <p:childTnLst>
                        <p:par>
                          <p:cTn id="165" fill="hold">
                            <p:stCondLst>
                              <p:cond delay="0"/>
                            </p:stCondLst>
                            <p:childTnLst>
                              <p:par>
                                <p:cTn id="16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9" fill="hold">
                      <p:stCondLst>
                        <p:cond delay="indefinite"/>
                      </p:stCondLst>
                      <p:childTnLst>
                        <p:par>
                          <p:cTn id="170" fill="hold">
                            <p:stCondLst>
                              <p:cond delay="0"/>
                            </p:stCondLst>
                            <p:childTnLst>
                              <p:par>
                                <p:cTn id="17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3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4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5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6" fill="hold">
                      <p:stCondLst>
                        <p:cond delay="indefinite"/>
                      </p:stCondLst>
                      <p:childTnLst>
                        <p:par>
                          <p:cTn id="177" fill="hold">
                            <p:stCondLst>
                              <p:cond delay="0"/>
                            </p:stCondLst>
                            <p:childTnLst>
                              <p:par>
                                <p:cTn id="17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0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1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2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3" fill="hold">
                      <p:stCondLst>
                        <p:cond delay="indefinite"/>
                      </p:stCondLst>
                      <p:childTnLst>
                        <p:par>
                          <p:cTn id="184" fill="hold">
                            <p:stCondLst>
                              <p:cond delay="0"/>
                            </p:stCondLst>
                            <p:childTnLst>
                              <p:par>
                                <p:cTn id="18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7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8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2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3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4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5" fill="hold">
                      <p:stCondLst>
                        <p:cond delay="indefinite"/>
                      </p:stCondLst>
                      <p:childTnLst>
                        <p:par>
                          <p:cTn id="196" fill="hold">
                            <p:stCondLst>
                              <p:cond delay="0"/>
                            </p:stCondLst>
                            <p:childTnLst>
                              <p:par>
                                <p:cTn id="19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9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0" fill="hold">
                      <p:stCondLst>
                        <p:cond delay="indefinite"/>
                      </p:stCondLst>
                      <p:childTnLst>
                        <p:par>
                          <p:cTn id="201" fill="hold">
                            <p:stCondLst>
                              <p:cond delay="0"/>
                            </p:stCondLst>
                            <p:childTnLst>
                              <p:par>
                                <p:cTn id="202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4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5" fill="hold">
                            <p:stCondLst>
                              <p:cond delay="500"/>
                            </p:stCondLst>
                            <p:childTnLst>
                              <p:par>
                                <p:cTn id="20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8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9" fill="hold">
                      <p:stCondLst>
                        <p:cond delay="indefinite"/>
                      </p:stCondLst>
                      <p:childTnLst>
                        <p:par>
                          <p:cTn id="210" fill="hold">
                            <p:stCondLst>
                              <p:cond delay="0"/>
                            </p:stCondLst>
                            <p:childTnLst>
                              <p:par>
                                <p:cTn id="21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3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4" fill="hold">
                      <p:stCondLst>
                        <p:cond delay="indefinite"/>
                      </p:stCondLst>
                      <p:childTnLst>
                        <p:par>
                          <p:cTn id="215" fill="hold">
                            <p:stCondLst>
                              <p:cond delay="0"/>
                            </p:stCondLst>
                            <p:childTnLst>
                              <p:par>
                                <p:cTn id="21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8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9" fill="hold">
                      <p:stCondLst>
                        <p:cond delay="indefinite"/>
                      </p:stCondLst>
                      <p:childTnLst>
                        <p:par>
                          <p:cTn id="220" fill="hold">
                            <p:stCondLst>
                              <p:cond delay="0"/>
                            </p:stCondLst>
                            <p:childTnLst>
                              <p:par>
                                <p:cTn id="221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23" dur="75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4" fill="hold">
                            <p:stCondLst>
                              <p:cond delay="750"/>
                            </p:stCondLst>
                            <p:childTnLst>
                              <p:par>
                                <p:cTn id="22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7" dur="2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8" fill="hold">
                      <p:stCondLst>
                        <p:cond delay="indefinite"/>
                      </p:stCondLst>
                      <p:childTnLst>
                        <p:par>
                          <p:cTn id="229" fill="hold">
                            <p:stCondLst>
                              <p:cond delay="0"/>
                            </p:stCondLst>
                            <p:childTnLst>
                              <p:par>
                                <p:cTn id="23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3" fill="hold">
                            <p:stCondLst>
                              <p:cond delay="500"/>
                            </p:stCondLst>
                            <p:childTnLst>
                              <p:par>
                                <p:cTn id="23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6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7" fill="hold">
                      <p:stCondLst>
                        <p:cond delay="indefinite"/>
                      </p:stCondLst>
                      <p:childTnLst>
                        <p:par>
                          <p:cTn id="238" fill="hold">
                            <p:stCondLst>
                              <p:cond delay="0"/>
                            </p:stCondLst>
                            <p:childTnLst>
                              <p:par>
                                <p:cTn id="23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2" fill="hold">
                      <p:stCondLst>
                        <p:cond delay="indefinite"/>
                      </p:stCondLst>
                      <p:childTnLst>
                        <p:par>
                          <p:cTn id="243" fill="hold">
                            <p:stCondLst>
                              <p:cond delay="0"/>
                            </p:stCondLst>
                            <p:childTnLst>
                              <p:par>
                                <p:cTn id="244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46" dur="75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7" fill="hold">
                            <p:stCondLst>
                              <p:cond delay="750"/>
                            </p:stCondLst>
                            <p:childTnLst>
                              <p:par>
                                <p:cTn id="24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0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1" fill="hold">
                      <p:stCondLst>
                        <p:cond delay="indefinite"/>
                      </p:stCondLst>
                      <p:childTnLst>
                        <p:par>
                          <p:cTn id="252" fill="hold">
                            <p:stCondLst>
                              <p:cond delay="0"/>
                            </p:stCondLst>
                            <p:childTnLst>
                              <p:par>
                                <p:cTn id="253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54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6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5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9" fill="hold">
                      <p:stCondLst>
                        <p:cond delay="indefinite"/>
                      </p:stCondLst>
                      <p:childTnLst>
                        <p:par>
                          <p:cTn id="260" fill="hold">
                            <p:stCondLst>
                              <p:cond delay="0"/>
                            </p:stCondLst>
                            <p:childTnLst>
                              <p:par>
                                <p:cTn id="26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3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4" fill="hold">
                      <p:stCondLst>
                        <p:cond delay="indefinite"/>
                      </p:stCondLst>
                      <p:childTnLst>
                        <p:par>
                          <p:cTn id="265" fill="hold">
                            <p:stCondLst>
                              <p:cond delay="0"/>
                            </p:stCondLst>
                            <p:childTnLst>
                              <p:par>
                                <p:cTn id="26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8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9" fill="hold">
                      <p:stCondLst>
                        <p:cond delay="indefinite"/>
                      </p:stCondLst>
                      <p:childTnLst>
                        <p:par>
                          <p:cTn id="270" fill="hold">
                            <p:stCondLst>
                              <p:cond delay="0"/>
                            </p:stCondLst>
                            <p:childTnLst>
                              <p:par>
                                <p:cTn id="27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3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4" fill="hold">
                      <p:stCondLst>
                        <p:cond delay="indefinite"/>
                      </p:stCondLst>
                      <p:childTnLst>
                        <p:par>
                          <p:cTn id="275" fill="hold">
                            <p:stCondLst>
                              <p:cond delay="0"/>
                            </p:stCondLst>
                            <p:childTnLst>
                              <p:par>
                                <p:cTn id="27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8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9" fill="hold">
                      <p:stCondLst>
                        <p:cond delay="indefinite"/>
                      </p:stCondLst>
                      <p:childTnLst>
                        <p:par>
                          <p:cTn id="280" fill="hold">
                            <p:stCondLst>
                              <p:cond delay="0"/>
                            </p:stCondLst>
                            <p:childTnLst>
                              <p:par>
                                <p:cTn id="28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3" dur="5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4" dur="5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5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6" fill="hold">
                      <p:stCondLst>
                        <p:cond delay="indefinite"/>
                      </p:stCondLst>
                      <p:childTnLst>
                        <p:par>
                          <p:cTn id="287" fill="hold">
                            <p:stCondLst>
                              <p:cond delay="0"/>
                            </p:stCondLst>
                            <p:childTnLst>
                              <p:par>
                                <p:cTn id="28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0" dur="5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1" dur="5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2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3" fill="hold">
                      <p:stCondLst>
                        <p:cond delay="indefinite"/>
                      </p:stCondLst>
                      <p:childTnLst>
                        <p:par>
                          <p:cTn id="294" fill="hold">
                            <p:stCondLst>
                              <p:cond delay="0"/>
                            </p:stCondLst>
                            <p:childTnLst>
                              <p:par>
                                <p:cTn id="29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97" dur="1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8" fill="hold">
                      <p:stCondLst>
                        <p:cond delay="indefinite"/>
                      </p:stCondLst>
                      <p:childTnLst>
                        <p:par>
                          <p:cTn id="299" fill="hold">
                            <p:stCondLst>
                              <p:cond delay="0"/>
                            </p:stCondLst>
                            <p:childTnLst>
                              <p:par>
                                <p:cTn id="30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2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3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4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5" fill="hold">
                      <p:stCondLst>
                        <p:cond delay="indefinite"/>
                      </p:stCondLst>
                      <p:childTnLst>
                        <p:par>
                          <p:cTn id="306" fill="hold">
                            <p:stCondLst>
                              <p:cond delay="0"/>
                            </p:stCondLst>
                            <p:childTnLst>
                              <p:par>
                                <p:cTn id="307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09" dur="1500"/>
                                        <p:tgtEl>
                                          <p:spTgt spid="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0" fill="hold">
                      <p:stCondLst>
                        <p:cond delay="indefinite"/>
                      </p:stCondLst>
                      <p:childTnLst>
                        <p:par>
                          <p:cTn id="311" fill="hold">
                            <p:stCondLst>
                              <p:cond delay="0"/>
                            </p:stCondLst>
                            <p:childTnLst>
                              <p:par>
                                <p:cTn id="3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4" dur="500" fill="hold"/>
                                        <p:tgtEl>
                                          <p:spTgt spid="1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5" dur="500" fill="hold"/>
                                        <p:tgtEl>
                                          <p:spTgt spid="1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6" dur="500"/>
                                        <p:tgtEl>
                                          <p:spTgt spid="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7" fill="hold">
                      <p:stCondLst>
                        <p:cond delay="indefinite"/>
                      </p:stCondLst>
                      <p:childTnLst>
                        <p:par>
                          <p:cTn id="318" fill="hold">
                            <p:stCondLst>
                              <p:cond delay="0"/>
                            </p:stCondLst>
                            <p:childTnLst>
                              <p:par>
                                <p:cTn id="31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1" dur="20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animBg="1"/>
      <p:bldP spid="12" grpId="0"/>
      <p:bldP spid="13" grpId="0"/>
      <p:bldP spid="14" grpId="0"/>
      <p:bldP spid="16" grpId="0"/>
      <p:bldP spid="17" grpId="0"/>
      <p:bldP spid="18" grpId="0"/>
      <p:bldP spid="19" grpId="0" animBg="1"/>
      <p:bldP spid="21" grpId="0" animBg="1"/>
      <p:bldP spid="21" grpId="1" animBg="1"/>
      <p:bldP spid="23" grpId="0"/>
      <p:bldP spid="24" grpId="0"/>
      <p:bldP spid="25" grpId="0"/>
      <p:bldP spid="27" grpId="0"/>
      <p:bldP spid="28" grpId="0"/>
      <p:bldP spid="29" grpId="0" animBg="1"/>
      <p:bldP spid="29" grpId="1" animBg="1"/>
      <p:bldP spid="31" grpId="0" animBg="1"/>
      <p:bldP spid="33" grpId="0"/>
      <p:bldP spid="34" grpId="0"/>
      <p:bldP spid="35" grpId="0"/>
      <p:bldP spid="37" grpId="0"/>
      <p:bldP spid="42" grpId="0"/>
      <p:bldP spid="50" grpId="0"/>
      <p:bldP spid="51" grpId="0"/>
      <p:bldP spid="52" grpId="0"/>
      <p:bldP spid="53" grpId="0"/>
      <p:bldP spid="59" grpId="0" animBg="1"/>
      <p:bldP spid="61" grpId="0" animBg="1"/>
      <p:bldP spid="63" grpId="0"/>
      <p:bldP spid="64" grpId="0"/>
      <p:bldP spid="65" grpId="0"/>
      <p:bldP spid="66" grpId="0"/>
      <p:bldP spid="67" grpId="0"/>
      <p:bldP spid="73" grpId="0" animBg="1"/>
      <p:bldP spid="75" grpId="0" animBg="1"/>
      <p:bldP spid="77" grpId="0"/>
      <p:bldP spid="78" grpId="0"/>
      <p:bldP spid="79" grpId="0"/>
      <p:bldP spid="85" grpId="0"/>
      <p:bldP spid="3" grpId="0"/>
      <p:bldP spid="14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グループ化 17">
            <a:extLst>
              <a:ext uri="{FF2B5EF4-FFF2-40B4-BE49-F238E27FC236}">
                <a16:creationId xmlns:a16="http://schemas.microsoft.com/office/drawing/2014/main" id="{91DF34CF-4A8F-7835-A9B0-C22CD85B834C}"/>
              </a:ext>
            </a:extLst>
          </p:cNvPr>
          <p:cNvGrpSpPr/>
          <p:nvPr/>
        </p:nvGrpSpPr>
        <p:grpSpPr>
          <a:xfrm>
            <a:off x="4716016" y="1255302"/>
            <a:ext cx="4048031" cy="1656697"/>
            <a:chOff x="567046" y="2306333"/>
            <a:chExt cx="4048031" cy="1656697"/>
          </a:xfrm>
        </p:grpSpPr>
        <p:sp>
          <p:nvSpPr>
            <p:cNvPr id="13" name="AutoShape 5">
              <a:extLst>
                <a:ext uri="{FF2B5EF4-FFF2-40B4-BE49-F238E27FC236}">
                  <a16:creationId xmlns:a16="http://schemas.microsoft.com/office/drawing/2014/main" id="{441566BC-4CB9-ECA3-BFF9-BA13D604D832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2752583" y="878741"/>
              <a:ext cx="255203" cy="3428599"/>
            </a:xfrm>
            <a:prstGeom prst="leftBracket">
              <a:avLst>
                <a:gd name="adj" fmla="val 342607"/>
              </a:avLst>
            </a:prstGeom>
            <a:noFill/>
            <a:ln w="12700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14" name="正方形/長方形 13">
              <a:extLst>
                <a:ext uri="{FF2B5EF4-FFF2-40B4-BE49-F238E27FC236}">
                  <a16:creationId xmlns:a16="http://schemas.microsoft.com/office/drawing/2014/main" id="{2237FF4D-5481-FEB2-DF2B-5AA8DA187D55}"/>
                </a:ext>
              </a:extLst>
            </p:cNvPr>
            <p:cNvSpPr/>
            <p:nvPr/>
          </p:nvSpPr>
          <p:spPr>
            <a:xfrm>
              <a:off x="2521606" y="2306333"/>
              <a:ext cx="882912" cy="348813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>
              <a:spAutoFit/>
            </a:bodyPr>
            <a:lstStyle/>
            <a:p>
              <a:pPr>
                <a:lnSpc>
                  <a:spcPts val="2000"/>
                </a:lnSpc>
              </a:pPr>
              <a:r>
                <a:rPr lang="ja-JP" altLang="en-US" sz="2000" dirty="0">
                  <a:latin typeface="+mn-ea"/>
                </a:rPr>
                <a:t>１８７</a:t>
              </a:r>
            </a:p>
          </p:txBody>
        </p:sp>
        <p:sp>
          <p:nvSpPr>
            <p:cNvPr id="15" name="AutoShape 5">
              <a:extLst>
                <a:ext uri="{FF2B5EF4-FFF2-40B4-BE49-F238E27FC236}">
                  <a16:creationId xmlns:a16="http://schemas.microsoft.com/office/drawing/2014/main" id="{917F96E4-201A-DA86-E8CD-A768DBDD225A}"/>
                </a:ext>
              </a:extLst>
            </p:cNvPr>
            <p:cNvSpPr>
              <a:spLocks/>
            </p:cNvSpPr>
            <p:nvPr/>
          </p:nvSpPr>
          <p:spPr bwMode="auto">
            <a:xfrm>
              <a:off x="1052336" y="2717904"/>
              <a:ext cx="130955" cy="1242096"/>
            </a:xfrm>
            <a:prstGeom prst="leftBracket">
              <a:avLst>
                <a:gd name="adj" fmla="val 342607"/>
              </a:avLst>
            </a:prstGeom>
            <a:noFill/>
            <a:ln w="12700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16" name="正方形/長方形 15">
              <a:extLst>
                <a:ext uri="{FF2B5EF4-FFF2-40B4-BE49-F238E27FC236}">
                  <a16:creationId xmlns:a16="http://schemas.microsoft.com/office/drawing/2014/main" id="{EB592BAE-14AB-4664-D256-601794740C53}"/>
                </a:ext>
              </a:extLst>
            </p:cNvPr>
            <p:cNvSpPr/>
            <p:nvPr/>
          </p:nvSpPr>
          <p:spPr>
            <a:xfrm>
              <a:off x="567046" y="3179438"/>
              <a:ext cx="643844" cy="348813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>
              <a:spAutoFit/>
            </a:bodyPr>
            <a:lstStyle/>
            <a:p>
              <a:pPr>
                <a:lnSpc>
                  <a:spcPts val="2000"/>
                </a:lnSpc>
              </a:pPr>
              <a:r>
                <a:rPr lang="ja-JP" altLang="en-US" sz="2000" dirty="0">
                  <a:latin typeface="+mn-ea"/>
                </a:rPr>
                <a:t>６８</a:t>
              </a:r>
            </a:p>
          </p:txBody>
        </p:sp>
        <p:sp>
          <p:nvSpPr>
            <p:cNvPr id="17" name="正方形/長方形 16">
              <a:extLst>
                <a:ext uri="{FF2B5EF4-FFF2-40B4-BE49-F238E27FC236}">
                  <a16:creationId xmlns:a16="http://schemas.microsoft.com/office/drawing/2014/main" id="{14E3ED7E-1BBE-0826-1A73-7EF26CB7122A}"/>
                </a:ext>
              </a:extLst>
            </p:cNvPr>
            <p:cNvSpPr/>
            <p:nvPr/>
          </p:nvSpPr>
          <p:spPr>
            <a:xfrm>
              <a:off x="1198264" y="2720934"/>
              <a:ext cx="3416813" cy="1242096"/>
            </a:xfrm>
            <a:prstGeom prst="rect">
              <a:avLst/>
            </a:prstGeom>
            <a:solidFill>
              <a:srgbClr val="00B0F0">
                <a:alpha val="32000"/>
              </a:srgbClr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84" name="正方形/長方形 83"/>
          <p:cNvSpPr/>
          <p:nvPr/>
        </p:nvSpPr>
        <p:spPr>
          <a:xfrm>
            <a:off x="105414" y="470754"/>
            <a:ext cx="339133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ja-JP" altLang="en-US" sz="2400" dirty="0">
                <a:latin typeface="+mn-ea"/>
              </a:rPr>
              <a:t>素因数分解を使わずに、</a:t>
            </a:r>
            <a:endParaRPr lang="en-US" altLang="ja-JP" sz="2400" dirty="0">
              <a:latin typeface="+mn-ea"/>
            </a:endParaRPr>
          </a:p>
        </p:txBody>
      </p:sp>
      <p:sp>
        <p:nvSpPr>
          <p:cNvPr id="219" name="正方形/長方形 218"/>
          <p:cNvSpPr/>
          <p:nvPr/>
        </p:nvSpPr>
        <p:spPr>
          <a:xfrm>
            <a:off x="3286100" y="470064"/>
            <a:ext cx="575248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ja-JP" altLang="en-US" sz="2400" dirty="0">
                <a:latin typeface="+mn-ea"/>
              </a:rPr>
              <a:t>最大公約数を求める方法について考えよう。</a:t>
            </a:r>
            <a:endParaRPr lang="en-US" altLang="ja-JP" sz="2400" dirty="0">
              <a:latin typeface="+mn-ea"/>
            </a:endParaRPr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E5CE8780-A6EA-88FF-A87E-3C06B099FB3A}"/>
              </a:ext>
            </a:extLst>
          </p:cNvPr>
          <p:cNvGrpSpPr/>
          <p:nvPr/>
        </p:nvGrpSpPr>
        <p:grpSpPr>
          <a:xfrm>
            <a:off x="130466" y="61730"/>
            <a:ext cx="6889806" cy="461665"/>
            <a:chOff x="844883" y="4244114"/>
            <a:chExt cx="6889806" cy="461665"/>
          </a:xfrm>
        </p:grpSpPr>
        <p:sp>
          <p:nvSpPr>
            <p:cNvPr id="5" name="正方形/長方形 4">
              <a:extLst>
                <a:ext uri="{FF2B5EF4-FFF2-40B4-BE49-F238E27FC236}">
                  <a16:creationId xmlns:a16="http://schemas.microsoft.com/office/drawing/2014/main" id="{934B7F82-4926-3B6C-DF42-F17B502E715A}"/>
                </a:ext>
              </a:extLst>
            </p:cNvPr>
            <p:cNvSpPr/>
            <p:nvPr/>
          </p:nvSpPr>
          <p:spPr>
            <a:xfrm>
              <a:off x="1239647" y="4244114"/>
              <a:ext cx="6495042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ja-JP" altLang="en-US" sz="2400" dirty="0">
                  <a:latin typeface="+mn-ea"/>
                </a:rPr>
                <a:t>割り算の余りと最大公約数</a:t>
              </a:r>
              <a:r>
                <a:rPr lang="ja-JP" altLang="en-US" sz="2400" dirty="0"/>
                <a:t>について学習しよう。</a:t>
              </a:r>
            </a:p>
          </p:txBody>
        </p:sp>
        <p:sp>
          <p:nvSpPr>
            <p:cNvPr id="6" name="フローチャート : 磁気ディスク 263">
              <a:extLst>
                <a:ext uri="{FF2B5EF4-FFF2-40B4-BE49-F238E27FC236}">
                  <a16:creationId xmlns:a16="http://schemas.microsoft.com/office/drawing/2014/main" id="{1B492DD1-FC79-0E41-48D3-39FD6C6921F0}"/>
                </a:ext>
              </a:extLst>
            </p:cNvPr>
            <p:cNvSpPr/>
            <p:nvPr/>
          </p:nvSpPr>
          <p:spPr bwMode="auto">
            <a:xfrm>
              <a:off x="844883" y="4297713"/>
              <a:ext cx="292393" cy="360362"/>
            </a:xfrm>
            <a:prstGeom prst="flowChartMagneticDisk">
              <a:avLst/>
            </a:prstGeom>
            <a:solidFill>
              <a:srgbClr val="FF9933"/>
            </a:solidFill>
            <a:ln>
              <a:solidFill>
                <a:srgbClr val="CC66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ja-JP" altLang="en-US" sz="2400" dirty="0"/>
            </a:p>
          </p:txBody>
        </p:sp>
      </p:grp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F02253BE-876E-5DC6-FE79-87DD24FB7FE2}"/>
              </a:ext>
            </a:extLst>
          </p:cNvPr>
          <p:cNvSpPr/>
          <p:nvPr/>
        </p:nvSpPr>
        <p:spPr>
          <a:xfrm>
            <a:off x="130466" y="1160047"/>
            <a:ext cx="473805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ja-JP" altLang="en-US" sz="2400" dirty="0">
                <a:latin typeface="+mn-ea"/>
              </a:rPr>
              <a:t>横の長さが１８７、縦の長さが６８の</a:t>
            </a:r>
            <a:endParaRPr lang="en-US" altLang="ja-JP" sz="2400" dirty="0">
              <a:latin typeface="+mn-ea"/>
            </a:endParaRPr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374063E1-C034-1818-8562-1E921D31751F}"/>
              </a:ext>
            </a:extLst>
          </p:cNvPr>
          <p:cNvSpPr/>
          <p:nvPr/>
        </p:nvSpPr>
        <p:spPr>
          <a:xfrm>
            <a:off x="78072" y="2524391"/>
            <a:ext cx="88291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ja-JP" altLang="en-US" sz="2400" dirty="0">
                <a:latin typeface="+mn-ea"/>
              </a:rPr>
              <a:t>たい。</a:t>
            </a:r>
            <a:endParaRPr lang="en-US" altLang="ja-JP" sz="2400" dirty="0">
              <a:latin typeface="+mn-ea"/>
            </a:endParaRP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A8A54A32-38FD-B766-02CB-74E54A154024}"/>
              </a:ext>
            </a:extLst>
          </p:cNvPr>
          <p:cNvSpPr/>
          <p:nvPr/>
        </p:nvSpPr>
        <p:spPr>
          <a:xfrm>
            <a:off x="0" y="3446258"/>
            <a:ext cx="442798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ja-JP" altLang="en-US" sz="2400" dirty="0">
                <a:latin typeface="HG行書体" panose="03000609000000000000" pitchFamily="65" charset="-128"/>
                <a:ea typeface="HG行書体" panose="03000609000000000000" pitchFamily="65" charset="-128"/>
              </a:rPr>
              <a:t>ａ</a:t>
            </a:r>
            <a:r>
              <a:rPr lang="ja-JP" altLang="en-US" sz="2400" dirty="0">
                <a:latin typeface="+mn-ea"/>
              </a:rPr>
              <a:t>の値をいくらにすればよいか。</a:t>
            </a:r>
          </a:p>
        </p:txBody>
      </p:sp>
      <p:grpSp>
        <p:nvGrpSpPr>
          <p:cNvPr id="19" name="グループ化 18">
            <a:extLst>
              <a:ext uri="{FF2B5EF4-FFF2-40B4-BE49-F238E27FC236}">
                <a16:creationId xmlns:a16="http://schemas.microsoft.com/office/drawing/2014/main" id="{CED74766-6FB9-6C6F-4076-E926FECA2C9A}"/>
              </a:ext>
            </a:extLst>
          </p:cNvPr>
          <p:cNvGrpSpPr/>
          <p:nvPr/>
        </p:nvGrpSpPr>
        <p:grpSpPr>
          <a:xfrm>
            <a:off x="5332261" y="1653553"/>
            <a:ext cx="844327" cy="659997"/>
            <a:chOff x="3689698" y="6184679"/>
            <a:chExt cx="844327" cy="659997"/>
          </a:xfrm>
        </p:grpSpPr>
        <p:sp>
          <p:nvSpPr>
            <p:cNvPr id="20" name="正方形/長方形 19">
              <a:extLst>
                <a:ext uri="{FF2B5EF4-FFF2-40B4-BE49-F238E27FC236}">
                  <a16:creationId xmlns:a16="http://schemas.microsoft.com/office/drawing/2014/main" id="{44EB1FB3-0553-BDEB-71D5-514541D0C6FA}"/>
                </a:ext>
              </a:extLst>
            </p:cNvPr>
            <p:cNvSpPr/>
            <p:nvPr/>
          </p:nvSpPr>
          <p:spPr>
            <a:xfrm>
              <a:off x="3702166" y="6200475"/>
              <a:ext cx="352504" cy="352504"/>
            </a:xfrm>
            <a:prstGeom prst="rect">
              <a:avLst/>
            </a:prstGeom>
            <a:solidFill>
              <a:srgbClr val="92D050"/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21" name="AutoShape 5">
              <a:extLst>
                <a:ext uri="{FF2B5EF4-FFF2-40B4-BE49-F238E27FC236}">
                  <a16:creationId xmlns:a16="http://schemas.microsoft.com/office/drawing/2014/main" id="{EDF99CDD-7773-2A5F-AFDC-518FD54F39DD}"/>
                </a:ext>
              </a:extLst>
            </p:cNvPr>
            <p:cNvSpPr>
              <a:spLocks/>
            </p:cNvSpPr>
            <p:nvPr/>
          </p:nvSpPr>
          <p:spPr bwMode="auto">
            <a:xfrm rot="16200000">
              <a:off x="3829664" y="6410219"/>
              <a:ext cx="109743" cy="342900"/>
            </a:xfrm>
            <a:prstGeom prst="leftBracket">
              <a:avLst>
                <a:gd name="adj" fmla="val 342607"/>
              </a:avLst>
            </a:prstGeom>
            <a:noFill/>
            <a:ln w="12700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22" name="正方形/長方形 21">
              <a:extLst>
                <a:ext uri="{FF2B5EF4-FFF2-40B4-BE49-F238E27FC236}">
                  <a16:creationId xmlns:a16="http://schemas.microsoft.com/office/drawing/2014/main" id="{B5771C2F-D688-26B0-6F25-878026619A5B}"/>
                </a:ext>
              </a:extLst>
            </p:cNvPr>
            <p:cNvSpPr/>
            <p:nvPr/>
          </p:nvSpPr>
          <p:spPr>
            <a:xfrm>
              <a:off x="4019409" y="6184679"/>
              <a:ext cx="514616" cy="348813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>
                <a:lnSpc>
                  <a:spcPts val="2000"/>
                </a:lnSpc>
              </a:pPr>
              <a:r>
                <a:rPr lang="ja-JP" altLang="en-US" dirty="0">
                  <a:latin typeface="HG行書体" panose="03000609000000000000" pitchFamily="65" charset="-128"/>
                  <a:ea typeface="HG行書体" panose="03000609000000000000" pitchFamily="65" charset="-128"/>
                </a:rPr>
                <a:t>ａ</a:t>
              </a:r>
            </a:p>
          </p:txBody>
        </p:sp>
        <p:sp>
          <p:nvSpPr>
            <p:cNvPr id="24" name="AutoShape 5">
              <a:extLst>
                <a:ext uri="{FF2B5EF4-FFF2-40B4-BE49-F238E27FC236}">
                  <a16:creationId xmlns:a16="http://schemas.microsoft.com/office/drawing/2014/main" id="{4B84365F-B91E-D8AE-2090-70635A69CCA4}"/>
                </a:ext>
              </a:extLst>
            </p:cNvPr>
            <p:cNvSpPr>
              <a:spLocks/>
            </p:cNvSpPr>
            <p:nvPr/>
          </p:nvSpPr>
          <p:spPr bwMode="auto">
            <a:xfrm rot="10800000">
              <a:off x="4052087" y="6200473"/>
              <a:ext cx="102669" cy="338701"/>
            </a:xfrm>
            <a:prstGeom prst="leftBracket">
              <a:avLst>
                <a:gd name="adj" fmla="val 342607"/>
              </a:avLst>
            </a:prstGeom>
            <a:noFill/>
            <a:ln w="12700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/>
              <a:endParaRPr lang="ja-JP" altLang="en-US" dirty="0"/>
            </a:p>
          </p:txBody>
        </p:sp>
        <p:sp>
          <p:nvSpPr>
            <p:cNvPr id="25" name="正方形/長方形 24">
              <a:extLst>
                <a:ext uri="{FF2B5EF4-FFF2-40B4-BE49-F238E27FC236}">
                  <a16:creationId xmlns:a16="http://schemas.microsoft.com/office/drawing/2014/main" id="{F107E8DA-AA92-E087-0779-BEE0D3421B87}"/>
                </a:ext>
              </a:extLst>
            </p:cNvPr>
            <p:cNvSpPr/>
            <p:nvPr/>
          </p:nvSpPr>
          <p:spPr>
            <a:xfrm>
              <a:off x="3689698" y="6495863"/>
              <a:ext cx="514616" cy="348813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>
                <a:lnSpc>
                  <a:spcPts val="2000"/>
                </a:lnSpc>
              </a:pPr>
              <a:r>
                <a:rPr lang="ja-JP" altLang="en-US" dirty="0">
                  <a:latin typeface="HG行書体" panose="03000609000000000000" pitchFamily="65" charset="-128"/>
                  <a:ea typeface="HG行書体" panose="03000609000000000000" pitchFamily="65" charset="-128"/>
                </a:rPr>
                <a:t>ａ</a:t>
              </a:r>
            </a:p>
          </p:txBody>
        </p:sp>
      </p:grpSp>
      <p:sp>
        <p:nvSpPr>
          <p:cNvPr id="26" name="正方形/長方形 25">
            <a:extLst>
              <a:ext uri="{FF2B5EF4-FFF2-40B4-BE49-F238E27FC236}">
                <a16:creationId xmlns:a16="http://schemas.microsoft.com/office/drawing/2014/main" id="{DE9028C6-A3C1-40ED-D951-F43F09B47AD7}"/>
              </a:ext>
            </a:extLst>
          </p:cNvPr>
          <p:cNvSpPr/>
          <p:nvPr/>
        </p:nvSpPr>
        <p:spPr>
          <a:xfrm>
            <a:off x="78072" y="1558725"/>
            <a:ext cx="242142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ja-JP" altLang="en-US" sz="2400" dirty="0">
                <a:latin typeface="+mn-ea"/>
              </a:rPr>
              <a:t>長方形の場所に、</a:t>
            </a:r>
            <a:endParaRPr lang="en-US" altLang="ja-JP" sz="2400" dirty="0">
              <a:latin typeface="+mn-ea"/>
            </a:endParaRPr>
          </a:p>
        </p:txBody>
      </p:sp>
      <p:sp>
        <p:nvSpPr>
          <p:cNvPr id="27" name="正方形/長方形 26">
            <a:extLst>
              <a:ext uri="{FF2B5EF4-FFF2-40B4-BE49-F238E27FC236}">
                <a16:creationId xmlns:a16="http://schemas.microsoft.com/office/drawing/2014/main" id="{13828977-F518-3171-CB58-D5499EE836FA}"/>
              </a:ext>
            </a:extLst>
          </p:cNvPr>
          <p:cNvSpPr/>
          <p:nvPr/>
        </p:nvSpPr>
        <p:spPr>
          <a:xfrm>
            <a:off x="2332229" y="1576685"/>
            <a:ext cx="258150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ja-JP" altLang="en-US" sz="2400" dirty="0">
                <a:latin typeface="+mn-ea"/>
              </a:rPr>
              <a:t>１辺の長さが</a:t>
            </a:r>
            <a:r>
              <a:rPr lang="ja-JP" altLang="en-US" sz="2400" dirty="0">
                <a:latin typeface="HG行書体" panose="03000609000000000000" pitchFamily="65" charset="-128"/>
                <a:ea typeface="HG行書体" panose="03000609000000000000" pitchFamily="65" charset="-128"/>
              </a:rPr>
              <a:t>ａ</a:t>
            </a:r>
            <a:r>
              <a:rPr lang="ja-JP" altLang="en-US" sz="2400" dirty="0">
                <a:latin typeface="+mn-ea"/>
              </a:rPr>
              <a:t>の</a:t>
            </a:r>
            <a:endParaRPr lang="en-US" altLang="ja-JP" sz="2400" dirty="0">
              <a:latin typeface="+mn-ea"/>
            </a:endParaRPr>
          </a:p>
        </p:txBody>
      </p:sp>
      <p:sp>
        <p:nvSpPr>
          <p:cNvPr id="28" name="正方形/長方形 27">
            <a:extLst>
              <a:ext uri="{FF2B5EF4-FFF2-40B4-BE49-F238E27FC236}">
                <a16:creationId xmlns:a16="http://schemas.microsoft.com/office/drawing/2014/main" id="{2CF05692-E283-9F6B-82BB-DE60DF3FA438}"/>
              </a:ext>
            </a:extLst>
          </p:cNvPr>
          <p:cNvSpPr/>
          <p:nvPr/>
        </p:nvSpPr>
        <p:spPr>
          <a:xfrm>
            <a:off x="103107" y="2056310"/>
            <a:ext cx="4712317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ja-JP" altLang="en-US" sz="2400" dirty="0">
                <a:latin typeface="+mn-ea"/>
              </a:rPr>
              <a:t>正方形のタイルをすき間なく敷き詰</a:t>
            </a:r>
            <a:endParaRPr lang="en-US" altLang="ja-JP" sz="2400" dirty="0">
              <a:latin typeface="+mn-ea"/>
            </a:endParaRPr>
          </a:p>
        </p:txBody>
      </p:sp>
      <p:sp>
        <p:nvSpPr>
          <p:cNvPr id="29" name="正方形/長方形 28">
            <a:extLst>
              <a:ext uri="{FF2B5EF4-FFF2-40B4-BE49-F238E27FC236}">
                <a16:creationId xmlns:a16="http://schemas.microsoft.com/office/drawing/2014/main" id="{CE5E14C3-B386-9C04-CD86-9778C52E1BBA}"/>
              </a:ext>
            </a:extLst>
          </p:cNvPr>
          <p:cNvSpPr/>
          <p:nvPr/>
        </p:nvSpPr>
        <p:spPr>
          <a:xfrm>
            <a:off x="51996" y="2959128"/>
            <a:ext cx="451569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ja-JP" altLang="en-US" sz="2400" dirty="0">
                <a:latin typeface="+mn-ea"/>
              </a:rPr>
              <a:t>タイルをできるだけ大きくするには、</a:t>
            </a:r>
            <a:endParaRPr lang="en-US" altLang="ja-JP" sz="2400" dirty="0">
              <a:latin typeface="+mn-ea"/>
            </a:endParaRPr>
          </a:p>
        </p:txBody>
      </p:sp>
      <p:sp>
        <p:nvSpPr>
          <p:cNvPr id="30" name="正方形/長方形 29">
            <a:extLst>
              <a:ext uri="{FF2B5EF4-FFF2-40B4-BE49-F238E27FC236}">
                <a16:creationId xmlns:a16="http://schemas.microsoft.com/office/drawing/2014/main" id="{7EAD8BF3-1AE0-160B-CA19-DAC99FCB987B}"/>
              </a:ext>
            </a:extLst>
          </p:cNvPr>
          <p:cNvSpPr/>
          <p:nvPr/>
        </p:nvSpPr>
        <p:spPr>
          <a:xfrm>
            <a:off x="81039" y="3933388"/>
            <a:ext cx="365294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400" dirty="0">
                <a:latin typeface="+mn-ea"/>
              </a:rPr>
              <a:t>ただし、</a:t>
            </a:r>
            <a:r>
              <a:rPr lang="ja-JP" altLang="en-US" sz="2400" dirty="0">
                <a:latin typeface="HG行書体" panose="03000609000000000000" pitchFamily="65" charset="-128"/>
                <a:ea typeface="HG行書体" panose="03000609000000000000" pitchFamily="65" charset="-128"/>
              </a:rPr>
              <a:t>ａ</a:t>
            </a:r>
            <a:r>
              <a:rPr lang="ja-JP" altLang="en-US" sz="2400" dirty="0">
                <a:latin typeface="+mn-ea"/>
              </a:rPr>
              <a:t>は自然数とする。</a:t>
            </a:r>
          </a:p>
        </p:txBody>
      </p:sp>
      <p:grpSp>
        <p:nvGrpSpPr>
          <p:cNvPr id="240" name="グループ化 239">
            <a:extLst>
              <a:ext uri="{FF2B5EF4-FFF2-40B4-BE49-F238E27FC236}">
                <a16:creationId xmlns:a16="http://schemas.microsoft.com/office/drawing/2014/main" id="{BD7E2A21-3736-D232-42D7-C8DB8D6DF788}"/>
              </a:ext>
            </a:extLst>
          </p:cNvPr>
          <p:cNvGrpSpPr/>
          <p:nvPr/>
        </p:nvGrpSpPr>
        <p:grpSpPr>
          <a:xfrm>
            <a:off x="5344729" y="1666873"/>
            <a:ext cx="3419318" cy="1256988"/>
            <a:chOff x="5344729" y="1666873"/>
            <a:chExt cx="3419318" cy="1256988"/>
          </a:xfrm>
        </p:grpSpPr>
        <p:cxnSp>
          <p:nvCxnSpPr>
            <p:cNvPr id="224" name="直線コネクタ 223">
              <a:extLst>
                <a:ext uri="{FF2B5EF4-FFF2-40B4-BE49-F238E27FC236}">
                  <a16:creationId xmlns:a16="http://schemas.microsoft.com/office/drawing/2014/main" id="{6EE5B31A-557C-3B8A-E667-A30F8921BE9E}"/>
                </a:ext>
              </a:extLst>
            </p:cNvPr>
            <p:cNvCxnSpPr>
              <a:cxnSpLocks/>
            </p:cNvCxnSpPr>
            <p:nvPr/>
          </p:nvCxnSpPr>
          <p:spPr>
            <a:xfrm>
              <a:off x="5366170" y="2020390"/>
              <a:ext cx="3397877" cy="0"/>
            </a:xfrm>
            <a:prstGeom prst="line">
              <a:avLst/>
            </a:prstGeom>
            <a:ln w="19050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6" name="直線コネクタ 225">
              <a:extLst>
                <a:ext uri="{FF2B5EF4-FFF2-40B4-BE49-F238E27FC236}">
                  <a16:creationId xmlns:a16="http://schemas.microsoft.com/office/drawing/2014/main" id="{3199C803-6615-C2F3-FDC2-F540C37E1EE0}"/>
                </a:ext>
              </a:extLst>
            </p:cNvPr>
            <p:cNvCxnSpPr>
              <a:cxnSpLocks/>
            </p:cNvCxnSpPr>
            <p:nvPr/>
          </p:nvCxnSpPr>
          <p:spPr>
            <a:xfrm>
              <a:off x="5344729" y="2374000"/>
              <a:ext cx="3397877" cy="0"/>
            </a:xfrm>
            <a:prstGeom prst="line">
              <a:avLst/>
            </a:prstGeom>
            <a:ln w="19050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7" name="直線コネクタ 226">
              <a:extLst>
                <a:ext uri="{FF2B5EF4-FFF2-40B4-BE49-F238E27FC236}">
                  <a16:creationId xmlns:a16="http://schemas.microsoft.com/office/drawing/2014/main" id="{EE4805DF-C635-E9A4-D860-D0C9BB8BA00F}"/>
                </a:ext>
              </a:extLst>
            </p:cNvPr>
            <p:cNvCxnSpPr>
              <a:cxnSpLocks/>
            </p:cNvCxnSpPr>
            <p:nvPr/>
          </p:nvCxnSpPr>
          <p:spPr>
            <a:xfrm>
              <a:off x="5694650" y="1666873"/>
              <a:ext cx="0" cy="1242096"/>
            </a:xfrm>
            <a:prstGeom prst="line">
              <a:avLst/>
            </a:prstGeom>
            <a:ln w="19050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0" name="直線コネクタ 229">
              <a:extLst>
                <a:ext uri="{FF2B5EF4-FFF2-40B4-BE49-F238E27FC236}">
                  <a16:creationId xmlns:a16="http://schemas.microsoft.com/office/drawing/2014/main" id="{55E2225C-2E53-7910-A9CD-46553885F675}"/>
                </a:ext>
              </a:extLst>
            </p:cNvPr>
            <p:cNvCxnSpPr>
              <a:cxnSpLocks/>
            </p:cNvCxnSpPr>
            <p:nvPr/>
          </p:nvCxnSpPr>
          <p:spPr>
            <a:xfrm>
              <a:off x="6057376" y="1681765"/>
              <a:ext cx="0" cy="1242096"/>
            </a:xfrm>
            <a:prstGeom prst="line">
              <a:avLst/>
            </a:prstGeom>
            <a:ln w="19050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6316561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75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2000"/>
                                        <p:tgtEl>
                                          <p:spTgt spid="2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125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275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7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7" dur="500"/>
                                        <p:tgtEl>
                                          <p:spTgt spid="2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4" grpId="0"/>
      <p:bldP spid="219" grpId="0"/>
      <p:bldP spid="7" grpId="0"/>
      <p:bldP spid="9" grpId="0"/>
      <p:bldP spid="10" grpId="0"/>
      <p:bldP spid="26" grpId="0"/>
      <p:bldP spid="27" grpId="0"/>
      <p:bldP spid="28" grpId="0"/>
      <p:bldP spid="29" grpId="0"/>
      <p:bldP spid="3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5E787DC-70CD-B2CE-6CB0-D21B7547AB1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グループ化 8">
            <a:extLst>
              <a:ext uri="{FF2B5EF4-FFF2-40B4-BE49-F238E27FC236}">
                <a16:creationId xmlns:a16="http://schemas.microsoft.com/office/drawing/2014/main" id="{F1E115BE-FB0E-106A-41BC-FF135D1FDAFF}"/>
              </a:ext>
            </a:extLst>
          </p:cNvPr>
          <p:cNvGrpSpPr/>
          <p:nvPr/>
        </p:nvGrpSpPr>
        <p:grpSpPr>
          <a:xfrm>
            <a:off x="109781" y="981195"/>
            <a:ext cx="4102178" cy="1656697"/>
            <a:chOff x="512899" y="2306333"/>
            <a:chExt cx="4102178" cy="1656697"/>
          </a:xfrm>
        </p:grpSpPr>
        <p:sp>
          <p:nvSpPr>
            <p:cNvPr id="10" name="AutoShape 5">
              <a:extLst>
                <a:ext uri="{FF2B5EF4-FFF2-40B4-BE49-F238E27FC236}">
                  <a16:creationId xmlns:a16="http://schemas.microsoft.com/office/drawing/2014/main" id="{D61E2C63-302E-6F6A-BCDB-8729390F3CED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2752583" y="878741"/>
              <a:ext cx="255203" cy="3428599"/>
            </a:xfrm>
            <a:prstGeom prst="leftBracket">
              <a:avLst>
                <a:gd name="adj" fmla="val 342607"/>
              </a:avLst>
            </a:prstGeom>
            <a:noFill/>
            <a:ln w="12700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12" name="正方形/長方形 11">
              <a:extLst>
                <a:ext uri="{FF2B5EF4-FFF2-40B4-BE49-F238E27FC236}">
                  <a16:creationId xmlns:a16="http://schemas.microsoft.com/office/drawing/2014/main" id="{1C47335F-D1E5-D453-9A76-5036B4F235C8}"/>
                </a:ext>
              </a:extLst>
            </p:cNvPr>
            <p:cNvSpPr/>
            <p:nvPr/>
          </p:nvSpPr>
          <p:spPr>
            <a:xfrm>
              <a:off x="2521606" y="2306333"/>
              <a:ext cx="882912" cy="348813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>
              <a:spAutoFit/>
            </a:bodyPr>
            <a:lstStyle/>
            <a:p>
              <a:pPr>
                <a:lnSpc>
                  <a:spcPts val="2000"/>
                </a:lnSpc>
              </a:pPr>
              <a:r>
                <a:rPr lang="ja-JP" altLang="en-US" sz="2000" dirty="0">
                  <a:latin typeface="+mn-ea"/>
                </a:rPr>
                <a:t>１８７</a:t>
              </a:r>
            </a:p>
          </p:txBody>
        </p:sp>
        <p:sp>
          <p:nvSpPr>
            <p:cNvPr id="13" name="AutoShape 5">
              <a:extLst>
                <a:ext uri="{FF2B5EF4-FFF2-40B4-BE49-F238E27FC236}">
                  <a16:creationId xmlns:a16="http://schemas.microsoft.com/office/drawing/2014/main" id="{598AE53F-A1CA-8D62-49CB-4B76B3AA2635}"/>
                </a:ext>
              </a:extLst>
            </p:cNvPr>
            <p:cNvSpPr>
              <a:spLocks/>
            </p:cNvSpPr>
            <p:nvPr/>
          </p:nvSpPr>
          <p:spPr bwMode="auto">
            <a:xfrm>
              <a:off x="1052336" y="2717904"/>
              <a:ext cx="130955" cy="1242096"/>
            </a:xfrm>
            <a:prstGeom prst="leftBracket">
              <a:avLst>
                <a:gd name="adj" fmla="val 342607"/>
              </a:avLst>
            </a:prstGeom>
            <a:noFill/>
            <a:ln w="12700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21" name="正方形/長方形 20">
              <a:extLst>
                <a:ext uri="{FF2B5EF4-FFF2-40B4-BE49-F238E27FC236}">
                  <a16:creationId xmlns:a16="http://schemas.microsoft.com/office/drawing/2014/main" id="{9466D6A2-4413-14CC-79EC-99393138F616}"/>
                </a:ext>
              </a:extLst>
            </p:cNvPr>
            <p:cNvSpPr/>
            <p:nvPr/>
          </p:nvSpPr>
          <p:spPr>
            <a:xfrm>
              <a:off x="512899" y="3184778"/>
              <a:ext cx="643844" cy="348813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>
              <a:spAutoFit/>
            </a:bodyPr>
            <a:lstStyle/>
            <a:p>
              <a:pPr>
                <a:lnSpc>
                  <a:spcPts val="2000"/>
                </a:lnSpc>
              </a:pPr>
              <a:r>
                <a:rPr lang="ja-JP" altLang="en-US" sz="2000" dirty="0">
                  <a:latin typeface="+mn-ea"/>
                </a:rPr>
                <a:t>６８</a:t>
              </a:r>
            </a:p>
          </p:txBody>
        </p:sp>
        <p:sp>
          <p:nvSpPr>
            <p:cNvPr id="22" name="正方形/長方形 21">
              <a:extLst>
                <a:ext uri="{FF2B5EF4-FFF2-40B4-BE49-F238E27FC236}">
                  <a16:creationId xmlns:a16="http://schemas.microsoft.com/office/drawing/2014/main" id="{7B485AD2-34C1-CC1B-13CF-F16BBC76B161}"/>
                </a:ext>
              </a:extLst>
            </p:cNvPr>
            <p:cNvSpPr/>
            <p:nvPr/>
          </p:nvSpPr>
          <p:spPr>
            <a:xfrm>
              <a:off x="1198264" y="2720934"/>
              <a:ext cx="3416813" cy="1242096"/>
            </a:xfrm>
            <a:prstGeom prst="rect">
              <a:avLst/>
            </a:prstGeom>
            <a:solidFill>
              <a:srgbClr val="00B0F0">
                <a:alpha val="32000"/>
              </a:srgbClr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233" name="正方形/長方形 232">
            <a:extLst>
              <a:ext uri="{FF2B5EF4-FFF2-40B4-BE49-F238E27FC236}">
                <a16:creationId xmlns:a16="http://schemas.microsoft.com/office/drawing/2014/main" id="{848DB124-2727-F1BB-249B-28FDFF9A7EEF}"/>
              </a:ext>
            </a:extLst>
          </p:cNvPr>
          <p:cNvSpPr/>
          <p:nvPr/>
        </p:nvSpPr>
        <p:spPr>
          <a:xfrm>
            <a:off x="227005" y="63930"/>
            <a:ext cx="8565024" cy="461665"/>
          </a:xfrm>
          <a:prstGeom prst="rect">
            <a:avLst/>
          </a:prstGeom>
          <a:solidFill>
            <a:srgbClr val="FFFF00">
              <a:alpha val="34000"/>
            </a:srgbClr>
          </a:solidFill>
          <a:ln w="25400">
            <a:solidFill>
              <a:srgbClr val="FFC000"/>
            </a:solidFill>
          </a:ln>
        </p:spPr>
        <p:txBody>
          <a:bodyPr wrap="square">
            <a:spAutoFit/>
          </a:bodyPr>
          <a:lstStyle/>
          <a:p>
            <a:pPr lvl="0"/>
            <a:r>
              <a:rPr lang="ja-JP" altLang="en-US" sz="2400" dirty="0">
                <a:latin typeface="+mn-ea"/>
              </a:rPr>
              <a:t>できるだけ大きい正方形を長方形から取り除く方法で</a:t>
            </a:r>
            <a:r>
              <a:rPr lang="ja-JP" altLang="en-US" sz="2400" dirty="0">
                <a:latin typeface="HG行書体" panose="03000609000000000000" pitchFamily="65" charset="-128"/>
                <a:ea typeface="HG行書体" panose="03000609000000000000" pitchFamily="65" charset="-128"/>
              </a:rPr>
              <a:t>ａ</a:t>
            </a:r>
            <a:r>
              <a:rPr lang="ja-JP" altLang="en-US" sz="2400" dirty="0">
                <a:latin typeface="+mn-ea"/>
              </a:rPr>
              <a:t>を求める。</a:t>
            </a:r>
            <a:endParaRPr lang="en-US" altLang="ja-JP" sz="2400" dirty="0">
              <a:latin typeface="+mn-ea"/>
            </a:endParaRPr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1AFA1B88-A857-C851-FDDB-9E4F1889F54A}"/>
              </a:ext>
            </a:extLst>
          </p:cNvPr>
          <p:cNvSpPr/>
          <p:nvPr/>
        </p:nvSpPr>
        <p:spPr>
          <a:xfrm>
            <a:off x="52877" y="531983"/>
            <a:ext cx="775948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ja-JP" altLang="en-US" sz="2400" dirty="0">
                <a:latin typeface="+mn-ea"/>
              </a:rPr>
              <a:t>①　もとの長方形から１辺の長さが６８の正方形を取り除く。</a:t>
            </a:r>
            <a:endParaRPr lang="en-US" altLang="ja-JP" sz="2400" dirty="0">
              <a:latin typeface="+mn-ea"/>
            </a:endParaRPr>
          </a:p>
        </p:txBody>
      </p:sp>
      <p:grpSp>
        <p:nvGrpSpPr>
          <p:cNvPr id="7" name="グループ化 6">
            <a:extLst>
              <a:ext uri="{FF2B5EF4-FFF2-40B4-BE49-F238E27FC236}">
                <a16:creationId xmlns:a16="http://schemas.microsoft.com/office/drawing/2014/main" id="{8C8F838F-628D-E135-CB74-F24DE2EE9ED1}"/>
              </a:ext>
            </a:extLst>
          </p:cNvPr>
          <p:cNvGrpSpPr/>
          <p:nvPr/>
        </p:nvGrpSpPr>
        <p:grpSpPr>
          <a:xfrm>
            <a:off x="796352" y="1404118"/>
            <a:ext cx="1193168" cy="1678823"/>
            <a:chOff x="827584" y="1336952"/>
            <a:chExt cx="1193168" cy="1678823"/>
          </a:xfrm>
        </p:grpSpPr>
        <p:grpSp>
          <p:nvGrpSpPr>
            <p:cNvPr id="6" name="グループ化 5">
              <a:extLst>
                <a:ext uri="{FF2B5EF4-FFF2-40B4-BE49-F238E27FC236}">
                  <a16:creationId xmlns:a16="http://schemas.microsoft.com/office/drawing/2014/main" id="{C005BF0F-BC16-BAD9-8FE1-3D39E5CBC890}"/>
                </a:ext>
              </a:extLst>
            </p:cNvPr>
            <p:cNvGrpSpPr/>
            <p:nvPr/>
          </p:nvGrpSpPr>
          <p:grpSpPr>
            <a:xfrm>
              <a:off x="833643" y="2572522"/>
              <a:ext cx="1187109" cy="443253"/>
              <a:chOff x="833643" y="2572522"/>
              <a:chExt cx="1187109" cy="443253"/>
            </a:xfrm>
          </p:grpSpPr>
          <p:sp>
            <p:nvSpPr>
              <p:cNvPr id="23" name="AutoShape 5">
                <a:extLst>
                  <a:ext uri="{FF2B5EF4-FFF2-40B4-BE49-F238E27FC236}">
                    <a16:creationId xmlns:a16="http://schemas.microsoft.com/office/drawing/2014/main" id="{882ED438-5302-E0CA-1053-1D941FAE2704}"/>
                  </a:ext>
                </a:extLst>
              </p:cNvPr>
              <p:cNvSpPr>
                <a:spLocks/>
              </p:cNvSpPr>
              <p:nvPr/>
            </p:nvSpPr>
            <p:spPr bwMode="auto">
              <a:xfrm rot="16200000">
                <a:off x="1358073" y="2048092"/>
                <a:ext cx="138249" cy="1187109"/>
              </a:xfrm>
              <a:prstGeom prst="leftBracket">
                <a:avLst>
                  <a:gd name="adj" fmla="val 342607"/>
                </a:avLst>
              </a:prstGeom>
              <a:noFill/>
              <a:ln w="12700">
                <a:solidFill>
                  <a:schemeClr val="tx1"/>
                </a:solidFill>
                <a:prstDash val="dash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  <p:sp>
            <p:nvSpPr>
              <p:cNvPr id="24" name="正方形/長方形 23">
                <a:extLst>
                  <a:ext uri="{FF2B5EF4-FFF2-40B4-BE49-F238E27FC236}">
                    <a16:creationId xmlns:a16="http://schemas.microsoft.com/office/drawing/2014/main" id="{00D5827F-1F32-C6F3-DDBF-586585A01867}"/>
                  </a:ext>
                </a:extLst>
              </p:cNvPr>
              <p:cNvSpPr/>
              <p:nvPr/>
            </p:nvSpPr>
            <p:spPr>
              <a:xfrm>
                <a:off x="1112502" y="2666962"/>
                <a:ext cx="643844" cy="348813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square">
                <a:spAutoFit/>
              </a:bodyPr>
              <a:lstStyle/>
              <a:p>
                <a:pPr>
                  <a:lnSpc>
                    <a:spcPts val="2000"/>
                  </a:lnSpc>
                </a:pPr>
                <a:r>
                  <a:rPr lang="ja-JP" altLang="en-US" sz="2000" dirty="0">
                    <a:latin typeface="+mn-ea"/>
                  </a:rPr>
                  <a:t>６８</a:t>
                </a:r>
              </a:p>
            </p:txBody>
          </p:sp>
        </p:grpSp>
        <p:sp>
          <p:nvSpPr>
            <p:cNvPr id="5" name="正方形/長方形 4">
              <a:extLst>
                <a:ext uri="{FF2B5EF4-FFF2-40B4-BE49-F238E27FC236}">
                  <a16:creationId xmlns:a16="http://schemas.microsoft.com/office/drawing/2014/main" id="{5088AE13-5AB8-3A98-CDD3-BFEB63D95DE7}"/>
                </a:ext>
              </a:extLst>
            </p:cNvPr>
            <p:cNvSpPr/>
            <p:nvPr/>
          </p:nvSpPr>
          <p:spPr>
            <a:xfrm>
              <a:off x="827584" y="1336952"/>
              <a:ext cx="1193166" cy="1230744"/>
            </a:xfrm>
            <a:prstGeom prst="rect">
              <a:avLst/>
            </a:prstGeom>
            <a:solidFill>
              <a:srgbClr val="FF99CC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32" name="グループ化 31">
            <a:extLst>
              <a:ext uri="{FF2B5EF4-FFF2-40B4-BE49-F238E27FC236}">
                <a16:creationId xmlns:a16="http://schemas.microsoft.com/office/drawing/2014/main" id="{B8A4D307-EAFE-8B11-2BFE-8501642B75D6}"/>
              </a:ext>
            </a:extLst>
          </p:cNvPr>
          <p:cNvGrpSpPr/>
          <p:nvPr/>
        </p:nvGrpSpPr>
        <p:grpSpPr>
          <a:xfrm>
            <a:off x="4774058" y="1613799"/>
            <a:ext cx="2975517" cy="520085"/>
            <a:chOff x="918487" y="4030834"/>
            <a:chExt cx="2961552" cy="520085"/>
          </a:xfrm>
        </p:grpSpPr>
        <p:sp>
          <p:nvSpPr>
            <p:cNvPr id="33" name="正方形/長方形 32">
              <a:extLst>
                <a:ext uri="{FF2B5EF4-FFF2-40B4-BE49-F238E27FC236}">
                  <a16:creationId xmlns:a16="http://schemas.microsoft.com/office/drawing/2014/main" id="{B246991E-4A51-9134-7667-36AD14761EC1}"/>
                </a:ext>
              </a:extLst>
            </p:cNvPr>
            <p:cNvSpPr/>
            <p:nvPr/>
          </p:nvSpPr>
          <p:spPr>
            <a:xfrm>
              <a:off x="918487" y="4062467"/>
              <a:ext cx="2128581" cy="461665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r>
                <a:rPr lang="ja-JP" altLang="en-US" sz="2400" dirty="0"/>
                <a:t>１８７＝６８・</a:t>
              </a:r>
            </a:p>
          </p:txBody>
        </p:sp>
        <p:sp>
          <p:nvSpPr>
            <p:cNvPr id="34" name="正方形/長方形 33">
              <a:extLst>
                <a:ext uri="{FF2B5EF4-FFF2-40B4-BE49-F238E27FC236}">
                  <a16:creationId xmlns:a16="http://schemas.microsoft.com/office/drawing/2014/main" id="{4062EA45-936A-E3F1-B099-7D5731DBC5BB}"/>
                </a:ext>
              </a:extLst>
            </p:cNvPr>
            <p:cNvSpPr/>
            <p:nvPr/>
          </p:nvSpPr>
          <p:spPr>
            <a:xfrm>
              <a:off x="2522929" y="4030834"/>
              <a:ext cx="507903" cy="507903"/>
            </a:xfrm>
            <a:prstGeom prst="rect">
              <a:avLst/>
            </a:prstGeom>
            <a:noFill/>
            <a:ln w="254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400"/>
            </a:p>
          </p:txBody>
        </p:sp>
        <p:sp>
          <p:nvSpPr>
            <p:cNvPr id="35" name="正方形/長方形 34">
              <a:extLst>
                <a:ext uri="{FF2B5EF4-FFF2-40B4-BE49-F238E27FC236}">
                  <a16:creationId xmlns:a16="http://schemas.microsoft.com/office/drawing/2014/main" id="{8A0730E1-7D4D-8403-1D4C-FE4525E37B53}"/>
                </a:ext>
              </a:extLst>
            </p:cNvPr>
            <p:cNvSpPr/>
            <p:nvPr/>
          </p:nvSpPr>
          <p:spPr>
            <a:xfrm>
              <a:off x="2964084" y="4064554"/>
              <a:ext cx="602583" cy="461665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r>
                <a:rPr lang="ja-JP" altLang="en-US" sz="2400" dirty="0"/>
                <a:t>＋</a:t>
              </a:r>
            </a:p>
          </p:txBody>
        </p:sp>
        <p:sp>
          <p:nvSpPr>
            <p:cNvPr id="36" name="正方形/長方形 35">
              <a:extLst>
                <a:ext uri="{FF2B5EF4-FFF2-40B4-BE49-F238E27FC236}">
                  <a16:creationId xmlns:a16="http://schemas.microsoft.com/office/drawing/2014/main" id="{C9C7C102-641B-3004-4094-6FF4292ABF53}"/>
                </a:ext>
              </a:extLst>
            </p:cNvPr>
            <p:cNvSpPr/>
            <p:nvPr/>
          </p:nvSpPr>
          <p:spPr>
            <a:xfrm>
              <a:off x="3372136" y="4043016"/>
              <a:ext cx="507903" cy="507903"/>
            </a:xfrm>
            <a:prstGeom prst="rect">
              <a:avLst/>
            </a:prstGeom>
            <a:noFill/>
            <a:ln w="2540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400"/>
            </a:p>
          </p:txBody>
        </p:sp>
      </p:grpSp>
      <p:sp>
        <p:nvSpPr>
          <p:cNvPr id="44" name="角丸四角形吹き出し 43">
            <a:extLst>
              <a:ext uri="{FF2B5EF4-FFF2-40B4-BE49-F238E27FC236}">
                <a16:creationId xmlns:a16="http://schemas.microsoft.com/office/drawing/2014/main" id="{B5C51541-D65A-D8DE-6A86-3B1330C031BB}"/>
              </a:ext>
            </a:extLst>
          </p:cNvPr>
          <p:cNvSpPr/>
          <p:nvPr/>
        </p:nvSpPr>
        <p:spPr>
          <a:xfrm>
            <a:off x="6270340" y="1005109"/>
            <a:ext cx="1665380" cy="508760"/>
          </a:xfrm>
          <a:prstGeom prst="wedgeRoundRectCallout">
            <a:avLst>
              <a:gd name="adj1" fmla="val -26043"/>
              <a:gd name="adj2" fmla="val 67169"/>
              <a:gd name="adj3" fmla="val 16667"/>
            </a:avLst>
          </a:prstGeom>
          <a:solidFill>
            <a:srgbClr val="FF0000">
              <a:alpha val="48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2000"/>
              </a:lnSpc>
            </a:pPr>
            <a:r>
              <a:rPr lang="ja-JP" altLang="en-US" dirty="0">
                <a:solidFill>
                  <a:schemeClr val="tx1"/>
                </a:solidFill>
              </a:rPr>
              <a:t>取り除いた</a:t>
            </a:r>
            <a:endParaRPr lang="en-US" altLang="ja-JP" dirty="0">
              <a:solidFill>
                <a:schemeClr val="tx1"/>
              </a:solidFill>
            </a:endParaRPr>
          </a:p>
          <a:p>
            <a:pPr algn="ctr">
              <a:lnSpc>
                <a:spcPts val="2000"/>
              </a:lnSpc>
            </a:pPr>
            <a:r>
              <a:rPr lang="ja-JP" altLang="en-US" dirty="0">
                <a:solidFill>
                  <a:schemeClr val="tx1"/>
                </a:solidFill>
              </a:rPr>
              <a:t>正方形の個数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45" name="角丸四角形吹き出し 44">
            <a:extLst>
              <a:ext uri="{FF2B5EF4-FFF2-40B4-BE49-F238E27FC236}">
                <a16:creationId xmlns:a16="http://schemas.microsoft.com/office/drawing/2014/main" id="{30DCE46E-9F5C-DEA0-AEB4-75F1BEFDC78D}"/>
              </a:ext>
            </a:extLst>
          </p:cNvPr>
          <p:cNvSpPr/>
          <p:nvPr/>
        </p:nvSpPr>
        <p:spPr>
          <a:xfrm>
            <a:off x="6556901" y="2314422"/>
            <a:ext cx="1807960" cy="502604"/>
          </a:xfrm>
          <a:prstGeom prst="wedgeRoundRectCallout">
            <a:avLst>
              <a:gd name="adj1" fmla="val -4205"/>
              <a:gd name="adj2" fmla="val -76793"/>
              <a:gd name="adj3" fmla="val 16667"/>
            </a:avLst>
          </a:prstGeom>
          <a:solidFill>
            <a:srgbClr val="00B0F0">
              <a:alpha val="48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2000"/>
              </a:lnSpc>
            </a:pPr>
            <a:r>
              <a:rPr kumimoji="1" lang="ja-JP" altLang="en-US" dirty="0">
                <a:solidFill>
                  <a:schemeClr val="tx1"/>
                </a:solidFill>
              </a:rPr>
              <a:t>残った長方形の</a:t>
            </a:r>
            <a:endParaRPr kumimoji="1" lang="en-US" altLang="ja-JP" dirty="0">
              <a:solidFill>
                <a:schemeClr val="tx1"/>
              </a:solidFill>
            </a:endParaRPr>
          </a:p>
          <a:p>
            <a:pPr algn="ctr">
              <a:lnSpc>
                <a:spcPts val="2000"/>
              </a:lnSpc>
            </a:pPr>
            <a:r>
              <a:rPr kumimoji="1" lang="ja-JP" altLang="en-US" dirty="0">
                <a:solidFill>
                  <a:schemeClr val="tx1"/>
                </a:solidFill>
              </a:rPr>
              <a:t>短い辺の長さ</a:t>
            </a:r>
          </a:p>
        </p:txBody>
      </p:sp>
      <p:sp>
        <p:nvSpPr>
          <p:cNvPr id="51" name="正方形/長方形 50">
            <a:extLst>
              <a:ext uri="{FF2B5EF4-FFF2-40B4-BE49-F238E27FC236}">
                <a16:creationId xmlns:a16="http://schemas.microsoft.com/office/drawing/2014/main" id="{5AB40D94-6A63-3689-999F-38AA08C619BC}"/>
              </a:ext>
            </a:extLst>
          </p:cNvPr>
          <p:cNvSpPr/>
          <p:nvPr/>
        </p:nvSpPr>
        <p:spPr>
          <a:xfrm>
            <a:off x="6435012" y="1635001"/>
            <a:ext cx="507099" cy="461665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r>
              <a:rPr lang="ja-JP" altLang="en-US" sz="2400" dirty="0"/>
              <a:t>２</a:t>
            </a:r>
          </a:p>
        </p:txBody>
      </p:sp>
      <p:sp>
        <p:nvSpPr>
          <p:cNvPr id="52" name="正方形/長方形 51">
            <a:extLst>
              <a:ext uri="{FF2B5EF4-FFF2-40B4-BE49-F238E27FC236}">
                <a16:creationId xmlns:a16="http://schemas.microsoft.com/office/drawing/2014/main" id="{2EF5FF0B-C9A1-0D8C-CE1B-85B55DAFBAB2}"/>
              </a:ext>
            </a:extLst>
          </p:cNvPr>
          <p:cNvSpPr/>
          <p:nvPr/>
        </p:nvSpPr>
        <p:spPr>
          <a:xfrm>
            <a:off x="7196555" y="1628427"/>
            <a:ext cx="719134" cy="461665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r>
              <a:rPr lang="ja-JP" altLang="en-US" sz="2400" dirty="0"/>
              <a:t>５１</a:t>
            </a:r>
          </a:p>
        </p:txBody>
      </p:sp>
      <p:grpSp>
        <p:nvGrpSpPr>
          <p:cNvPr id="8" name="グループ化 7">
            <a:extLst>
              <a:ext uri="{FF2B5EF4-FFF2-40B4-BE49-F238E27FC236}">
                <a16:creationId xmlns:a16="http://schemas.microsoft.com/office/drawing/2014/main" id="{FB302A1E-68DC-8AF4-59FD-34272C359637}"/>
              </a:ext>
            </a:extLst>
          </p:cNvPr>
          <p:cNvGrpSpPr/>
          <p:nvPr/>
        </p:nvGrpSpPr>
        <p:grpSpPr>
          <a:xfrm>
            <a:off x="3195932" y="2634861"/>
            <a:ext cx="1016028" cy="341737"/>
            <a:chOff x="3722379" y="2784916"/>
            <a:chExt cx="1016028" cy="341737"/>
          </a:xfrm>
        </p:grpSpPr>
        <p:sp>
          <p:nvSpPr>
            <p:cNvPr id="49" name="AutoShape 5">
              <a:extLst>
                <a:ext uri="{FF2B5EF4-FFF2-40B4-BE49-F238E27FC236}">
                  <a16:creationId xmlns:a16="http://schemas.microsoft.com/office/drawing/2014/main" id="{AD10E24A-6D11-1C8F-97F6-8F8E71DFD02F}"/>
                </a:ext>
              </a:extLst>
            </p:cNvPr>
            <p:cNvSpPr>
              <a:spLocks/>
            </p:cNvSpPr>
            <p:nvPr/>
          </p:nvSpPr>
          <p:spPr bwMode="auto">
            <a:xfrm rot="16200000">
              <a:off x="4161269" y="2346026"/>
              <a:ext cx="138247" cy="1016028"/>
            </a:xfrm>
            <a:prstGeom prst="leftBracket">
              <a:avLst>
                <a:gd name="adj" fmla="val 342607"/>
              </a:avLst>
            </a:prstGeom>
            <a:noFill/>
            <a:ln w="12700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53" name="正方形/長方形 52">
              <a:extLst>
                <a:ext uri="{FF2B5EF4-FFF2-40B4-BE49-F238E27FC236}">
                  <a16:creationId xmlns:a16="http://schemas.microsoft.com/office/drawing/2014/main" id="{AA60F685-F20D-0F7C-6602-D1B552E7435D}"/>
                </a:ext>
              </a:extLst>
            </p:cNvPr>
            <p:cNvSpPr/>
            <p:nvPr/>
          </p:nvSpPr>
          <p:spPr>
            <a:xfrm>
              <a:off x="4001614" y="2832088"/>
              <a:ext cx="507903" cy="294565"/>
            </a:xfrm>
            <a:prstGeom prst="rect">
              <a:avLst/>
            </a:prstGeom>
            <a:solidFill>
              <a:schemeClr val="bg1"/>
            </a:solidFill>
            <a:ln w="158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50" name="正方形/長方形 49">
            <a:extLst>
              <a:ext uri="{FF2B5EF4-FFF2-40B4-BE49-F238E27FC236}">
                <a16:creationId xmlns:a16="http://schemas.microsoft.com/office/drawing/2014/main" id="{697AC34F-7EEC-8D9B-384B-4C028FEB3B54}"/>
              </a:ext>
            </a:extLst>
          </p:cNvPr>
          <p:cNvSpPr/>
          <p:nvPr/>
        </p:nvSpPr>
        <p:spPr>
          <a:xfrm>
            <a:off x="3491890" y="2671495"/>
            <a:ext cx="643844" cy="34881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ts val="2000"/>
              </a:lnSpc>
            </a:pPr>
            <a:r>
              <a:rPr lang="ja-JP" altLang="en-US" sz="2000" dirty="0">
                <a:latin typeface="+mn-ea"/>
              </a:rPr>
              <a:t>５１</a:t>
            </a:r>
          </a:p>
        </p:txBody>
      </p:sp>
      <p:grpSp>
        <p:nvGrpSpPr>
          <p:cNvPr id="25" name="グループ化 24">
            <a:extLst>
              <a:ext uri="{FF2B5EF4-FFF2-40B4-BE49-F238E27FC236}">
                <a16:creationId xmlns:a16="http://schemas.microsoft.com/office/drawing/2014/main" id="{1424D974-20B0-061E-A5C9-33D3764B359D}"/>
              </a:ext>
            </a:extLst>
          </p:cNvPr>
          <p:cNvGrpSpPr/>
          <p:nvPr/>
        </p:nvGrpSpPr>
        <p:grpSpPr>
          <a:xfrm>
            <a:off x="2000454" y="1404118"/>
            <a:ext cx="1193168" cy="1678823"/>
            <a:chOff x="827584" y="1336952"/>
            <a:chExt cx="1193168" cy="1678823"/>
          </a:xfrm>
        </p:grpSpPr>
        <p:grpSp>
          <p:nvGrpSpPr>
            <p:cNvPr id="26" name="グループ化 25">
              <a:extLst>
                <a:ext uri="{FF2B5EF4-FFF2-40B4-BE49-F238E27FC236}">
                  <a16:creationId xmlns:a16="http://schemas.microsoft.com/office/drawing/2014/main" id="{C6B49EA1-8440-8B36-3B45-2EDA4F5CD45E}"/>
                </a:ext>
              </a:extLst>
            </p:cNvPr>
            <p:cNvGrpSpPr/>
            <p:nvPr/>
          </p:nvGrpSpPr>
          <p:grpSpPr>
            <a:xfrm>
              <a:off x="833643" y="2572522"/>
              <a:ext cx="1187109" cy="443253"/>
              <a:chOff x="833643" y="2572522"/>
              <a:chExt cx="1187109" cy="443253"/>
            </a:xfrm>
          </p:grpSpPr>
          <p:sp>
            <p:nvSpPr>
              <p:cNvPr id="225" name="AutoShape 5">
                <a:extLst>
                  <a:ext uri="{FF2B5EF4-FFF2-40B4-BE49-F238E27FC236}">
                    <a16:creationId xmlns:a16="http://schemas.microsoft.com/office/drawing/2014/main" id="{1115B52C-E2C6-FE21-C839-9856D5810624}"/>
                  </a:ext>
                </a:extLst>
              </p:cNvPr>
              <p:cNvSpPr>
                <a:spLocks/>
              </p:cNvSpPr>
              <p:nvPr/>
            </p:nvSpPr>
            <p:spPr bwMode="auto">
              <a:xfrm rot="16200000">
                <a:off x="1358073" y="2048092"/>
                <a:ext cx="138249" cy="1187109"/>
              </a:xfrm>
              <a:prstGeom prst="leftBracket">
                <a:avLst>
                  <a:gd name="adj" fmla="val 342607"/>
                </a:avLst>
              </a:prstGeom>
              <a:noFill/>
              <a:ln w="12700">
                <a:solidFill>
                  <a:schemeClr val="tx1"/>
                </a:solidFill>
                <a:prstDash val="dash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  <p:sp>
            <p:nvSpPr>
              <p:cNvPr id="226" name="正方形/長方形 225">
                <a:extLst>
                  <a:ext uri="{FF2B5EF4-FFF2-40B4-BE49-F238E27FC236}">
                    <a16:creationId xmlns:a16="http://schemas.microsoft.com/office/drawing/2014/main" id="{40BAFE3B-A98B-0884-FCDA-3F8800B05A86}"/>
                  </a:ext>
                </a:extLst>
              </p:cNvPr>
              <p:cNvSpPr/>
              <p:nvPr/>
            </p:nvSpPr>
            <p:spPr>
              <a:xfrm>
                <a:off x="1112502" y="2666962"/>
                <a:ext cx="643844" cy="348813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square">
                <a:spAutoFit/>
              </a:bodyPr>
              <a:lstStyle/>
              <a:p>
                <a:pPr>
                  <a:lnSpc>
                    <a:spcPts val="2000"/>
                  </a:lnSpc>
                </a:pPr>
                <a:r>
                  <a:rPr lang="ja-JP" altLang="en-US" sz="2000" dirty="0">
                    <a:latin typeface="+mn-ea"/>
                  </a:rPr>
                  <a:t>６８</a:t>
                </a:r>
              </a:p>
            </p:txBody>
          </p:sp>
        </p:grpSp>
        <p:sp>
          <p:nvSpPr>
            <p:cNvPr id="224" name="正方形/長方形 223">
              <a:extLst>
                <a:ext uri="{FF2B5EF4-FFF2-40B4-BE49-F238E27FC236}">
                  <a16:creationId xmlns:a16="http://schemas.microsoft.com/office/drawing/2014/main" id="{1D17100E-885E-FB5F-120F-808A6F691161}"/>
                </a:ext>
              </a:extLst>
            </p:cNvPr>
            <p:cNvSpPr/>
            <p:nvPr/>
          </p:nvSpPr>
          <p:spPr>
            <a:xfrm>
              <a:off x="827584" y="1336952"/>
              <a:ext cx="1193166" cy="1230744"/>
            </a:xfrm>
            <a:prstGeom prst="rect">
              <a:avLst/>
            </a:prstGeom>
            <a:solidFill>
              <a:srgbClr val="FF99CC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18458388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175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3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44" grpId="0" animBg="1"/>
      <p:bldP spid="45" grpId="0" animBg="1"/>
      <p:bldP spid="51" grpId="0"/>
      <p:bldP spid="52" grpId="0"/>
      <p:bldP spid="5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3BC5FC1-B4FC-6307-A9BF-D8ED735BCB9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グループ化 8">
            <a:extLst>
              <a:ext uri="{FF2B5EF4-FFF2-40B4-BE49-F238E27FC236}">
                <a16:creationId xmlns:a16="http://schemas.microsoft.com/office/drawing/2014/main" id="{F13052C6-82C4-BDD6-20DB-CDFEEE1719FA}"/>
              </a:ext>
            </a:extLst>
          </p:cNvPr>
          <p:cNvGrpSpPr/>
          <p:nvPr/>
        </p:nvGrpSpPr>
        <p:grpSpPr>
          <a:xfrm>
            <a:off x="109781" y="876420"/>
            <a:ext cx="3982403" cy="1656697"/>
            <a:chOff x="512899" y="2306333"/>
            <a:chExt cx="4053557" cy="1656697"/>
          </a:xfrm>
        </p:grpSpPr>
        <p:sp>
          <p:nvSpPr>
            <p:cNvPr id="10" name="AutoShape 5">
              <a:extLst>
                <a:ext uri="{FF2B5EF4-FFF2-40B4-BE49-F238E27FC236}">
                  <a16:creationId xmlns:a16="http://schemas.microsoft.com/office/drawing/2014/main" id="{77CA3DC7-C502-936A-E925-390BCB33B809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2738568" y="892755"/>
              <a:ext cx="255203" cy="3400571"/>
            </a:xfrm>
            <a:prstGeom prst="leftBracket">
              <a:avLst>
                <a:gd name="adj" fmla="val 342607"/>
              </a:avLst>
            </a:prstGeom>
            <a:noFill/>
            <a:ln w="12700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12" name="正方形/長方形 11">
              <a:extLst>
                <a:ext uri="{FF2B5EF4-FFF2-40B4-BE49-F238E27FC236}">
                  <a16:creationId xmlns:a16="http://schemas.microsoft.com/office/drawing/2014/main" id="{77DEEB7F-9E1D-9807-E2D3-59377353183C}"/>
                </a:ext>
              </a:extLst>
            </p:cNvPr>
            <p:cNvSpPr/>
            <p:nvPr/>
          </p:nvSpPr>
          <p:spPr>
            <a:xfrm>
              <a:off x="2521606" y="2306333"/>
              <a:ext cx="882912" cy="348813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>
              <a:spAutoFit/>
            </a:bodyPr>
            <a:lstStyle/>
            <a:p>
              <a:pPr>
                <a:lnSpc>
                  <a:spcPts val="2000"/>
                </a:lnSpc>
              </a:pPr>
              <a:r>
                <a:rPr lang="ja-JP" altLang="en-US" sz="2000" dirty="0">
                  <a:latin typeface="+mn-ea"/>
                </a:rPr>
                <a:t>１８７</a:t>
              </a:r>
            </a:p>
          </p:txBody>
        </p:sp>
        <p:sp>
          <p:nvSpPr>
            <p:cNvPr id="13" name="AutoShape 5">
              <a:extLst>
                <a:ext uri="{FF2B5EF4-FFF2-40B4-BE49-F238E27FC236}">
                  <a16:creationId xmlns:a16="http://schemas.microsoft.com/office/drawing/2014/main" id="{3C39A7B3-9254-7170-9E83-10BFADD46562}"/>
                </a:ext>
              </a:extLst>
            </p:cNvPr>
            <p:cNvSpPr>
              <a:spLocks/>
            </p:cNvSpPr>
            <p:nvPr/>
          </p:nvSpPr>
          <p:spPr bwMode="auto">
            <a:xfrm>
              <a:off x="1052336" y="2717904"/>
              <a:ext cx="130955" cy="1242096"/>
            </a:xfrm>
            <a:prstGeom prst="leftBracket">
              <a:avLst>
                <a:gd name="adj" fmla="val 342607"/>
              </a:avLst>
            </a:prstGeom>
            <a:noFill/>
            <a:ln w="12700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21" name="正方形/長方形 20">
              <a:extLst>
                <a:ext uri="{FF2B5EF4-FFF2-40B4-BE49-F238E27FC236}">
                  <a16:creationId xmlns:a16="http://schemas.microsoft.com/office/drawing/2014/main" id="{53E708C9-3628-0833-C4C0-E56B2E516EF3}"/>
                </a:ext>
              </a:extLst>
            </p:cNvPr>
            <p:cNvSpPr/>
            <p:nvPr/>
          </p:nvSpPr>
          <p:spPr>
            <a:xfrm>
              <a:off x="512899" y="3184778"/>
              <a:ext cx="643844" cy="348813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>
              <a:spAutoFit/>
            </a:bodyPr>
            <a:lstStyle/>
            <a:p>
              <a:pPr>
                <a:lnSpc>
                  <a:spcPts val="2000"/>
                </a:lnSpc>
              </a:pPr>
              <a:r>
                <a:rPr lang="ja-JP" altLang="en-US" sz="2000" dirty="0">
                  <a:latin typeface="+mn-ea"/>
                </a:rPr>
                <a:t>６８</a:t>
              </a:r>
            </a:p>
          </p:txBody>
        </p:sp>
        <p:sp>
          <p:nvSpPr>
            <p:cNvPr id="22" name="正方形/長方形 21">
              <a:extLst>
                <a:ext uri="{FF2B5EF4-FFF2-40B4-BE49-F238E27FC236}">
                  <a16:creationId xmlns:a16="http://schemas.microsoft.com/office/drawing/2014/main" id="{089CC919-CFDB-3091-48BF-FB731032843E}"/>
                </a:ext>
              </a:extLst>
            </p:cNvPr>
            <p:cNvSpPr/>
            <p:nvPr/>
          </p:nvSpPr>
          <p:spPr>
            <a:xfrm>
              <a:off x="1198264" y="2720934"/>
              <a:ext cx="3368192" cy="1242096"/>
            </a:xfrm>
            <a:prstGeom prst="rect">
              <a:avLst/>
            </a:prstGeom>
            <a:solidFill>
              <a:srgbClr val="00B0F0">
                <a:alpha val="32000"/>
              </a:srgbClr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233" name="正方形/長方形 232">
            <a:extLst>
              <a:ext uri="{FF2B5EF4-FFF2-40B4-BE49-F238E27FC236}">
                <a16:creationId xmlns:a16="http://schemas.microsoft.com/office/drawing/2014/main" id="{BB6405B5-783F-DAAF-FEB2-1BD5915537BD}"/>
              </a:ext>
            </a:extLst>
          </p:cNvPr>
          <p:cNvSpPr/>
          <p:nvPr/>
        </p:nvSpPr>
        <p:spPr>
          <a:xfrm>
            <a:off x="227005" y="63930"/>
            <a:ext cx="8565024" cy="461665"/>
          </a:xfrm>
          <a:prstGeom prst="rect">
            <a:avLst/>
          </a:prstGeom>
          <a:solidFill>
            <a:srgbClr val="FFFF00">
              <a:alpha val="34000"/>
            </a:srgbClr>
          </a:solidFill>
          <a:ln w="25400">
            <a:solidFill>
              <a:srgbClr val="FFC000"/>
            </a:solidFill>
          </a:ln>
        </p:spPr>
        <p:txBody>
          <a:bodyPr wrap="square">
            <a:spAutoFit/>
          </a:bodyPr>
          <a:lstStyle/>
          <a:p>
            <a:pPr lvl="0"/>
            <a:r>
              <a:rPr lang="ja-JP" altLang="en-US" sz="2400" dirty="0">
                <a:latin typeface="+mn-ea"/>
              </a:rPr>
              <a:t>できるだけ大きい正方形を長方形から取り除く方法で</a:t>
            </a:r>
            <a:r>
              <a:rPr lang="ja-JP" altLang="en-US" sz="2400" dirty="0">
                <a:latin typeface="HG行書体" panose="03000609000000000000" pitchFamily="65" charset="-128"/>
                <a:ea typeface="HG行書体" panose="03000609000000000000" pitchFamily="65" charset="-128"/>
              </a:rPr>
              <a:t>ａ</a:t>
            </a:r>
            <a:r>
              <a:rPr lang="ja-JP" altLang="en-US" sz="2400" dirty="0">
                <a:latin typeface="+mn-ea"/>
              </a:rPr>
              <a:t>を求める。</a:t>
            </a:r>
            <a:endParaRPr lang="en-US" altLang="ja-JP" sz="2400" dirty="0">
              <a:latin typeface="+mn-ea"/>
            </a:endParaRPr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B96C0784-3D89-4B74-6A7E-590DCBF4C97A}"/>
              </a:ext>
            </a:extLst>
          </p:cNvPr>
          <p:cNvSpPr/>
          <p:nvPr/>
        </p:nvSpPr>
        <p:spPr>
          <a:xfrm>
            <a:off x="52877" y="484358"/>
            <a:ext cx="775948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ja-JP" altLang="en-US" sz="2400" dirty="0">
                <a:latin typeface="+mn-ea"/>
              </a:rPr>
              <a:t>①　もとの長方形から１辺の長さが６８の正方形を取り除く。</a:t>
            </a:r>
            <a:endParaRPr lang="en-US" altLang="ja-JP" sz="2400" dirty="0">
              <a:latin typeface="+mn-ea"/>
            </a:endParaRPr>
          </a:p>
        </p:txBody>
      </p:sp>
      <p:grpSp>
        <p:nvGrpSpPr>
          <p:cNvPr id="7" name="グループ化 6">
            <a:extLst>
              <a:ext uri="{FF2B5EF4-FFF2-40B4-BE49-F238E27FC236}">
                <a16:creationId xmlns:a16="http://schemas.microsoft.com/office/drawing/2014/main" id="{FFEF0BA5-BC87-CFD0-8BFE-6E388617D9D4}"/>
              </a:ext>
            </a:extLst>
          </p:cNvPr>
          <p:cNvGrpSpPr/>
          <p:nvPr/>
        </p:nvGrpSpPr>
        <p:grpSpPr>
          <a:xfrm>
            <a:off x="796352" y="1299343"/>
            <a:ext cx="1193168" cy="1678823"/>
            <a:chOff x="827584" y="1336952"/>
            <a:chExt cx="1193168" cy="1678823"/>
          </a:xfrm>
        </p:grpSpPr>
        <p:grpSp>
          <p:nvGrpSpPr>
            <p:cNvPr id="6" name="グループ化 5">
              <a:extLst>
                <a:ext uri="{FF2B5EF4-FFF2-40B4-BE49-F238E27FC236}">
                  <a16:creationId xmlns:a16="http://schemas.microsoft.com/office/drawing/2014/main" id="{2F606CA0-E835-D58E-B804-8BA3BEC0825B}"/>
                </a:ext>
              </a:extLst>
            </p:cNvPr>
            <p:cNvGrpSpPr/>
            <p:nvPr/>
          </p:nvGrpSpPr>
          <p:grpSpPr>
            <a:xfrm>
              <a:off x="833643" y="2572522"/>
              <a:ext cx="1187109" cy="443253"/>
              <a:chOff x="833643" y="2572522"/>
              <a:chExt cx="1187109" cy="443253"/>
            </a:xfrm>
          </p:grpSpPr>
          <p:sp>
            <p:nvSpPr>
              <p:cNvPr id="23" name="AutoShape 5">
                <a:extLst>
                  <a:ext uri="{FF2B5EF4-FFF2-40B4-BE49-F238E27FC236}">
                    <a16:creationId xmlns:a16="http://schemas.microsoft.com/office/drawing/2014/main" id="{C44AAE69-3ED0-3A65-9FA7-7329708109FA}"/>
                  </a:ext>
                </a:extLst>
              </p:cNvPr>
              <p:cNvSpPr>
                <a:spLocks/>
              </p:cNvSpPr>
              <p:nvPr/>
            </p:nvSpPr>
            <p:spPr bwMode="auto">
              <a:xfrm rot="16200000">
                <a:off x="1358073" y="2048092"/>
                <a:ext cx="138249" cy="1187109"/>
              </a:xfrm>
              <a:prstGeom prst="leftBracket">
                <a:avLst>
                  <a:gd name="adj" fmla="val 342607"/>
                </a:avLst>
              </a:prstGeom>
              <a:noFill/>
              <a:ln w="12700">
                <a:solidFill>
                  <a:schemeClr val="tx1"/>
                </a:solidFill>
                <a:prstDash val="dash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  <p:sp>
            <p:nvSpPr>
              <p:cNvPr id="24" name="正方形/長方形 23">
                <a:extLst>
                  <a:ext uri="{FF2B5EF4-FFF2-40B4-BE49-F238E27FC236}">
                    <a16:creationId xmlns:a16="http://schemas.microsoft.com/office/drawing/2014/main" id="{C59E43EF-0793-3AE0-C3A0-BC34BF252967}"/>
                  </a:ext>
                </a:extLst>
              </p:cNvPr>
              <p:cNvSpPr/>
              <p:nvPr/>
            </p:nvSpPr>
            <p:spPr>
              <a:xfrm>
                <a:off x="1112502" y="2666962"/>
                <a:ext cx="643844" cy="348813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square">
                <a:spAutoFit/>
              </a:bodyPr>
              <a:lstStyle/>
              <a:p>
                <a:pPr>
                  <a:lnSpc>
                    <a:spcPts val="2000"/>
                  </a:lnSpc>
                </a:pPr>
                <a:r>
                  <a:rPr lang="ja-JP" altLang="en-US" sz="2000" dirty="0">
                    <a:latin typeface="+mn-ea"/>
                  </a:rPr>
                  <a:t>６８</a:t>
                </a:r>
              </a:p>
            </p:txBody>
          </p:sp>
        </p:grpSp>
        <p:sp>
          <p:nvSpPr>
            <p:cNvPr id="5" name="正方形/長方形 4">
              <a:extLst>
                <a:ext uri="{FF2B5EF4-FFF2-40B4-BE49-F238E27FC236}">
                  <a16:creationId xmlns:a16="http://schemas.microsoft.com/office/drawing/2014/main" id="{FCEB59DC-191D-CB90-86E6-95077DCF29E0}"/>
                </a:ext>
              </a:extLst>
            </p:cNvPr>
            <p:cNvSpPr/>
            <p:nvPr/>
          </p:nvSpPr>
          <p:spPr>
            <a:xfrm>
              <a:off x="827584" y="1336952"/>
              <a:ext cx="1193166" cy="1230744"/>
            </a:xfrm>
            <a:prstGeom prst="rect">
              <a:avLst/>
            </a:prstGeom>
            <a:solidFill>
              <a:srgbClr val="FF99CC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32" name="グループ化 31">
            <a:extLst>
              <a:ext uri="{FF2B5EF4-FFF2-40B4-BE49-F238E27FC236}">
                <a16:creationId xmlns:a16="http://schemas.microsoft.com/office/drawing/2014/main" id="{4E4D18E9-841C-E33E-5ABD-EDDE084AF4C4}"/>
              </a:ext>
            </a:extLst>
          </p:cNvPr>
          <p:cNvGrpSpPr/>
          <p:nvPr/>
        </p:nvGrpSpPr>
        <p:grpSpPr>
          <a:xfrm>
            <a:off x="4774058" y="1509024"/>
            <a:ext cx="2975517" cy="520085"/>
            <a:chOff x="918487" y="4030834"/>
            <a:chExt cx="2961552" cy="520085"/>
          </a:xfrm>
        </p:grpSpPr>
        <p:sp>
          <p:nvSpPr>
            <p:cNvPr id="33" name="正方形/長方形 32">
              <a:extLst>
                <a:ext uri="{FF2B5EF4-FFF2-40B4-BE49-F238E27FC236}">
                  <a16:creationId xmlns:a16="http://schemas.microsoft.com/office/drawing/2014/main" id="{E09659CA-09F6-FC31-D5E5-19C964A5FD02}"/>
                </a:ext>
              </a:extLst>
            </p:cNvPr>
            <p:cNvSpPr/>
            <p:nvPr/>
          </p:nvSpPr>
          <p:spPr>
            <a:xfrm>
              <a:off x="918487" y="4062467"/>
              <a:ext cx="2128581" cy="461665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r>
                <a:rPr lang="ja-JP" altLang="en-US" sz="2400" dirty="0"/>
                <a:t>１８７＝６８・</a:t>
              </a:r>
            </a:p>
          </p:txBody>
        </p:sp>
        <p:sp>
          <p:nvSpPr>
            <p:cNvPr id="34" name="正方形/長方形 33">
              <a:extLst>
                <a:ext uri="{FF2B5EF4-FFF2-40B4-BE49-F238E27FC236}">
                  <a16:creationId xmlns:a16="http://schemas.microsoft.com/office/drawing/2014/main" id="{4022DAE2-8501-CFB2-6231-1B9E91C5AA3F}"/>
                </a:ext>
              </a:extLst>
            </p:cNvPr>
            <p:cNvSpPr/>
            <p:nvPr/>
          </p:nvSpPr>
          <p:spPr>
            <a:xfrm>
              <a:off x="2522929" y="4030834"/>
              <a:ext cx="507903" cy="507903"/>
            </a:xfrm>
            <a:prstGeom prst="rect">
              <a:avLst/>
            </a:prstGeom>
            <a:noFill/>
            <a:ln w="254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400"/>
            </a:p>
          </p:txBody>
        </p:sp>
        <p:sp>
          <p:nvSpPr>
            <p:cNvPr id="35" name="正方形/長方形 34">
              <a:extLst>
                <a:ext uri="{FF2B5EF4-FFF2-40B4-BE49-F238E27FC236}">
                  <a16:creationId xmlns:a16="http://schemas.microsoft.com/office/drawing/2014/main" id="{037221FF-59F1-12ED-36A0-4C100E0497CF}"/>
                </a:ext>
              </a:extLst>
            </p:cNvPr>
            <p:cNvSpPr/>
            <p:nvPr/>
          </p:nvSpPr>
          <p:spPr>
            <a:xfrm>
              <a:off x="2964084" y="4064554"/>
              <a:ext cx="602583" cy="461665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r>
                <a:rPr lang="ja-JP" altLang="en-US" sz="2400" dirty="0"/>
                <a:t>＋</a:t>
              </a:r>
            </a:p>
          </p:txBody>
        </p:sp>
        <p:sp>
          <p:nvSpPr>
            <p:cNvPr id="36" name="正方形/長方形 35">
              <a:extLst>
                <a:ext uri="{FF2B5EF4-FFF2-40B4-BE49-F238E27FC236}">
                  <a16:creationId xmlns:a16="http://schemas.microsoft.com/office/drawing/2014/main" id="{D22D2550-2EAE-33D8-AD12-4BEF3578BBC8}"/>
                </a:ext>
              </a:extLst>
            </p:cNvPr>
            <p:cNvSpPr/>
            <p:nvPr/>
          </p:nvSpPr>
          <p:spPr>
            <a:xfrm>
              <a:off x="3372136" y="4043016"/>
              <a:ext cx="507903" cy="507903"/>
            </a:xfrm>
            <a:prstGeom prst="rect">
              <a:avLst/>
            </a:prstGeom>
            <a:noFill/>
            <a:ln w="2540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400"/>
            </a:p>
          </p:txBody>
        </p:sp>
      </p:grpSp>
      <p:sp>
        <p:nvSpPr>
          <p:cNvPr id="44" name="角丸四角形吹き出し 43">
            <a:extLst>
              <a:ext uri="{FF2B5EF4-FFF2-40B4-BE49-F238E27FC236}">
                <a16:creationId xmlns:a16="http://schemas.microsoft.com/office/drawing/2014/main" id="{F65EF407-F467-A5BC-03AE-3AEFA36998E3}"/>
              </a:ext>
            </a:extLst>
          </p:cNvPr>
          <p:cNvSpPr/>
          <p:nvPr/>
        </p:nvSpPr>
        <p:spPr>
          <a:xfrm>
            <a:off x="6270340" y="900334"/>
            <a:ext cx="1665380" cy="508760"/>
          </a:xfrm>
          <a:prstGeom prst="wedgeRoundRectCallout">
            <a:avLst>
              <a:gd name="adj1" fmla="val -26043"/>
              <a:gd name="adj2" fmla="val 67169"/>
              <a:gd name="adj3" fmla="val 16667"/>
            </a:avLst>
          </a:prstGeom>
          <a:solidFill>
            <a:srgbClr val="FF0000">
              <a:alpha val="48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2000"/>
              </a:lnSpc>
            </a:pPr>
            <a:r>
              <a:rPr lang="ja-JP" altLang="en-US" dirty="0">
                <a:solidFill>
                  <a:schemeClr val="tx1"/>
                </a:solidFill>
              </a:rPr>
              <a:t>取り除いた</a:t>
            </a:r>
            <a:endParaRPr lang="en-US" altLang="ja-JP" dirty="0">
              <a:solidFill>
                <a:schemeClr val="tx1"/>
              </a:solidFill>
            </a:endParaRPr>
          </a:p>
          <a:p>
            <a:pPr algn="ctr">
              <a:lnSpc>
                <a:spcPts val="2000"/>
              </a:lnSpc>
            </a:pPr>
            <a:r>
              <a:rPr lang="ja-JP" altLang="en-US" dirty="0">
                <a:solidFill>
                  <a:schemeClr val="tx1"/>
                </a:solidFill>
              </a:rPr>
              <a:t>正方形の個数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45" name="角丸四角形吹き出し 44">
            <a:extLst>
              <a:ext uri="{FF2B5EF4-FFF2-40B4-BE49-F238E27FC236}">
                <a16:creationId xmlns:a16="http://schemas.microsoft.com/office/drawing/2014/main" id="{13D54CB6-4CF5-CB09-FD3F-74833975ECDE}"/>
              </a:ext>
            </a:extLst>
          </p:cNvPr>
          <p:cNvSpPr/>
          <p:nvPr/>
        </p:nvSpPr>
        <p:spPr>
          <a:xfrm>
            <a:off x="6556901" y="2209647"/>
            <a:ext cx="1807960" cy="502604"/>
          </a:xfrm>
          <a:prstGeom prst="wedgeRoundRectCallout">
            <a:avLst>
              <a:gd name="adj1" fmla="val -4205"/>
              <a:gd name="adj2" fmla="val -76793"/>
              <a:gd name="adj3" fmla="val 16667"/>
            </a:avLst>
          </a:prstGeom>
          <a:solidFill>
            <a:srgbClr val="00B0F0">
              <a:alpha val="48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2000"/>
              </a:lnSpc>
            </a:pPr>
            <a:r>
              <a:rPr kumimoji="1" lang="ja-JP" altLang="en-US" dirty="0">
                <a:solidFill>
                  <a:schemeClr val="tx1"/>
                </a:solidFill>
              </a:rPr>
              <a:t>残った長方形の</a:t>
            </a:r>
            <a:endParaRPr kumimoji="1" lang="en-US" altLang="ja-JP" dirty="0">
              <a:solidFill>
                <a:schemeClr val="tx1"/>
              </a:solidFill>
            </a:endParaRPr>
          </a:p>
          <a:p>
            <a:pPr algn="ctr">
              <a:lnSpc>
                <a:spcPts val="2000"/>
              </a:lnSpc>
            </a:pPr>
            <a:r>
              <a:rPr kumimoji="1" lang="ja-JP" altLang="en-US" dirty="0">
                <a:solidFill>
                  <a:schemeClr val="tx1"/>
                </a:solidFill>
              </a:rPr>
              <a:t>短い辺の長さ</a:t>
            </a:r>
          </a:p>
        </p:txBody>
      </p:sp>
      <p:sp>
        <p:nvSpPr>
          <p:cNvPr id="51" name="正方形/長方形 50">
            <a:extLst>
              <a:ext uri="{FF2B5EF4-FFF2-40B4-BE49-F238E27FC236}">
                <a16:creationId xmlns:a16="http://schemas.microsoft.com/office/drawing/2014/main" id="{1F280DD0-F3AF-B588-AA60-61A9F946B25A}"/>
              </a:ext>
            </a:extLst>
          </p:cNvPr>
          <p:cNvSpPr/>
          <p:nvPr/>
        </p:nvSpPr>
        <p:spPr>
          <a:xfrm>
            <a:off x="6435012" y="1530226"/>
            <a:ext cx="507099" cy="461665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r>
              <a:rPr lang="ja-JP" altLang="en-US" sz="2400" dirty="0"/>
              <a:t>２</a:t>
            </a:r>
          </a:p>
        </p:txBody>
      </p:sp>
      <p:sp>
        <p:nvSpPr>
          <p:cNvPr id="52" name="正方形/長方形 51">
            <a:extLst>
              <a:ext uri="{FF2B5EF4-FFF2-40B4-BE49-F238E27FC236}">
                <a16:creationId xmlns:a16="http://schemas.microsoft.com/office/drawing/2014/main" id="{4010F2A1-BCE1-865A-1969-33BA5EA23463}"/>
              </a:ext>
            </a:extLst>
          </p:cNvPr>
          <p:cNvSpPr/>
          <p:nvPr/>
        </p:nvSpPr>
        <p:spPr>
          <a:xfrm>
            <a:off x="7196555" y="1523652"/>
            <a:ext cx="719134" cy="461665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r>
              <a:rPr lang="ja-JP" altLang="en-US" sz="2400" dirty="0"/>
              <a:t>５１</a:t>
            </a:r>
          </a:p>
        </p:txBody>
      </p:sp>
      <p:grpSp>
        <p:nvGrpSpPr>
          <p:cNvPr id="8" name="グループ化 7">
            <a:extLst>
              <a:ext uri="{FF2B5EF4-FFF2-40B4-BE49-F238E27FC236}">
                <a16:creationId xmlns:a16="http://schemas.microsoft.com/office/drawing/2014/main" id="{627C85B2-0FB1-406D-9A9C-CF67E3760F76}"/>
              </a:ext>
            </a:extLst>
          </p:cNvPr>
          <p:cNvGrpSpPr/>
          <p:nvPr/>
        </p:nvGrpSpPr>
        <p:grpSpPr>
          <a:xfrm>
            <a:off x="3182858" y="2529795"/>
            <a:ext cx="909328" cy="341737"/>
            <a:chOff x="3722379" y="2784916"/>
            <a:chExt cx="909328" cy="341737"/>
          </a:xfrm>
        </p:grpSpPr>
        <p:sp>
          <p:nvSpPr>
            <p:cNvPr id="49" name="AutoShape 5">
              <a:extLst>
                <a:ext uri="{FF2B5EF4-FFF2-40B4-BE49-F238E27FC236}">
                  <a16:creationId xmlns:a16="http://schemas.microsoft.com/office/drawing/2014/main" id="{D14A1D14-D82D-A9FE-8407-329FCEDBB829}"/>
                </a:ext>
              </a:extLst>
            </p:cNvPr>
            <p:cNvSpPr>
              <a:spLocks/>
            </p:cNvSpPr>
            <p:nvPr/>
          </p:nvSpPr>
          <p:spPr bwMode="auto">
            <a:xfrm rot="16200000">
              <a:off x="4107919" y="2399376"/>
              <a:ext cx="138247" cy="909328"/>
            </a:xfrm>
            <a:prstGeom prst="leftBracket">
              <a:avLst>
                <a:gd name="adj" fmla="val 342607"/>
              </a:avLst>
            </a:prstGeom>
            <a:noFill/>
            <a:ln w="12700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53" name="正方形/長方形 52">
              <a:extLst>
                <a:ext uri="{FF2B5EF4-FFF2-40B4-BE49-F238E27FC236}">
                  <a16:creationId xmlns:a16="http://schemas.microsoft.com/office/drawing/2014/main" id="{5CC6D3F2-4182-7B97-8A32-C2B5F0204BFD}"/>
                </a:ext>
              </a:extLst>
            </p:cNvPr>
            <p:cNvSpPr/>
            <p:nvPr/>
          </p:nvSpPr>
          <p:spPr>
            <a:xfrm>
              <a:off x="3955546" y="2832088"/>
              <a:ext cx="507903" cy="294565"/>
            </a:xfrm>
            <a:prstGeom prst="rect">
              <a:avLst/>
            </a:prstGeom>
            <a:solidFill>
              <a:schemeClr val="bg1"/>
            </a:solidFill>
            <a:ln w="158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50" name="正方形/長方形 49">
            <a:extLst>
              <a:ext uri="{FF2B5EF4-FFF2-40B4-BE49-F238E27FC236}">
                <a16:creationId xmlns:a16="http://schemas.microsoft.com/office/drawing/2014/main" id="{D4BD166E-7E37-9E72-4E13-B3CA5DBFE10E}"/>
              </a:ext>
            </a:extLst>
          </p:cNvPr>
          <p:cNvSpPr/>
          <p:nvPr/>
        </p:nvSpPr>
        <p:spPr>
          <a:xfrm>
            <a:off x="3424100" y="2566720"/>
            <a:ext cx="643844" cy="34881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ts val="2000"/>
              </a:lnSpc>
            </a:pPr>
            <a:r>
              <a:rPr lang="ja-JP" altLang="en-US" sz="2000" dirty="0">
                <a:latin typeface="+mn-ea"/>
              </a:rPr>
              <a:t>５１</a:t>
            </a:r>
          </a:p>
        </p:txBody>
      </p:sp>
      <p:grpSp>
        <p:nvGrpSpPr>
          <p:cNvPr id="25" name="グループ化 24">
            <a:extLst>
              <a:ext uri="{FF2B5EF4-FFF2-40B4-BE49-F238E27FC236}">
                <a16:creationId xmlns:a16="http://schemas.microsoft.com/office/drawing/2014/main" id="{5B99DA1F-5DB7-7CCC-DCD6-A2956A9FF569}"/>
              </a:ext>
            </a:extLst>
          </p:cNvPr>
          <p:cNvGrpSpPr/>
          <p:nvPr/>
        </p:nvGrpSpPr>
        <p:grpSpPr>
          <a:xfrm>
            <a:off x="2000454" y="1299343"/>
            <a:ext cx="1193168" cy="1678823"/>
            <a:chOff x="827584" y="1336952"/>
            <a:chExt cx="1193168" cy="1678823"/>
          </a:xfrm>
        </p:grpSpPr>
        <p:grpSp>
          <p:nvGrpSpPr>
            <p:cNvPr id="26" name="グループ化 25">
              <a:extLst>
                <a:ext uri="{FF2B5EF4-FFF2-40B4-BE49-F238E27FC236}">
                  <a16:creationId xmlns:a16="http://schemas.microsoft.com/office/drawing/2014/main" id="{DAE7735C-A545-DC8C-9D03-2916DEA515A9}"/>
                </a:ext>
              </a:extLst>
            </p:cNvPr>
            <p:cNvGrpSpPr/>
            <p:nvPr/>
          </p:nvGrpSpPr>
          <p:grpSpPr>
            <a:xfrm>
              <a:off x="833643" y="2572522"/>
              <a:ext cx="1187109" cy="443253"/>
              <a:chOff x="833643" y="2572522"/>
              <a:chExt cx="1187109" cy="443253"/>
            </a:xfrm>
          </p:grpSpPr>
          <p:sp>
            <p:nvSpPr>
              <p:cNvPr id="225" name="AutoShape 5">
                <a:extLst>
                  <a:ext uri="{FF2B5EF4-FFF2-40B4-BE49-F238E27FC236}">
                    <a16:creationId xmlns:a16="http://schemas.microsoft.com/office/drawing/2014/main" id="{929FCF0B-FDF5-46FF-4BDD-162D79495152}"/>
                  </a:ext>
                </a:extLst>
              </p:cNvPr>
              <p:cNvSpPr>
                <a:spLocks/>
              </p:cNvSpPr>
              <p:nvPr/>
            </p:nvSpPr>
            <p:spPr bwMode="auto">
              <a:xfrm rot="16200000">
                <a:off x="1358073" y="2048092"/>
                <a:ext cx="138249" cy="1187109"/>
              </a:xfrm>
              <a:prstGeom prst="leftBracket">
                <a:avLst>
                  <a:gd name="adj" fmla="val 342607"/>
                </a:avLst>
              </a:prstGeom>
              <a:noFill/>
              <a:ln w="12700">
                <a:solidFill>
                  <a:schemeClr val="tx1"/>
                </a:solidFill>
                <a:prstDash val="dash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  <p:sp>
            <p:nvSpPr>
              <p:cNvPr id="226" name="正方形/長方形 225">
                <a:extLst>
                  <a:ext uri="{FF2B5EF4-FFF2-40B4-BE49-F238E27FC236}">
                    <a16:creationId xmlns:a16="http://schemas.microsoft.com/office/drawing/2014/main" id="{5BBD97D6-22F4-7FC0-1E2C-2CE0D0957151}"/>
                  </a:ext>
                </a:extLst>
              </p:cNvPr>
              <p:cNvSpPr/>
              <p:nvPr/>
            </p:nvSpPr>
            <p:spPr>
              <a:xfrm>
                <a:off x="1112502" y="2666962"/>
                <a:ext cx="643844" cy="348813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square">
                <a:spAutoFit/>
              </a:bodyPr>
              <a:lstStyle/>
              <a:p>
                <a:pPr>
                  <a:lnSpc>
                    <a:spcPts val="2000"/>
                  </a:lnSpc>
                </a:pPr>
                <a:r>
                  <a:rPr lang="ja-JP" altLang="en-US" sz="2000" dirty="0">
                    <a:latin typeface="+mn-ea"/>
                  </a:rPr>
                  <a:t>６８</a:t>
                </a:r>
              </a:p>
            </p:txBody>
          </p:sp>
        </p:grpSp>
        <p:sp>
          <p:nvSpPr>
            <p:cNvPr id="224" name="正方形/長方形 223">
              <a:extLst>
                <a:ext uri="{FF2B5EF4-FFF2-40B4-BE49-F238E27FC236}">
                  <a16:creationId xmlns:a16="http://schemas.microsoft.com/office/drawing/2014/main" id="{B9DE2E7A-385C-141E-E0CB-1E2C61403D97}"/>
                </a:ext>
              </a:extLst>
            </p:cNvPr>
            <p:cNvSpPr/>
            <p:nvPr/>
          </p:nvSpPr>
          <p:spPr>
            <a:xfrm>
              <a:off x="827584" y="1336952"/>
              <a:ext cx="1193166" cy="1230744"/>
            </a:xfrm>
            <a:prstGeom prst="rect">
              <a:avLst/>
            </a:prstGeom>
            <a:solidFill>
              <a:srgbClr val="FF99CC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F269110F-5313-3BF9-D379-0AE6FCDBC3AE}"/>
              </a:ext>
            </a:extLst>
          </p:cNvPr>
          <p:cNvSpPr/>
          <p:nvPr/>
        </p:nvSpPr>
        <p:spPr>
          <a:xfrm>
            <a:off x="21179" y="2847366"/>
            <a:ext cx="777508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ja-JP" altLang="en-US" sz="2400" dirty="0">
                <a:latin typeface="+mn-ea"/>
              </a:rPr>
              <a:t>②　残りの長方形から１辺の長さが５１の正方形を取り除く。</a:t>
            </a:r>
            <a:endParaRPr lang="en-US" altLang="ja-JP" sz="2400" dirty="0">
              <a:latin typeface="+mn-ea"/>
            </a:endParaRPr>
          </a:p>
        </p:txBody>
      </p:sp>
      <p:sp>
        <p:nvSpPr>
          <p:cNvPr id="17" name="正方形/長方形 16">
            <a:extLst>
              <a:ext uri="{FF2B5EF4-FFF2-40B4-BE49-F238E27FC236}">
                <a16:creationId xmlns:a16="http://schemas.microsoft.com/office/drawing/2014/main" id="{EEB64FC9-1337-E362-4321-4016BF17F03C}"/>
              </a:ext>
            </a:extLst>
          </p:cNvPr>
          <p:cNvSpPr/>
          <p:nvPr/>
        </p:nvSpPr>
        <p:spPr>
          <a:xfrm>
            <a:off x="784343" y="3379795"/>
            <a:ext cx="3307842" cy="1242096"/>
          </a:xfrm>
          <a:prstGeom prst="rect">
            <a:avLst/>
          </a:prstGeom>
          <a:solidFill>
            <a:srgbClr val="00B0F0">
              <a:alpha val="32000"/>
            </a:srgb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" name="正方形/長方形 19">
            <a:extLst>
              <a:ext uri="{FF2B5EF4-FFF2-40B4-BE49-F238E27FC236}">
                <a16:creationId xmlns:a16="http://schemas.microsoft.com/office/drawing/2014/main" id="{46C7BEE2-2592-819D-9DDA-7CDC0A17CAF9}"/>
              </a:ext>
            </a:extLst>
          </p:cNvPr>
          <p:cNvSpPr/>
          <p:nvPr/>
        </p:nvSpPr>
        <p:spPr>
          <a:xfrm>
            <a:off x="785548" y="3388117"/>
            <a:ext cx="1193166" cy="1230744"/>
          </a:xfrm>
          <a:prstGeom prst="rect">
            <a:avLst/>
          </a:prstGeom>
          <a:solidFill>
            <a:schemeClr val="bg1">
              <a:lumMod val="75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29" name="グループ化 28">
            <a:extLst>
              <a:ext uri="{FF2B5EF4-FFF2-40B4-BE49-F238E27FC236}">
                <a16:creationId xmlns:a16="http://schemas.microsoft.com/office/drawing/2014/main" id="{2A65CC94-AD02-E7A6-F703-D5D8AF49BF02}"/>
              </a:ext>
            </a:extLst>
          </p:cNvPr>
          <p:cNvGrpSpPr/>
          <p:nvPr/>
        </p:nvGrpSpPr>
        <p:grpSpPr>
          <a:xfrm>
            <a:off x="3185128" y="4618860"/>
            <a:ext cx="900704" cy="341737"/>
            <a:chOff x="3722379" y="2784916"/>
            <a:chExt cx="900704" cy="341737"/>
          </a:xfrm>
        </p:grpSpPr>
        <p:sp>
          <p:nvSpPr>
            <p:cNvPr id="30" name="AutoShape 5">
              <a:extLst>
                <a:ext uri="{FF2B5EF4-FFF2-40B4-BE49-F238E27FC236}">
                  <a16:creationId xmlns:a16="http://schemas.microsoft.com/office/drawing/2014/main" id="{C4F2A884-B2C1-E170-0550-C820502F742B}"/>
                </a:ext>
              </a:extLst>
            </p:cNvPr>
            <p:cNvSpPr>
              <a:spLocks/>
            </p:cNvSpPr>
            <p:nvPr/>
          </p:nvSpPr>
          <p:spPr bwMode="auto">
            <a:xfrm rot="16200000">
              <a:off x="4085062" y="2422233"/>
              <a:ext cx="175337" cy="900704"/>
            </a:xfrm>
            <a:prstGeom prst="leftBracket">
              <a:avLst>
                <a:gd name="adj" fmla="val 342607"/>
              </a:avLst>
            </a:prstGeom>
            <a:noFill/>
            <a:ln w="12700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31" name="正方形/長方形 30">
              <a:extLst>
                <a:ext uri="{FF2B5EF4-FFF2-40B4-BE49-F238E27FC236}">
                  <a16:creationId xmlns:a16="http://schemas.microsoft.com/office/drawing/2014/main" id="{353A8F56-A361-F013-A5C6-AEBC33DAC996}"/>
                </a:ext>
              </a:extLst>
            </p:cNvPr>
            <p:cNvSpPr/>
            <p:nvPr/>
          </p:nvSpPr>
          <p:spPr>
            <a:xfrm>
              <a:off x="3957123" y="2832088"/>
              <a:ext cx="507903" cy="294565"/>
            </a:xfrm>
            <a:prstGeom prst="rect">
              <a:avLst/>
            </a:prstGeom>
            <a:solidFill>
              <a:schemeClr val="bg1"/>
            </a:solidFill>
            <a:ln w="158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227" name="正方形/長方形 226">
            <a:extLst>
              <a:ext uri="{FF2B5EF4-FFF2-40B4-BE49-F238E27FC236}">
                <a16:creationId xmlns:a16="http://schemas.microsoft.com/office/drawing/2014/main" id="{D4BDCAD7-155E-BE47-9A19-7CE8C083C0B3}"/>
              </a:ext>
            </a:extLst>
          </p:cNvPr>
          <p:cNvSpPr/>
          <p:nvPr/>
        </p:nvSpPr>
        <p:spPr>
          <a:xfrm>
            <a:off x="3424100" y="4655494"/>
            <a:ext cx="643844" cy="34881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ts val="2000"/>
              </a:lnSpc>
            </a:pPr>
            <a:r>
              <a:rPr lang="ja-JP" altLang="en-US" sz="2000" dirty="0">
                <a:latin typeface="+mn-ea"/>
              </a:rPr>
              <a:t>５１</a:t>
            </a:r>
          </a:p>
        </p:txBody>
      </p:sp>
      <p:sp>
        <p:nvSpPr>
          <p:cNvPr id="230" name="正方形/長方形 229">
            <a:extLst>
              <a:ext uri="{FF2B5EF4-FFF2-40B4-BE49-F238E27FC236}">
                <a16:creationId xmlns:a16="http://schemas.microsoft.com/office/drawing/2014/main" id="{65647248-6007-70BB-66AE-8667B1CD6FD1}"/>
              </a:ext>
            </a:extLst>
          </p:cNvPr>
          <p:cNvSpPr/>
          <p:nvPr/>
        </p:nvSpPr>
        <p:spPr>
          <a:xfrm>
            <a:off x="1989650" y="3388117"/>
            <a:ext cx="1193166" cy="1230744"/>
          </a:xfrm>
          <a:prstGeom prst="rect">
            <a:avLst/>
          </a:prstGeom>
          <a:solidFill>
            <a:schemeClr val="bg1">
              <a:lumMod val="75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236" name="グループ化 235">
            <a:extLst>
              <a:ext uri="{FF2B5EF4-FFF2-40B4-BE49-F238E27FC236}">
                <a16:creationId xmlns:a16="http://schemas.microsoft.com/office/drawing/2014/main" id="{E607D37E-D5BE-2635-0FD3-B1E17653B1EA}"/>
              </a:ext>
            </a:extLst>
          </p:cNvPr>
          <p:cNvGrpSpPr/>
          <p:nvPr/>
        </p:nvGrpSpPr>
        <p:grpSpPr>
          <a:xfrm>
            <a:off x="2531394" y="3430588"/>
            <a:ext cx="643845" cy="1196596"/>
            <a:chOff x="3042955" y="3992486"/>
            <a:chExt cx="643845" cy="1196596"/>
          </a:xfrm>
        </p:grpSpPr>
        <p:sp>
          <p:nvSpPr>
            <p:cNvPr id="234" name="AutoShape 5">
              <a:extLst>
                <a:ext uri="{FF2B5EF4-FFF2-40B4-BE49-F238E27FC236}">
                  <a16:creationId xmlns:a16="http://schemas.microsoft.com/office/drawing/2014/main" id="{7A02EAF1-5D94-348C-335C-8426BC0CE403}"/>
                </a:ext>
              </a:extLst>
            </p:cNvPr>
            <p:cNvSpPr>
              <a:spLocks/>
            </p:cNvSpPr>
            <p:nvPr/>
          </p:nvSpPr>
          <p:spPr bwMode="auto">
            <a:xfrm>
              <a:off x="3556068" y="3992486"/>
              <a:ext cx="130732" cy="1196596"/>
            </a:xfrm>
            <a:prstGeom prst="leftBracket">
              <a:avLst>
                <a:gd name="adj" fmla="val 342607"/>
              </a:avLst>
            </a:prstGeom>
            <a:noFill/>
            <a:ln w="12700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235" name="正方形/長方形 234">
              <a:extLst>
                <a:ext uri="{FF2B5EF4-FFF2-40B4-BE49-F238E27FC236}">
                  <a16:creationId xmlns:a16="http://schemas.microsoft.com/office/drawing/2014/main" id="{357EC9A0-C30B-CC8B-92C2-330E70AB082C}"/>
                </a:ext>
              </a:extLst>
            </p:cNvPr>
            <p:cNvSpPr/>
            <p:nvPr/>
          </p:nvSpPr>
          <p:spPr>
            <a:xfrm>
              <a:off x="3042955" y="4462187"/>
              <a:ext cx="643844" cy="348813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</p:spPr>
          <p:txBody>
            <a:bodyPr wrap="square">
              <a:spAutoFit/>
            </a:bodyPr>
            <a:lstStyle/>
            <a:p>
              <a:pPr>
                <a:lnSpc>
                  <a:spcPts val="2000"/>
                </a:lnSpc>
              </a:pPr>
              <a:r>
                <a:rPr lang="ja-JP" altLang="en-US" sz="2000" dirty="0">
                  <a:latin typeface="+mn-ea"/>
                </a:rPr>
                <a:t>６８</a:t>
              </a:r>
            </a:p>
          </p:txBody>
        </p:sp>
      </p:grpSp>
      <p:grpSp>
        <p:nvGrpSpPr>
          <p:cNvPr id="237" name="グループ化 236">
            <a:extLst>
              <a:ext uri="{FF2B5EF4-FFF2-40B4-BE49-F238E27FC236}">
                <a16:creationId xmlns:a16="http://schemas.microsoft.com/office/drawing/2014/main" id="{62E46BC8-259A-47C5-B01E-14ADA88E94A5}"/>
              </a:ext>
            </a:extLst>
          </p:cNvPr>
          <p:cNvGrpSpPr/>
          <p:nvPr/>
        </p:nvGrpSpPr>
        <p:grpSpPr>
          <a:xfrm>
            <a:off x="3182816" y="3378573"/>
            <a:ext cx="1661777" cy="940486"/>
            <a:chOff x="818930" y="1334857"/>
            <a:chExt cx="1616730" cy="897919"/>
          </a:xfrm>
        </p:grpSpPr>
        <p:grpSp>
          <p:nvGrpSpPr>
            <p:cNvPr id="238" name="グループ化 237">
              <a:extLst>
                <a:ext uri="{FF2B5EF4-FFF2-40B4-BE49-F238E27FC236}">
                  <a16:creationId xmlns:a16="http://schemas.microsoft.com/office/drawing/2014/main" id="{9BA7E966-265C-7D05-7A1C-11860158195C}"/>
                </a:ext>
              </a:extLst>
            </p:cNvPr>
            <p:cNvGrpSpPr/>
            <p:nvPr/>
          </p:nvGrpSpPr>
          <p:grpSpPr>
            <a:xfrm>
              <a:off x="1718226" y="1348169"/>
              <a:ext cx="717434" cy="884607"/>
              <a:chOff x="1718226" y="1348169"/>
              <a:chExt cx="717434" cy="884607"/>
            </a:xfrm>
          </p:grpSpPr>
          <p:sp>
            <p:nvSpPr>
              <p:cNvPr id="240" name="AutoShape 5">
                <a:extLst>
                  <a:ext uri="{FF2B5EF4-FFF2-40B4-BE49-F238E27FC236}">
                    <a16:creationId xmlns:a16="http://schemas.microsoft.com/office/drawing/2014/main" id="{C65BCDDD-BBBD-0D0C-DC6A-1851EC7DEE03}"/>
                  </a:ext>
                </a:extLst>
              </p:cNvPr>
              <p:cNvSpPr>
                <a:spLocks/>
              </p:cNvSpPr>
              <p:nvPr/>
            </p:nvSpPr>
            <p:spPr bwMode="auto">
              <a:xfrm rot="10800000">
                <a:off x="1718226" y="1348169"/>
                <a:ext cx="151837" cy="884607"/>
              </a:xfrm>
              <a:prstGeom prst="leftBracket">
                <a:avLst>
                  <a:gd name="adj" fmla="val 342607"/>
                </a:avLst>
              </a:prstGeom>
              <a:noFill/>
              <a:ln w="12700">
                <a:solidFill>
                  <a:schemeClr val="tx1"/>
                </a:solidFill>
                <a:prstDash val="dash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  <p:sp>
            <p:nvSpPr>
              <p:cNvPr id="241" name="正方形/長方形 240">
                <a:extLst>
                  <a:ext uri="{FF2B5EF4-FFF2-40B4-BE49-F238E27FC236}">
                    <a16:creationId xmlns:a16="http://schemas.microsoft.com/office/drawing/2014/main" id="{C257DC4C-20C3-4724-0EE7-9B2D2E98FA0A}"/>
                  </a:ext>
                </a:extLst>
              </p:cNvPr>
              <p:cNvSpPr/>
              <p:nvPr/>
            </p:nvSpPr>
            <p:spPr>
              <a:xfrm>
                <a:off x="1791816" y="1665540"/>
                <a:ext cx="643844" cy="348813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square">
                <a:spAutoFit/>
              </a:bodyPr>
              <a:lstStyle/>
              <a:p>
                <a:pPr>
                  <a:lnSpc>
                    <a:spcPts val="2000"/>
                  </a:lnSpc>
                </a:pPr>
                <a:r>
                  <a:rPr lang="ja-JP" altLang="en-US" sz="2000" dirty="0">
                    <a:latin typeface="+mn-ea"/>
                  </a:rPr>
                  <a:t>５１</a:t>
                </a:r>
              </a:p>
            </p:txBody>
          </p:sp>
        </p:grpSp>
        <p:sp>
          <p:nvSpPr>
            <p:cNvPr id="239" name="正方形/長方形 238">
              <a:extLst>
                <a:ext uri="{FF2B5EF4-FFF2-40B4-BE49-F238E27FC236}">
                  <a16:creationId xmlns:a16="http://schemas.microsoft.com/office/drawing/2014/main" id="{7A2946C7-2764-C0AD-3F8F-9BB7AFBF0450}"/>
                </a:ext>
              </a:extLst>
            </p:cNvPr>
            <p:cNvSpPr/>
            <p:nvPr/>
          </p:nvSpPr>
          <p:spPr>
            <a:xfrm>
              <a:off x="818930" y="1334857"/>
              <a:ext cx="890246" cy="897919"/>
            </a:xfrm>
            <a:prstGeom prst="rect">
              <a:avLst/>
            </a:prstGeom>
            <a:solidFill>
              <a:srgbClr val="FFC000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242" name="グループ化 241">
            <a:extLst>
              <a:ext uri="{FF2B5EF4-FFF2-40B4-BE49-F238E27FC236}">
                <a16:creationId xmlns:a16="http://schemas.microsoft.com/office/drawing/2014/main" id="{16BDF090-E54B-1E61-ED55-5BE88058E62D}"/>
              </a:ext>
            </a:extLst>
          </p:cNvPr>
          <p:cNvGrpSpPr/>
          <p:nvPr/>
        </p:nvGrpSpPr>
        <p:grpSpPr>
          <a:xfrm>
            <a:off x="5044868" y="3875677"/>
            <a:ext cx="2891579" cy="512095"/>
            <a:chOff x="1358136" y="4054175"/>
            <a:chExt cx="2891579" cy="512095"/>
          </a:xfrm>
        </p:grpSpPr>
        <p:sp>
          <p:nvSpPr>
            <p:cNvPr id="243" name="正方形/長方形 242">
              <a:extLst>
                <a:ext uri="{FF2B5EF4-FFF2-40B4-BE49-F238E27FC236}">
                  <a16:creationId xmlns:a16="http://schemas.microsoft.com/office/drawing/2014/main" id="{79891DB0-9E89-440A-CC45-D380FED2E84B}"/>
                </a:ext>
              </a:extLst>
            </p:cNvPr>
            <p:cNvSpPr/>
            <p:nvPr/>
          </p:nvSpPr>
          <p:spPr>
            <a:xfrm>
              <a:off x="1358136" y="4072336"/>
              <a:ext cx="1815803" cy="461665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r>
                <a:rPr lang="ja-JP" altLang="en-US" sz="2400" dirty="0"/>
                <a:t>６８＝５１・</a:t>
              </a:r>
            </a:p>
          </p:txBody>
        </p:sp>
        <p:sp>
          <p:nvSpPr>
            <p:cNvPr id="244" name="正方形/長方形 243">
              <a:extLst>
                <a:ext uri="{FF2B5EF4-FFF2-40B4-BE49-F238E27FC236}">
                  <a16:creationId xmlns:a16="http://schemas.microsoft.com/office/drawing/2014/main" id="{9E8A48EF-93F6-E796-DC17-06B371D57BF3}"/>
                </a:ext>
              </a:extLst>
            </p:cNvPr>
            <p:cNvSpPr/>
            <p:nvPr/>
          </p:nvSpPr>
          <p:spPr>
            <a:xfrm>
              <a:off x="2793118" y="4058367"/>
              <a:ext cx="507903" cy="507903"/>
            </a:xfrm>
            <a:prstGeom prst="rect">
              <a:avLst/>
            </a:prstGeom>
            <a:noFill/>
            <a:ln w="25400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400"/>
            </a:p>
          </p:txBody>
        </p:sp>
        <p:sp>
          <p:nvSpPr>
            <p:cNvPr id="245" name="正方形/長方形 244">
              <a:extLst>
                <a:ext uri="{FF2B5EF4-FFF2-40B4-BE49-F238E27FC236}">
                  <a16:creationId xmlns:a16="http://schemas.microsoft.com/office/drawing/2014/main" id="{4CA0E74C-8D37-4DBE-CFD8-EC047F34AFAB}"/>
                </a:ext>
              </a:extLst>
            </p:cNvPr>
            <p:cNvSpPr/>
            <p:nvPr/>
          </p:nvSpPr>
          <p:spPr>
            <a:xfrm>
              <a:off x="3258862" y="4077072"/>
              <a:ext cx="602583" cy="461665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r>
                <a:rPr lang="ja-JP" altLang="en-US" sz="2400" dirty="0"/>
                <a:t>＋</a:t>
              </a:r>
            </a:p>
          </p:txBody>
        </p:sp>
        <p:sp>
          <p:nvSpPr>
            <p:cNvPr id="246" name="正方形/長方形 245">
              <a:extLst>
                <a:ext uri="{FF2B5EF4-FFF2-40B4-BE49-F238E27FC236}">
                  <a16:creationId xmlns:a16="http://schemas.microsoft.com/office/drawing/2014/main" id="{C8772ED4-516A-E99B-1964-1F2626341292}"/>
                </a:ext>
              </a:extLst>
            </p:cNvPr>
            <p:cNvSpPr/>
            <p:nvPr/>
          </p:nvSpPr>
          <p:spPr>
            <a:xfrm>
              <a:off x="3741812" y="4054175"/>
              <a:ext cx="507903" cy="507903"/>
            </a:xfrm>
            <a:prstGeom prst="rect">
              <a:avLst/>
            </a:prstGeom>
            <a:noFill/>
            <a:ln w="2540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400"/>
            </a:p>
          </p:txBody>
        </p:sp>
      </p:grpSp>
      <p:sp>
        <p:nvSpPr>
          <p:cNvPr id="247" name="角丸四角形吹き出し 70">
            <a:extLst>
              <a:ext uri="{FF2B5EF4-FFF2-40B4-BE49-F238E27FC236}">
                <a16:creationId xmlns:a16="http://schemas.microsoft.com/office/drawing/2014/main" id="{9AAA2629-3494-5E2B-7C5B-F543CCFADBBD}"/>
              </a:ext>
            </a:extLst>
          </p:cNvPr>
          <p:cNvSpPr/>
          <p:nvPr/>
        </p:nvSpPr>
        <p:spPr>
          <a:xfrm>
            <a:off x="5407336" y="3334306"/>
            <a:ext cx="2652929" cy="365350"/>
          </a:xfrm>
          <a:prstGeom prst="wedgeRoundRectCallout">
            <a:avLst>
              <a:gd name="adj1" fmla="val 632"/>
              <a:gd name="adj2" fmla="val 88720"/>
              <a:gd name="adj3" fmla="val 16667"/>
            </a:avLst>
          </a:prstGeom>
          <a:solidFill>
            <a:srgbClr val="FFC000">
              <a:alpha val="48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2000"/>
              </a:lnSpc>
            </a:pPr>
            <a:r>
              <a:rPr lang="ja-JP" altLang="en-US" dirty="0">
                <a:solidFill>
                  <a:schemeClr val="tx1"/>
                </a:solidFill>
              </a:rPr>
              <a:t>取り除いた正方形の個数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248" name="角丸四角形吹き出し 71">
            <a:extLst>
              <a:ext uri="{FF2B5EF4-FFF2-40B4-BE49-F238E27FC236}">
                <a16:creationId xmlns:a16="http://schemas.microsoft.com/office/drawing/2014/main" id="{7E3573D5-9A68-C2CA-DC78-07DF21B2ACF0}"/>
              </a:ext>
            </a:extLst>
          </p:cNvPr>
          <p:cNvSpPr/>
          <p:nvPr/>
        </p:nvSpPr>
        <p:spPr>
          <a:xfrm>
            <a:off x="5044868" y="4629155"/>
            <a:ext cx="3228525" cy="296834"/>
          </a:xfrm>
          <a:prstGeom prst="wedgeRoundRectCallout">
            <a:avLst>
              <a:gd name="adj1" fmla="val 33853"/>
              <a:gd name="adj2" fmla="val -124926"/>
              <a:gd name="adj3" fmla="val 16667"/>
            </a:avLst>
          </a:prstGeom>
          <a:solidFill>
            <a:srgbClr val="00B0F0">
              <a:alpha val="48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2000"/>
              </a:lnSpc>
            </a:pPr>
            <a:r>
              <a:rPr kumimoji="1" lang="ja-JP" altLang="en-US" dirty="0">
                <a:solidFill>
                  <a:schemeClr val="tx1"/>
                </a:solidFill>
              </a:rPr>
              <a:t>残った長方形の短い辺の長さ</a:t>
            </a:r>
          </a:p>
        </p:txBody>
      </p:sp>
      <p:sp>
        <p:nvSpPr>
          <p:cNvPr id="249" name="正方形/長方形 248">
            <a:extLst>
              <a:ext uri="{FF2B5EF4-FFF2-40B4-BE49-F238E27FC236}">
                <a16:creationId xmlns:a16="http://schemas.microsoft.com/office/drawing/2014/main" id="{7A1806A1-42CB-3A0D-44FE-1F770E49A55C}"/>
              </a:ext>
            </a:extLst>
          </p:cNvPr>
          <p:cNvSpPr/>
          <p:nvPr/>
        </p:nvSpPr>
        <p:spPr>
          <a:xfrm>
            <a:off x="6556227" y="3887146"/>
            <a:ext cx="504719" cy="461665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r>
              <a:rPr lang="ja-JP" altLang="en-US" sz="2400" dirty="0"/>
              <a:t>１</a:t>
            </a:r>
          </a:p>
        </p:txBody>
      </p:sp>
      <p:sp>
        <p:nvSpPr>
          <p:cNvPr id="250" name="正方形/長方形 249">
            <a:extLst>
              <a:ext uri="{FF2B5EF4-FFF2-40B4-BE49-F238E27FC236}">
                <a16:creationId xmlns:a16="http://schemas.microsoft.com/office/drawing/2014/main" id="{E569978E-7645-8DC5-4A9E-6F2D93117937}"/>
              </a:ext>
            </a:extLst>
          </p:cNvPr>
          <p:cNvSpPr/>
          <p:nvPr/>
        </p:nvSpPr>
        <p:spPr>
          <a:xfrm>
            <a:off x="7349607" y="3887145"/>
            <a:ext cx="715759" cy="461665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r>
              <a:rPr lang="ja-JP" altLang="en-US" sz="2400" dirty="0"/>
              <a:t>１７</a:t>
            </a:r>
          </a:p>
        </p:txBody>
      </p:sp>
      <p:grpSp>
        <p:nvGrpSpPr>
          <p:cNvPr id="251" name="グループ化 250">
            <a:extLst>
              <a:ext uri="{FF2B5EF4-FFF2-40B4-BE49-F238E27FC236}">
                <a16:creationId xmlns:a16="http://schemas.microsoft.com/office/drawing/2014/main" id="{AB17213F-75A2-B112-CF1C-40E346ABF865}"/>
              </a:ext>
            </a:extLst>
          </p:cNvPr>
          <p:cNvGrpSpPr/>
          <p:nvPr/>
        </p:nvGrpSpPr>
        <p:grpSpPr>
          <a:xfrm>
            <a:off x="4107167" y="4318925"/>
            <a:ext cx="668248" cy="297958"/>
            <a:chOff x="3459908" y="2342585"/>
            <a:chExt cx="668248" cy="297958"/>
          </a:xfrm>
        </p:grpSpPr>
        <p:sp>
          <p:nvSpPr>
            <p:cNvPr id="252" name="AutoShape 5">
              <a:extLst>
                <a:ext uri="{FF2B5EF4-FFF2-40B4-BE49-F238E27FC236}">
                  <a16:creationId xmlns:a16="http://schemas.microsoft.com/office/drawing/2014/main" id="{DF210C35-5999-70C3-F558-ED02779C2D92}"/>
                </a:ext>
              </a:extLst>
            </p:cNvPr>
            <p:cNvSpPr>
              <a:spLocks/>
            </p:cNvSpPr>
            <p:nvPr/>
          </p:nvSpPr>
          <p:spPr bwMode="auto">
            <a:xfrm rot="10800000">
              <a:off x="3459908" y="2345979"/>
              <a:ext cx="138247" cy="294564"/>
            </a:xfrm>
            <a:prstGeom prst="leftBracket">
              <a:avLst>
                <a:gd name="adj" fmla="val 342607"/>
              </a:avLst>
            </a:prstGeom>
            <a:noFill/>
            <a:ln w="12700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253" name="正方形/長方形 252">
              <a:extLst>
                <a:ext uri="{FF2B5EF4-FFF2-40B4-BE49-F238E27FC236}">
                  <a16:creationId xmlns:a16="http://schemas.microsoft.com/office/drawing/2014/main" id="{0CACBF16-10CC-B213-7693-E3FD00FF1DE2}"/>
                </a:ext>
              </a:extLst>
            </p:cNvPr>
            <p:cNvSpPr/>
            <p:nvPr/>
          </p:nvSpPr>
          <p:spPr>
            <a:xfrm>
              <a:off x="3620253" y="2342585"/>
              <a:ext cx="507903" cy="294565"/>
            </a:xfrm>
            <a:prstGeom prst="rect">
              <a:avLst/>
            </a:prstGeom>
            <a:solidFill>
              <a:schemeClr val="bg1"/>
            </a:solidFill>
            <a:ln w="158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63" name="正方形/長方形 62">
            <a:extLst>
              <a:ext uri="{FF2B5EF4-FFF2-40B4-BE49-F238E27FC236}">
                <a16:creationId xmlns:a16="http://schemas.microsoft.com/office/drawing/2014/main" id="{588FFD53-B47A-527C-0A3D-B4B7E590B45B}"/>
              </a:ext>
            </a:extLst>
          </p:cNvPr>
          <p:cNvSpPr/>
          <p:nvPr/>
        </p:nvSpPr>
        <p:spPr>
          <a:xfrm>
            <a:off x="4208472" y="4289052"/>
            <a:ext cx="643844" cy="34881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ts val="2000"/>
              </a:lnSpc>
            </a:pPr>
            <a:r>
              <a:rPr lang="ja-JP" altLang="en-US" sz="2000" dirty="0">
                <a:latin typeface="+mn-ea"/>
              </a:rPr>
              <a:t>１７</a:t>
            </a:r>
          </a:p>
        </p:txBody>
      </p:sp>
    </p:spTree>
    <p:extLst>
      <p:ext uri="{BB962C8B-B14F-4D97-AF65-F5344CB8AC3E}">
        <p14:creationId xmlns:p14="http://schemas.microsoft.com/office/powerpoint/2010/main" val="5797123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2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1750"/>
                                        <p:tgtEl>
                                          <p:spTgt spid="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1000"/>
                                        <p:tgtEl>
                                          <p:spTgt spid="2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2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2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2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9" dur="500"/>
                                        <p:tgtEl>
                                          <p:spTgt spid="2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2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2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2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1" dur="1000"/>
                                        <p:tgtEl>
                                          <p:spTgt spid="2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47" grpId="0" animBg="1"/>
      <p:bldP spid="248" grpId="0" animBg="1"/>
      <p:bldP spid="249" grpId="0"/>
      <p:bldP spid="250" grpId="0"/>
      <p:bldP spid="6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4232709-35DC-58B6-1D7D-446408A244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グループ化 8">
            <a:extLst>
              <a:ext uri="{FF2B5EF4-FFF2-40B4-BE49-F238E27FC236}">
                <a16:creationId xmlns:a16="http://schemas.microsoft.com/office/drawing/2014/main" id="{9A87AC84-3E55-12C0-4859-EC62D7BC748E}"/>
              </a:ext>
            </a:extLst>
          </p:cNvPr>
          <p:cNvGrpSpPr/>
          <p:nvPr/>
        </p:nvGrpSpPr>
        <p:grpSpPr>
          <a:xfrm>
            <a:off x="109781" y="809745"/>
            <a:ext cx="3982403" cy="1656697"/>
            <a:chOff x="512899" y="2306333"/>
            <a:chExt cx="4053557" cy="1656697"/>
          </a:xfrm>
        </p:grpSpPr>
        <p:sp>
          <p:nvSpPr>
            <p:cNvPr id="10" name="AutoShape 5">
              <a:extLst>
                <a:ext uri="{FF2B5EF4-FFF2-40B4-BE49-F238E27FC236}">
                  <a16:creationId xmlns:a16="http://schemas.microsoft.com/office/drawing/2014/main" id="{019B2662-0A10-DE95-44D2-3799DB5DA5F7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2738568" y="892755"/>
              <a:ext cx="255203" cy="3400571"/>
            </a:xfrm>
            <a:prstGeom prst="leftBracket">
              <a:avLst>
                <a:gd name="adj" fmla="val 342607"/>
              </a:avLst>
            </a:prstGeom>
            <a:noFill/>
            <a:ln w="12700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12" name="正方形/長方形 11">
              <a:extLst>
                <a:ext uri="{FF2B5EF4-FFF2-40B4-BE49-F238E27FC236}">
                  <a16:creationId xmlns:a16="http://schemas.microsoft.com/office/drawing/2014/main" id="{A4EA120D-5312-A671-AFA5-A763F3771B77}"/>
                </a:ext>
              </a:extLst>
            </p:cNvPr>
            <p:cNvSpPr/>
            <p:nvPr/>
          </p:nvSpPr>
          <p:spPr>
            <a:xfrm>
              <a:off x="2521606" y="2306333"/>
              <a:ext cx="882912" cy="348813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>
              <a:spAutoFit/>
            </a:bodyPr>
            <a:lstStyle/>
            <a:p>
              <a:pPr>
                <a:lnSpc>
                  <a:spcPts val="2000"/>
                </a:lnSpc>
              </a:pPr>
              <a:r>
                <a:rPr lang="ja-JP" altLang="en-US" sz="2000" dirty="0">
                  <a:latin typeface="+mn-ea"/>
                </a:rPr>
                <a:t>１８７</a:t>
              </a:r>
            </a:p>
          </p:txBody>
        </p:sp>
        <p:sp>
          <p:nvSpPr>
            <p:cNvPr id="13" name="AutoShape 5">
              <a:extLst>
                <a:ext uri="{FF2B5EF4-FFF2-40B4-BE49-F238E27FC236}">
                  <a16:creationId xmlns:a16="http://schemas.microsoft.com/office/drawing/2014/main" id="{587CCD43-DD66-C11C-4032-43D333AEA7B1}"/>
                </a:ext>
              </a:extLst>
            </p:cNvPr>
            <p:cNvSpPr>
              <a:spLocks/>
            </p:cNvSpPr>
            <p:nvPr/>
          </p:nvSpPr>
          <p:spPr bwMode="auto">
            <a:xfrm>
              <a:off x="1052336" y="2717904"/>
              <a:ext cx="130955" cy="1242096"/>
            </a:xfrm>
            <a:prstGeom prst="leftBracket">
              <a:avLst>
                <a:gd name="adj" fmla="val 342607"/>
              </a:avLst>
            </a:prstGeom>
            <a:noFill/>
            <a:ln w="12700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21" name="正方形/長方形 20">
              <a:extLst>
                <a:ext uri="{FF2B5EF4-FFF2-40B4-BE49-F238E27FC236}">
                  <a16:creationId xmlns:a16="http://schemas.microsoft.com/office/drawing/2014/main" id="{ACC25483-828F-B60B-260F-976FCBBA7777}"/>
                </a:ext>
              </a:extLst>
            </p:cNvPr>
            <p:cNvSpPr/>
            <p:nvPr/>
          </p:nvSpPr>
          <p:spPr>
            <a:xfrm>
              <a:off x="512899" y="3184778"/>
              <a:ext cx="643844" cy="348813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>
              <a:spAutoFit/>
            </a:bodyPr>
            <a:lstStyle/>
            <a:p>
              <a:pPr>
                <a:lnSpc>
                  <a:spcPts val="2000"/>
                </a:lnSpc>
              </a:pPr>
              <a:r>
                <a:rPr lang="ja-JP" altLang="en-US" sz="2000" dirty="0">
                  <a:latin typeface="+mn-ea"/>
                </a:rPr>
                <a:t>６８</a:t>
              </a:r>
            </a:p>
          </p:txBody>
        </p:sp>
        <p:sp>
          <p:nvSpPr>
            <p:cNvPr id="22" name="正方形/長方形 21">
              <a:extLst>
                <a:ext uri="{FF2B5EF4-FFF2-40B4-BE49-F238E27FC236}">
                  <a16:creationId xmlns:a16="http://schemas.microsoft.com/office/drawing/2014/main" id="{8F57F9B4-7AE5-08A7-E0EE-0F0A93ACC0B8}"/>
                </a:ext>
              </a:extLst>
            </p:cNvPr>
            <p:cNvSpPr/>
            <p:nvPr/>
          </p:nvSpPr>
          <p:spPr>
            <a:xfrm>
              <a:off x="1198264" y="2720934"/>
              <a:ext cx="3368192" cy="1242096"/>
            </a:xfrm>
            <a:prstGeom prst="rect">
              <a:avLst/>
            </a:prstGeom>
            <a:solidFill>
              <a:srgbClr val="00B0F0">
                <a:alpha val="32000"/>
              </a:srgbClr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233" name="正方形/長方形 232">
            <a:extLst>
              <a:ext uri="{FF2B5EF4-FFF2-40B4-BE49-F238E27FC236}">
                <a16:creationId xmlns:a16="http://schemas.microsoft.com/office/drawing/2014/main" id="{6FF917F3-D13C-6A17-6A31-DAA1D29310F6}"/>
              </a:ext>
            </a:extLst>
          </p:cNvPr>
          <p:cNvSpPr/>
          <p:nvPr/>
        </p:nvSpPr>
        <p:spPr>
          <a:xfrm>
            <a:off x="227005" y="63930"/>
            <a:ext cx="8565024" cy="461665"/>
          </a:xfrm>
          <a:prstGeom prst="rect">
            <a:avLst/>
          </a:prstGeom>
          <a:solidFill>
            <a:srgbClr val="FFFF00">
              <a:alpha val="34000"/>
            </a:srgbClr>
          </a:solidFill>
          <a:ln w="25400">
            <a:solidFill>
              <a:srgbClr val="FFC000"/>
            </a:solidFill>
          </a:ln>
        </p:spPr>
        <p:txBody>
          <a:bodyPr wrap="square">
            <a:spAutoFit/>
          </a:bodyPr>
          <a:lstStyle/>
          <a:p>
            <a:pPr lvl="0"/>
            <a:r>
              <a:rPr lang="ja-JP" altLang="en-US" sz="2400" dirty="0">
                <a:latin typeface="+mn-ea"/>
              </a:rPr>
              <a:t>できるだけ大きい正方形を長方形から取り除く方法で</a:t>
            </a:r>
            <a:r>
              <a:rPr lang="ja-JP" altLang="en-US" sz="2400" dirty="0">
                <a:latin typeface="HG行書体" panose="03000609000000000000" pitchFamily="65" charset="-128"/>
                <a:ea typeface="HG行書体" panose="03000609000000000000" pitchFamily="65" charset="-128"/>
              </a:rPr>
              <a:t>ａ</a:t>
            </a:r>
            <a:r>
              <a:rPr lang="ja-JP" altLang="en-US" sz="2400" dirty="0">
                <a:latin typeface="+mn-ea"/>
              </a:rPr>
              <a:t>を求める。</a:t>
            </a:r>
            <a:endParaRPr lang="en-US" altLang="ja-JP" sz="2400" dirty="0">
              <a:latin typeface="+mn-ea"/>
            </a:endParaRPr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FBA81FC5-C6D5-E6D0-E6BA-60B878869C28}"/>
              </a:ext>
            </a:extLst>
          </p:cNvPr>
          <p:cNvSpPr/>
          <p:nvPr/>
        </p:nvSpPr>
        <p:spPr>
          <a:xfrm>
            <a:off x="52877" y="484358"/>
            <a:ext cx="775948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ja-JP" altLang="en-US" sz="2400" dirty="0">
                <a:latin typeface="+mn-ea"/>
              </a:rPr>
              <a:t>①　もとの長方形から１辺の長さが６８の正方形を取り除く。</a:t>
            </a:r>
            <a:endParaRPr lang="en-US" altLang="ja-JP" sz="2400" dirty="0">
              <a:latin typeface="+mn-ea"/>
            </a:endParaRPr>
          </a:p>
        </p:txBody>
      </p:sp>
      <p:grpSp>
        <p:nvGrpSpPr>
          <p:cNvPr id="7" name="グループ化 6">
            <a:extLst>
              <a:ext uri="{FF2B5EF4-FFF2-40B4-BE49-F238E27FC236}">
                <a16:creationId xmlns:a16="http://schemas.microsoft.com/office/drawing/2014/main" id="{C0C0F9D6-1DDB-D428-C39B-715FAFC336B8}"/>
              </a:ext>
            </a:extLst>
          </p:cNvPr>
          <p:cNvGrpSpPr/>
          <p:nvPr/>
        </p:nvGrpSpPr>
        <p:grpSpPr>
          <a:xfrm>
            <a:off x="796352" y="1232668"/>
            <a:ext cx="1193168" cy="1678823"/>
            <a:chOff x="827584" y="1336952"/>
            <a:chExt cx="1193168" cy="1678823"/>
          </a:xfrm>
        </p:grpSpPr>
        <p:grpSp>
          <p:nvGrpSpPr>
            <p:cNvPr id="6" name="グループ化 5">
              <a:extLst>
                <a:ext uri="{FF2B5EF4-FFF2-40B4-BE49-F238E27FC236}">
                  <a16:creationId xmlns:a16="http://schemas.microsoft.com/office/drawing/2014/main" id="{87EFAE0B-3477-18C7-7BD0-680FFCBB66C0}"/>
                </a:ext>
              </a:extLst>
            </p:cNvPr>
            <p:cNvGrpSpPr/>
            <p:nvPr/>
          </p:nvGrpSpPr>
          <p:grpSpPr>
            <a:xfrm>
              <a:off x="833643" y="2572522"/>
              <a:ext cx="1187109" cy="443253"/>
              <a:chOff x="833643" y="2572522"/>
              <a:chExt cx="1187109" cy="443253"/>
            </a:xfrm>
          </p:grpSpPr>
          <p:sp>
            <p:nvSpPr>
              <p:cNvPr id="23" name="AutoShape 5">
                <a:extLst>
                  <a:ext uri="{FF2B5EF4-FFF2-40B4-BE49-F238E27FC236}">
                    <a16:creationId xmlns:a16="http://schemas.microsoft.com/office/drawing/2014/main" id="{8061741B-1D3E-F3C2-9682-C8379D3A788D}"/>
                  </a:ext>
                </a:extLst>
              </p:cNvPr>
              <p:cNvSpPr>
                <a:spLocks/>
              </p:cNvSpPr>
              <p:nvPr/>
            </p:nvSpPr>
            <p:spPr bwMode="auto">
              <a:xfrm rot="16200000">
                <a:off x="1358073" y="2048092"/>
                <a:ext cx="138249" cy="1187109"/>
              </a:xfrm>
              <a:prstGeom prst="leftBracket">
                <a:avLst>
                  <a:gd name="adj" fmla="val 342607"/>
                </a:avLst>
              </a:prstGeom>
              <a:noFill/>
              <a:ln w="12700">
                <a:solidFill>
                  <a:schemeClr val="tx1"/>
                </a:solidFill>
                <a:prstDash val="dash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  <p:sp>
            <p:nvSpPr>
              <p:cNvPr id="24" name="正方形/長方形 23">
                <a:extLst>
                  <a:ext uri="{FF2B5EF4-FFF2-40B4-BE49-F238E27FC236}">
                    <a16:creationId xmlns:a16="http://schemas.microsoft.com/office/drawing/2014/main" id="{02D6119B-CAE9-7498-85C9-70D371795973}"/>
                  </a:ext>
                </a:extLst>
              </p:cNvPr>
              <p:cNvSpPr/>
              <p:nvPr/>
            </p:nvSpPr>
            <p:spPr>
              <a:xfrm>
                <a:off x="1112502" y="2666962"/>
                <a:ext cx="643844" cy="348813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square">
                <a:spAutoFit/>
              </a:bodyPr>
              <a:lstStyle/>
              <a:p>
                <a:pPr>
                  <a:lnSpc>
                    <a:spcPts val="2000"/>
                  </a:lnSpc>
                </a:pPr>
                <a:r>
                  <a:rPr lang="ja-JP" altLang="en-US" sz="2000" dirty="0">
                    <a:latin typeface="+mn-ea"/>
                  </a:rPr>
                  <a:t>６８</a:t>
                </a:r>
              </a:p>
            </p:txBody>
          </p:sp>
        </p:grpSp>
        <p:sp>
          <p:nvSpPr>
            <p:cNvPr id="5" name="正方形/長方形 4">
              <a:extLst>
                <a:ext uri="{FF2B5EF4-FFF2-40B4-BE49-F238E27FC236}">
                  <a16:creationId xmlns:a16="http://schemas.microsoft.com/office/drawing/2014/main" id="{6B79AC92-D265-E389-AFCD-3F517A8A888E}"/>
                </a:ext>
              </a:extLst>
            </p:cNvPr>
            <p:cNvSpPr/>
            <p:nvPr/>
          </p:nvSpPr>
          <p:spPr>
            <a:xfrm>
              <a:off x="827584" y="1336952"/>
              <a:ext cx="1193166" cy="1230744"/>
            </a:xfrm>
            <a:prstGeom prst="rect">
              <a:avLst/>
            </a:prstGeom>
            <a:solidFill>
              <a:srgbClr val="FF99CC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32" name="グループ化 31">
            <a:extLst>
              <a:ext uri="{FF2B5EF4-FFF2-40B4-BE49-F238E27FC236}">
                <a16:creationId xmlns:a16="http://schemas.microsoft.com/office/drawing/2014/main" id="{D570FCAA-50CD-6D10-12B2-A16C92B790FD}"/>
              </a:ext>
            </a:extLst>
          </p:cNvPr>
          <p:cNvGrpSpPr/>
          <p:nvPr/>
        </p:nvGrpSpPr>
        <p:grpSpPr>
          <a:xfrm>
            <a:off x="4774058" y="1509024"/>
            <a:ext cx="2975517" cy="520085"/>
            <a:chOff x="918487" y="4030834"/>
            <a:chExt cx="2961552" cy="520085"/>
          </a:xfrm>
        </p:grpSpPr>
        <p:sp>
          <p:nvSpPr>
            <p:cNvPr id="33" name="正方形/長方形 32">
              <a:extLst>
                <a:ext uri="{FF2B5EF4-FFF2-40B4-BE49-F238E27FC236}">
                  <a16:creationId xmlns:a16="http://schemas.microsoft.com/office/drawing/2014/main" id="{6E0F071B-9FA3-B463-3FE3-56C9101C5BE5}"/>
                </a:ext>
              </a:extLst>
            </p:cNvPr>
            <p:cNvSpPr/>
            <p:nvPr/>
          </p:nvSpPr>
          <p:spPr>
            <a:xfrm>
              <a:off x="918487" y="4062467"/>
              <a:ext cx="2128581" cy="461665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r>
                <a:rPr lang="ja-JP" altLang="en-US" sz="2400" dirty="0"/>
                <a:t>１８７＝６８・</a:t>
              </a:r>
            </a:p>
          </p:txBody>
        </p:sp>
        <p:sp>
          <p:nvSpPr>
            <p:cNvPr id="34" name="正方形/長方形 33">
              <a:extLst>
                <a:ext uri="{FF2B5EF4-FFF2-40B4-BE49-F238E27FC236}">
                  <a16:creationId xmlns:a16="http://schemas.microsoft.com/office/drawing/2014/main" id="{AD1B933B-16A7-BFFE-44B4-00C226C039EB}"/>
                </a:ext>
              </a:extLst>
            </p:cNvPr>
            <p:cNvSpPr/>
            <p:nvPr/>
          </p:nvSpPr>
          <p:spPr>
            <a:xfrm>
              <a:off x="2522929" y="4030834"/>
              <a:ext cx="507903" cy="507903"/>
            </a:xfrm>
            <a:prstGeom prst="rect">
              <a:avLst/>
            </a:prstGeom>
            <a:noFill/>
            <a:ln w="254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400"/>
            </a:p>
          </p:txBody>
        </p:sp>
        <p:sp>
          <p:nvSpPr>
            <p:cNvPr id="35" name="正方形/長方形 34">
              <a:extLst>
                <a:ext uri="{FF2B5EF4-FFF2-40B4-BE49-F238E27FC236}">
                  <a16:creationId xmlns:a16="http://schemas.microsoft.com/office/drawing/2014/main" id="{1FA2CFFE-2B17-02C9-AA7F-93BC5299A5D4}"/>
                </a:ext>
              </a:extLst>
            </p:cNvPr>
            <p:cNvSpPr/>
            <p:nvPr/>
          </p:nvSpPr>
          <p:spPr>
            <a:xfrm>
              <a:off x="2964084" y="4064554"/>
              <a:ext cx="602583" cy="461665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r>
                <a:rPr lang="ja-JP" altLang="en-US" sz="2400" dirty="0"/>
                <a:t>＋</a:t>
              </a:r>
            </a:p>
          </p:txBody>
        </p:sp>
        <p:sp>
          <p:nvSpPr>
            <p:cNvPr id="36" name="正方形/長方形 35">
              <a:extLst>
                <a:ext uri="{FF2B5EF4-FFF2-40B4-BE49-F238E27FC236}">
                  <a16:creationId xmlns:a16="http://schemas.microsoft.com/office/drawing/2014/main" id="{93CEFC75-4795-2D5E-AD63-6742597AC8EA}"/>
                </a:ext>
              </a:extLst>
            </p:cNvPr>
            <p:cNvSpPr/>
            <p:nvPr/>
          </p:nvSpPr>
          <p:spPr>
            <a:xfrm>
              <a:off x="3372136" y="4043016"/>
              <a:ext cx="507903" cy="507903"/>
            </a:xfrm>
            <a:prstGeom prst="rect">
              <a:avLst/>
            </a:prstGeom>
            <a:noFill/>
            <a:ln w="2540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400"/>
            </a:p>
          </p:txBody>
        </p:sp>
      </p:grpSp>
      <p:sp>
        <p:nvSpPr>
          <p:cNvPr id="44" name="角丸四角形吹き出し 43">
            <a:extLst>
              <a:ext uri="{FF2B5EF4-FFF2-40B4-BE49-F238E27FC236}">
                <a16:creationId xmlns:a16="http://schemas.microsoft.com/office/drawing/2014/main" id="{8196C85C-3D50-A120-559B-EF9F36428EF0}"/>
              </a:ext>
            </a:extLst>
          </p:cNvPr>
          <p:cNvSpPr/>
          <p:nvPr/>
        </p:nvSpPr>
        <p:spPr>
          <a:xfrm>
            <a:off x="6270340" y="900334"/>
            <a:ext cx="1665380" cy="508760"/>
          </a:xfrm>
          <a:prstGeom prst="wedgeRoundRectCallout">
            <a:avLst>
              <a:gd name="adj1" fmla="val -26043"/>
              <a:gd name="adj2" fmla="val 67169"/>
              <a:gd name="adj3" fmla="val 16667"/>
            </a:avLst>
          </a:prstGeom>
          <a:solidFill>
            <a:srgbClr val="FF0000">
              <a:alpha val="48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2000"/>
              </a:lnSpc>
            </a:pPr>
            <a:r>
              <a:rPr lang="ja-JP" altLang="en-US" dirty="0">
                <a:solidFill>
                  <a:schemeClr val="tx1"/>
                </a:solidFill>
              </a:rPr>
              <a:t>取り除いた</a:t>
            </a:r>
            <a:endParaRPr lang="en-US" altLang="ja-JP" dirty="0">
              <a:solidFill>
                <a:schemeClr val="tx1"/>
              </a:solidFill>
            </a:endParaRPr>
          </a:p>
          <a:p>
            <a:pPr algn="ctr">
              <a:lnSpc>
                <a:spcPts val="2000"/>
              </a:lnSpc>
            </a:pPr>
            <a:r>
              <a:rPr lang="ja-JP" altLang="en-US" dirty="0">
                <a:solidFill>
                  <a:schemeClr val="tx1"/>
                </a:solidFill>
              </a:rPr>
              <a:t>正方形の個数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45" name="角丸四角形吹き出し 44">
            <a:extLst>
              <a:ext uri="{FF2B5EF4-FFF2-40B4-BE49-F238E27FC236}">
                <a16:creationId xmlns:a16="http://schemas.microsoft.com/office/drawing/2014/main" id="{D45BDD43-8B4B-1313-97FA-27B8887285FD}"/>
              </a:ext>
            </a:extLst>
          </p:cNvPr>
          <p:cNvSpPr/>
          <p:nvPr/>
        </p:nvSpPr>
        <p:spPr>
          <a:xfrm>
            <a:off x="6556901" y="2209647"/>
            <a:ext cx="1807960" cy="502604"/>
          </a:xfrm>
          <a:prstGeom prst="wedgeRoundRectCallout">
            <a:avLst>
              <a:gd name="adj1" fmla="val -4205"/>
              <a:gd name="adj2" fmla="val -76793"/>
              <a:gd name="adj3" fmla="val 16667"/>
            </a:avLst>
          </a:prstGeom>
          <a:solidFill>
            <a:srgbClr val="00B0F0">
              <a:alpha val="48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2000"/>
              </a:lnSpc>
            </a:pPr>
            <a:r>
              <a:rPr kumimoji="1" lang="ja-JP" altLang="en-US" dirty="0">
                <a:solidFill>
                  <a:schemeClr val="tx1"/>
                </a:solidFill>
              </a:rPr>
              <a:t>残った長方形の</a:t>
            </a:r>
            <a:endParaRPr kumimoji="1" lang="en-US" altLang="ja-JP" dirty="0">
              <a:solidFill>
                <a:schemeClr val="tx1"/>
              </a:solidFill>
            </a:endParaRPr>
          </a:p>
          <a:p>
            <a:pPr algn="ctr">
              <a:lnSpc>
                <a:spcPts val="2000"/>
              </a:lnSpc>
            </a:pPr>
            <a:r>
              <a:rPr kumimoji="1" lang="ja-JP" altLang="en-US" dirty="0">
                <a:solidFill>
                  <a:schemeClr val="tx1"/>
                </a:solidFill>
              </a:rPr>
              <a:t>短い辺の長さ</a:t>
            </a:r>
          </a:p>
        </p:txBody>
      </p:sp>
      <p:sp>
        <p:nvSpPr>
          <p:cNvPr id="51" name="正方形/長方形 50">
            <a:extLst>
              <a:ext uri="{FF2B5EF4-FFF2-40B4-BE49-F238E27FC236}">
                <a16:creationId xmlns:a16="http://schemas.microsoft.com/office/drawing/2014/main" id="{421B0DDF-AF79-BFA3-129A-AC6BDAEBC448}"/>
              </a:ext>
            </a:extLst>
          </p:cNvPr>
          <p:cNvSpPr/>
          <p:nvPr/>
        </p:nvSpPr>
        <p:spPr>
          <a:xfrm>
            <a:off x="6435012" y="1530226"/>
            <a:ext cx="507099" cy="461665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r>
              <a:rPr lang="ja-JP" altLang="en-US" sz="2400" dirty="0"/>
              <a:t>２</a:t>
            </a:r>
          </a:p>
        </p:txBody>
      </p:sp>
      <p:sp>
        <p:nvSpPr>
          <p:cNvPr id="52" name="正方形/長方形 51">
            <a:extLst>
              <a:ext uri="{FF2B5EF4-FFF2-40B4-BE49-F238E27FC236}">
                <a16:creationId xmlns:a16="http://schemas.microsoft.com/office/drawing/2014/main" id="{D63AA3ED-9615-4B57-ED03-CF99A1828291}"/>
              </a:ext>
            </a:extLst>
          </p:cNvPr>
          <p:cNvSpPr/>
          <p:nvPr/>
        </p:nvSpPr>
        <p:spPr>
          <a:xfrm>
            <a:off x="7196555" y="1523652"/>
            <a:ext cx="719134" cy="461665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r>
              <a:rPr lang="ja-JP" altLang="en-US" sz="2400" dirty="0"/>
              <a:t>５１</a:t>
            </a:r>
          </a:p>
        </p:txBody>
      </p:sp>
      <p:grpSp>
        <p:nvGrpSpPr>
          <p:cNvPr id="8" name="グループ化 7">
            <a:extLst>
              <a:ext uri="{FF2B5EF4-FFF2-40B4-BE49-F238E27FC236}">
                <a16:creationId xmlns:a16="http://schemas.microsoft.com/office/drawing/2014/main" id="{1B40FC40-E03B-FE81-69E5-72F9CBF7F66E}"/>
              </a:ext>
            </a:extLst>
          </p:cNvPr>
          <p:cNvGrpSpPr/>
          <p:nvPr/>
        </p:nvGrpSpPr>
        <p:grpSpPr>
          <a:xfrm>
            <a:off x="3182858" y="2463120"/>
            <a:ext cx="909328" cy="341737"/>
            <a:chOff x="3722379" y="2784916"/>
            <a:chExt cx="909328" cy="341737"/>
          </a:xfrm>
        </p:grpSpPr>
        <p:sp>
          <p:nvSpPr>
            <p:cNvPr id="49" name="AutoShape 5">
              <a:extLst>
                <a:ext uri="{FF2B5EF4-FFF2-40B4-BE49-F238E27FC236}">
                  <a16:creationId xmlns:a16="http://schemas.microsoft.com/office/drawing/2014/main" id="{553CC8BD-F006-CDC4-B81C-ECCF4A49DCEF}"/>
                </a:ext>
              </a:extLst>
            </p:cNvPr>
            <p:cNvSpPr>
              <a:spLocks/>
            </p:cNvSpPr>
            <p:nvPr/>
          </p:nvSpPr>
          <p:spPr bwMode="auto">
            <a:xfrm rot="16200000">
              <a:off x="4107919" y="2399376"/>
              <a:ext cx="138247" cy="909328"/>
            </a:xfrm>
            <a:prstGeom prst="leftBracket">
              <a:avLst>
                <a:gd name="adj" fmla="val 342607"/>
              </a:avLst>
            </a:prstGeom>
            <a:noFill/>
            <a:ln w="12700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53" name="正方形/長方形 52">
              <a:extLst>
                <a:ext uri="{FF2B5EF4-FFF2-40B4-BE49-F238E27FC236}">
                  <a16:creationId xmlns:a16="http://schemas.microsoft.com/office/drawing/2014/main" id="{482F4366-AB01-B0F7-3144-FC55865174D1}"/>
                </a:ext>
              </a:extLst>
            </p:cNvPr>
            <p:cNvSpPr/>
            <p:nvPr/>
          </p:nvSpPr>
          <p:spPr>
            <a:xfrm>
              <a:off x="3955546" y="2832088"/>
              <a:ext cx="507903" cy="294565"/>
            </a:xfrm>
            <a:prstGeom prst="rect">
              <a:avLst/>
            </a:prstGeom>
            <a:solidFill>
              <a:schemeClr val="bg1"/>
            </a:solidFill>
            <a:ln w="158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50" name="正方形/長方形 49">
            <a:extLst>
              <a:ext uri="{FF2B5EF4-FFF2-40B4-BE49-F238E27FC236}">
                <a16:creationId xmlns:a16="http://schemas.microsoft.com/office/drawing/2014/main" id="{ED30AA40-91BF-96B3-C87F-D275C17AF97F}"/>
              </a:ext>
            </a:extLst>
          </p:cNvPr>
          <p:cNvSpPr/>
          <p:nvPr/>
        </p:nvSpPr>
        <p:spPr>
          <a:xfrm>
            <a:off x="3424100" y="2500045"/>
            <a:ext cx="643844" cy="34881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ts val="2000"/>
              </a:lnSpc>
            </a:pPr>
            <a:r>
              <a:rPr lang="ja-JP" altLang="en-US" sz="2000" dirty="0">
                <a:latin typeface="+mn-ea"/>
              </a:rPr>
              <a:t>５１</a:t>
            </a:r>
          </a:p>
        </p:txBody>
      </p:sp>
      <p:grpSp>
        <p:nvGrpSpPr>
          <p:cNvPr id="25" name="グループ化 24">
            <a:extLst>
              <a:ext uri="{FF2B5EF4-FFF2-40B4-BE49-F238E27FC236}">
                <a16:creationId xmlns:a16="http://schemas.microsoft.com/office/drawing/2014/main" id="{F64AE6C9-6839-8ACA-D82C-0C4AA5B5EAFE}"/>
              </a:ext>
            </a:extLst>
          </p:cNvPr>
          <p:cNvGrpSpPr/>
          <p:nvPr/>
        </p:nvGrpSpPr>
        <p:grpSpPr>
          <a:xfrm>
            <a:off x="2000454" y="1232668"/>
            <a:ext cx="1193168" cy="1678823"/>
            <a:chOff x="827584" y="1336952"/>
            <a:chExt cx="1193168" cy="1678823"/>
          </a:xfrm>
        </p:grpSpPr>
        <p:grpSp>
          <p:nvGrpSpPr>
            <p:cNvPr id="26" name="グループ化 25">
              <a:extLst>
                <a:ext uri="{FF2B5EF4-FFF2-40B4-BE49-F238E27FC236}">
                  <a16:creationId xmlns:a16="http://schemas.microsoft.com/office/drawing/2014/main" id="{968C277E-F3F6-0224-7C77-484476EAA529}"/>
                </a:ext>
              </a:extLst>
            </p:cNvPr>
            <p:cNvGrpSpPr/>
            <p:nvPr/>
          </p:nvGrpSpPr>
          <p:grpSpPr>
            <a:xfrm>
              <a:off x="833643" y="2572522"/>
              <a:ext cx="1187109" cy="443253"/>
              <a:chOff x="833643" y="2572522"/>
              <a:chExt cx="1187109" cy="443253"/>
            </a:xfrm>
          </p:grpSpPr>
          <p:sp>
            <p:nvSpPr>
              <p:cNvPr id="225" name="AutoShape 5">
                <a:extLst>
                  <a:ext uri="{FF2B5EF4-FFF2-40B4-BE49-F238E27FC236}">
                    <a16:creationId xmlns:a16="http://schemas.microsoft.com/office/drawing/2014/main" id="{6D4D6ED0-7A97-97D9-C046-81574814D824}"/>
                  </a:ext>
                </a:extLst>
              </p:cNvPr>
              <p:cNvSpPr>
                <a:spLocks/>
              </p:cNvSpPr>
              <p:nvPr/>
            </p:nvSpPr>
            <p:spPr bwMode="auto">
              <a:xfrm rot="16200000">
                <a:off x="1358073" y="2048092"/>
                <a:ext cx="138249" cy="1187109"/>
              </a:xfrm>
              <a:prstGeom prst="leftBracket">
                <a:avLst>
                  <a:gd name="adj" fmla="val 342607"/>
                </a:avLst>
              </a:prstGeom>
              <a:noFill/>
              <a:ln w="12700">
                <a:solidFill>
                  <a:schemeClr val="tx1"/>
                </a:solidFill>
                <a:prstDash val="dash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  <p:sp>
            <p:nvSpPr>
              <p:cNvPr id="226" name="正方形/長方形 225">
                <a:extLst>
                  <a:ext uri="{FF2B5EF4-FFF2-40B4-BE49-F238E27FC236}">
                    <a16:creationId xmlns:a16="http://schemas.microsoft.com/office/drawing/2014/main" id="{3B3E79A3-77C5-EBDA-CEC5-3D865807AC6E}"/>
                  </a:ext>
                </a:extLst>
              </p:cNvPr>
              <p:cNvSpPr/>
              <p:nvPr/>
            </p:nvSpPr>
            <p:spPr>
              <a:xfrm>
                <a:off x="1112502" y="2666962"/>
                <a:ext cx="643844" cy="348813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square">
                <a:spAutoFit/>
              </a:bodyPr>
              <a:lstStyle/>
              <a:p>
                <a:pPr>
                  <a:lnSpc>
                    <a:spcPts val="2000"/>
                  </a:lnSpc>
                </a:pPr>
                <a:r>
                  <a:rPr lang="ja-JP" altLang="en-US" sz="2000" dirty="0">
                    <a:latin typeface="+mn-ea"/>
                  </a:rPr>
                  <a:t>６８</a:t>
                </a:r>
              </a:p>
            </p:txBody>
          </p:sp>
        </p:grpSp>
        <p:sp>
          <p:nvSpPr>
            <p:cNvPr id="224" name="正方形/長方形 223">
              <a:extLst>
                <a:ext uri="{FF2B5EF4-FFF2-40B4-BE49-F238E27FC236}">
                  <a16:creationId xmlns:a16="http://schemas.microsoft.com/office/drawing/2014/main" id="{B7B4DC5C-68B2-DE89-6A82-63A28B1603F2}"/>
                </a:ext>
              </a:extLst>
            </p:cNvPr>
            <p:cNvSpPr/>
            <p:nvPr/>
          </p:nvSpPr>
          <p:spPr>
            <a:xfrm>
              <a:off x="827584" y="1336952"/>
              <a:ext cx="1193166" cy="1230744"/>
            </a:xfrm>
            <a:prstGeom prst="rect">
              <a:avLst/>
            </a:prstGeom>
            <a:solidFill>
              <a:srgbClr val="FF99CC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F2C5687E-049B-FA00-8197-C3E9E0E0FCE0}"/>
              </a:ext>
            </a:extLst>
          </p:cNvPr>
          <p:cNvSpPr/>
          <p:nvPr/>
        </p:nvSpPr>
        <p:spPr>
          <a:xfrm>
            <a:off x="21179" y="2752116"/>
            <a:ext cx="777508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ja-JP" altLang="en-US" sz="2400" dirty="0">
                <a:latin typeface="+mn-ea"/>
              </a:rPr>
              <a:t>②　残りの長方形から１辺の長さが５１の正方形を取り除く。</a:t>
            </a:r>
            <a:endParaRPr lang="en-US" altLang="ja-JP" sz="2400" dirty="0">
              <a:latin typeface="+mn-ea"/>
            </a:endParaRPr>
          </a:p>
        </p:txBody>
      </p:sp>
      <p:sp>
        <p:nvSpPr>
          <p:cNvPr id="17" name="正方形/長方形 16">
            <a:extLst>
              <a:ext uri="{FF2B5EF4-FFF2-40B4-BE49-F238E27FC236}">
                <a16:creationId xmlns:a16="http://schemas.microsoft.com/office/drawing/2014/main" id="{9AC27286-5E9F-9FEA-F227-FBBF71AF35FE}"/>
              </a:ext>
            </a:extLst>
          </p:cNvPr>
          <p:cNvSpPr/>
          <p:nvPr/>
        </p:nvSpPr>
        <p:spPr>
          <a:xfrm>
            <a:off x="784343" y="3208345"/>
            <a:ext cx="3307842" cy="1242096"/>
          </a:xfrm>
          <a:prstGeom prst="rect">
            <a:avLst/>
          </a:prstGeom>
          <a:solidFill>
            <a:srgbClr val="00B0F0">
              <a:alpha val="32000"/>
            </a:srgb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" name="正方形/長方形 19">
            <a:extLst>
              <a:ext uri="{FF2B5EF4-FFF2-40B4-BE49-F238E27FC236}">
                <a16:creationId xmlns:a16="http://schemas.microsoft.com/office/drawing/2014/main" id="{9BDEF595-BC52-CDDD-EA8D-DE7EC6B3E60B}"/>
              </a:ext>
            </a:extLst>
          </p:cNvPr>
          <p:cNvSpPr/>
          <p:nvPr/>
        </p:nvSpPr>
        <p:spPr>
          <a:xfrm>
            <a:off x="785548" y="3216667"/>
            <a:ext cx="1193166" cy="1230744"/>
          </a:xfrm>
          <a:prstGeom prst="rect">
            <a:avLst/>
          </a:prstGeom>
          <a:solidFill>
            <a:schemeClr val="bg1">
              <a:lumMod val="75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29" name="グループ化 28">
            <a:extLst>
              <a:ext uri="{FF2B5EF4-FFF2-40B4-BE49-F238E27FC236}">
                <a16:creationId xmlns:a16="http://schemas.microsoft.com/office/drawing/2014/main" id="{843918BD-5E03-D73A-1EDE-374CD42F31FE}"/>
              </a:ext>
            </a:extLst>
          </p:cNvPr>
          <p:cNvGrpSpPr/>
          <p:nvPr/>
        </p:nvGrpSpPr>
        <p:grpSpPr>
          <a:xfrm>
            <a:off x="3185128" y="4447410"/>
            <a:ext cx="900704" cy="341737"/>
            <a:chOff x="3722379" y="2784916"/>
            <a:chExt cx="900704" cy="341737"/>
          </a:xfrm>
        </p:grpSpPr>
        <p:sp>
          <p:nvSpPr>
            <p:cNvPr id="30" name="AutoShape 5">
              <a:extLst>
                <a:ext uri="{FF2B5EF4-FFF2-40B4-BE49-F238E27FC236}">
                  <a16:creationId xmlns:a16="http://schemas.microsoft.com/office/drawing/2014/main" id="{7572411E-1D91-1E3A-21E6-A3559A5DAE7D}"/>
                </a:ext>
              </a:extLst>
            </p:cNvPr>
            <p:cNvSpPr>
              <a:spLocks/>
            </p:cNvSpPr>
            <p:nvPr/>
          </p:nvSpPr>
          <p:spPr bwMode="auto">
            <a:xfrm rot="16200000">
              <a:off x="4085062" y="2422233"/>
              <a:ext cx="175337" cy="900704"/>
            </a:xfrm>
            <a:prstGeom prst="leftBracket">
              <a:avLst>
                <a:gd name="adj" fmla="val 342607"/>
              </a:avLst>
            </a:prstGeom>
            <a:noFill/>
            <a:ln w="12700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31" name="正方形/長方形 30">
              <a:extLst>
                <a:ext uri="{FF2B5EF4-FFF2-40B4-BE49-F238E27FC236}">
                  <a16:creationId xmlns:a16="http://schemas.microsoft.com/office/drawing/2014/main" id="{DBB3CDE3-DBFE-A28A-F067-F3B5EEA9A7A2}"/>
                </a:ext>
              </a:extLst>
            </p:cNvPr>
            <p:cNvSpPr/>
            <p:nvPr/>
          </p:nvSpPr>
          <p:spPr>
            <a:xfrm>
              <a:off x="3957123" y="2832088"/>
              <a:ext cx="507903" cy="294565"/>
            </a:xfrm>
            <a:prstGeom prst="rect">
              <a:avLst/>
            </a:prstGeom>
            <a:solidFill>
              <a:schemeClr val="bg1"/>
            </a:solidFill>
            <a:ln w="158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227" name="正方形/長方形 226">
            <a:extLst>
              <a:ext uri="{FF2B5EF4-FFF2-40B4-BE49-F238E27FC236}">
                <a16:creationId xmlns:a16="http://schemas.microsoft.com/office/drawing/2014/main" id="{562C64F5-1D1A-B267-BC28-BD2FB4CAC0BE}"/>
              </a:ext>
            </a:extLst>
          </p:cNvPr>
          <p:cNvSpPr/>
          <p:nvPr/>
        </p:nvSpPr>
        <p:spPr>
          <a:xfrm>
            <a:off x="3424100" y="4484044"/>
            <a:ext cx="643844" cy="34881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ts val="2000"/>
              </a:lnSpc>
            </a:pPr>
            <a:r>
              <a:rPr lang="ja-JP" altLang="en-US" sz="2000" dirty="0">
                <a:latin typeface="+mn-ea"/>
              </a:rPr>
              <a:t>５１</a:t>
            </a:r>
          </a:p>
        </p:txBody>
      </p:sp>
      <p:sp>
        <p:nvSpPr>
          <p:cNvPr id="230" name="正方形/長方形 229">
            <a:extLst>
              <a:ext uri="{FF2B5EF4-FFF2-40B4-BE49-F238E27FC236}">
                <a16:creationId xmlns:a16="http://schemas.microsoft.com/office/drawing/2014/main" id="{3F5D59CE-6A9A-B4BE-7CAD-59CA7523492E}"/>
              </a:ext>
            </a:extLst>
          </p:cNvPr>
          <p:cNvSpPr/>
          <p:nvPr/>
        </p:nvSpPr>
        <p:spPr>
          <a:xfrm>
            <a:off x="1989650" y="3216667"/>
            <a:ext cx="1193166" cy="1230744"/>
          </a:xfrm>
          <a:prstGeom prst="rect">
            <a:avLst/>
          </a:prstGeom>
          <a:solidFill>
            <a:schemeClr val="bg1">
              <a:lumMod val="75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236" name="グループ化 235">
            <a:extLst>
              <a:ext uri="{FF2B5EF4-FFF2-40B4-BE49-F238E27FC236}">
                <a16:creationId xmlns:a16="http://schemas.microsoft.com/office/drawing/2014/main" id="{06D78B0E-671A-550D-B274-2E2A24CBF52C}"/>
              </a:ext>
            </a:extLst>
          </p:cNvPr>
          <p:cNvGrpSpPr/>
          <p:nvPr/>
        </p:nvGrpSpPr>
        <p:grpSpPr>
          <a:xfrm>
            <a:off x="2531394" y="3259138"/>
            <a:ext cx="643845" cy="1196596"/>
            <a:chOff x="3042955" y="3992486"/>
            <a:chExt cx="643845" cy="1196596"/>
          </a:xfrm>
        </p:grpSpPr>
        <p:sp>
          <p:nvSpPr>
            <p:cNvPr id="234" name="AutoShape 5">
              <a:extLst>
                <a:ext uri="{FF2B5EF4-FFF2-40B4-BE49-F238E27FC236}">
                  <a16:creationId xmlns:a16="http://schemas.microsoft.com/office/drawing/2014/main" id="{7F2DC60F-6BC8-9E8D-6B2B-A52C5E939FBD}"/>
                </a:ext>
              </a:extLst>
            </p:cNvPr>
            <p:cNvSpPr>
              <a:spLocks/>
            </p:cNvSpPr>
            <p:nvPr/>
          </p:nvSpPr>
          <p:spPr bwMode="auto">
            <a:xfrm>
              <a:off x="3556068" y="3992486"/>
              <a:ext cx="130732" cy="1196596"/>
            </a:xfrm>
            <a:prstGeom prst="leftBracket">
              <a:avLst>
                <a:gd name="adj" fmla="val 342607"/>
              </a:avLst>
            </a:prstGeom>
            <a:noFill/>
            <a:ln w="12700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235" name="正方形/長方形 234">
              <a:extLst>
                <a:ext uri="{FF2B5EF4-FFF2-40B4-BE49-F238E27FC236}">
                  <a16:creationId xmlns:a16="http://schemas.microsoft.com/office/drawing/2014/main" id="{A9C2928D-1246-C9D2-CFC5-29A4391A273E}"/>
                </a:ext>
              </a:extLst>
            </p:cNvPr>
            <p:cNvSpPr/>
            <p:nvPr/>
          </p:nvSpPr>
          <p:spPr>
            <a:xfrm>
              <a:off x="3042955" y="4462187"/>
              <a:ext cx="643844" cy="348813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</p:spPr>
          <p:txBody>
            <a:bodyPr wrap="square">
              <a:spAutoFit/>
            </a:bodyPr>
            <a:lstStyle/>
            <a:p>
              <a:pPr>
                <a:lnSpc>
                  <a:spcPts val="2000"/>
                </a:lnSpc>
              </a:pPr>
              <a:r>
                <a:rPr lang="ja-JP" altLang="en-US" sz="2000" dirty="0">
                  <a:latin typeface="+mn-ea"/>
                </a:rPr>
                <a:t>６８</a:t>
              </a:r>
            </a:p>
          </p:txBody>
        </p:sp>
      </p:grpSp>
      <p:grpSp>
        <p:nvGrpSpPr>
          <p:cNvPr id="237" name="グループ化 236">
            <a:extLst>
              <a:ext uri="{FF2B5EF4-FFF2-40B4-BE49-F238E27FC236}">
                <a16:creationId xmlns:a16="http://schemas.microsoft.com/office/drawing/2014/main" id="{2438B412-8D4E-C426-C741-693CCD701A5A}"/>
              </a:ext>
            </a:extLst>
          </p:cNvPr>
          <p:cNvGrpSpPr/>
          <p:nvPr/>
        </p:nvGrpSpPr>
        <p:grpSpPr>
          <a:xfrm>
            <a:off x="3182816" y="3207123"/>
            <a:ext cx="1661777" cy="940486"/>
            <a:chOff x="818930" y="1334857"/>
            <a:chExt cx="1616730" cy="897919"/>
          </a:xfrm>
        </p:grpSpPr>
        <p:grpSp>
          <p:nvGrpSpPr>
            <p:cNvPr id="238" name="グループ化 237">
              <a:extLst>
                <a:ext uri="{FF2B5EF4-FFF2-40B4-BE49-F238E27FC236}">
                  <a16:creationId xmlns:a16="http://schemas.microsoft.com/office/drawing/2014/main" id="{7F044A65-0347-EA7A-5A6C-4D62AA0D351C}"/>
                </a:ext>
              </a:extLst>
            </p:cNvPr>
            <p:cNvGrpSpPr/>
            <p:nvPr/>
          </p:nvGrpSpPr>
          <p:grpSpPr>
            <a:xfrm>
              <a:off x="1718226" y="1348169"/>
              <a:ext cx="717434" cy="884607"/>
              <a:chOff x="1718226" y="1348169"/>
              <a:chExt cx="717434" cy="884607"/>
            </a:xfrm>
          </p:grpSpPr>
          <p:sp>
            <p:nvSpPr>
              <p:cNvPr id="240" name="AutoShape 5">
                <a:extLst>
                  <a:ext uri="{FF2B5EF4-FFF2-40B4-BE49-F238E27FC236}">
                    <a16:creationId xmlns:a16="http://schemas.microsoft.com/office/drawing/2014/main" id="{CBAE640A-D951-20E1-3867-EBFEA13F3CCF}"/>
                  </a:ext>
                </a:extLst>
              </p:cNvPr>
              <p:cNvSpPr>
                <a:spLocks/>
              </p:cNvSpPr>
              <p:nvPr/>
            </p:nvSpPr>
            <p:spPr bwMode="auto">
              <a:xfrm rot="10800000">
                <a:off x="1718226" y="1348169"/>
                <a:ext cx="151837" cy="884607"/>
              </a:xfrm>
              <a:prstGeom prst="leftBracket">
                <a:avLst>
                  <a:gd name="adj" fmla="val 342607"/>
                </a:avLst>
              </a:prstGeom>
              <a:noFill/>
              <a:ln w="12700">
                <a:solidFill>
                  <a:schemeClr val="tx1"/>
                </a:solidFill>
                <a:prstDash val="dash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  <p:sp>
            <p:nvSpPr>
              <p:cNvPr id="241" name="正方形/長方形 240">
                <a:extLst>
                  <a:ext uri="{FF2B5EF4-FFF2-40B4-BE49-F238E27FC236}">
                    <a16:creationId xmlns:a16="http://schemas.microsoft.com/office/drawing/2014/main" id="{9BC26C33-1036-FB59-B332-91EE2C2E2F31}"/>
                  </a:ext>
                </a:extLst>
              </p:cNvPr>
              <p:cNvSpPr/>
              <p:nvPr/>
            </p:nvSpPr>
            <p:spPr>
              <a:xfrm>
                <a:off x="1791816" y="1665540"/>
                <a:ext cx="643844" cy="348813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square">
                <a:spAutoFit/>
              </a:bodyPr>
              <a:lstStyle/>
              <a:p>
                <a:pPr>
                  <a:lnSpc>
                    <a:spcPts val="2000"/>
                  </a:lnSpc>
                </a:pPr>
                <a:r>
                  <a:rPr lang="ja-JP" altLang="en-US" sz="2000" dirty="0">
                    <a:latin typeface="+mn-ea"/>
                  </a:rPr>
                  <a:t>５１</a:t>
                </a:r>
              </a:p>
            </p:txBody>
          </p:sp>
        </p:grpSp>
        <p:sp>
          <p:nvSpPr>
            <p:cNvPr id="239" name="正方形/長方形 238">
              <a:extLst>
                <a:ext uri="{FF2B5EF4-FFF2-40B4-BE49-F238E27FC236}">
                  <a16:creationId xmlns:a16="http://schemas.microsoft.com/office/drawing/2014/main" id="{097764C3-E6BA-7E39-D2DF-2D98A8177822}"/>
                </a:ext>
              </a:extLst>
            </p:cNvPr>
            <p:cNvSpPr/>
            <p:nvPr/>
          </p:nvSpPr>
          <p:spPr>
            <a:xfrm>
              <a:off x="818930" y="1334857"/>
              <a:ext cx="890246" cy="897919"/>
            </a:xfrm>
            <a:prstGeom prst="rect">
              <a:avLst/>
            </a:prstGeom>
            <a:solidFill>
              <a:srgbClr val="FFC000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242" name="グループ化 241">
            <a:extLst>
              <a:ext uri="{FF2B5EF4-FFF2-40B4-BE49-F238E27FC236}">
                <a16:creationId xmlns:a16="http://schemas.microsoft.com/office/drawing/2014/main" id="{C18A03F7-070C-E241-D84B-1ABC623AD640}"/>
              </a:ext>
            </a:extLst>
          </p:cNvPr>
          <p:cNvGrpSpPr/>
          <p:nvPr/>
        </p:nvGrpSpPr>
        <p:grpSpPr>
          <a:xfrm>
            <a:off x="5044868" y="3761377"/>
            <a:ext cx="2891579" cy="512095"/>
            <a:chOff x="1358136" y="4054175"/>
            <a:chExt cx="2891579" cy="512095"/>
          </a:xfrm>
        </p:grpSpPr>
        <p:sp>
          <p:nvSpPr>
            <p:cNvPr id="243" name="正方形/長方形 242">
              <a:extLst>
                <a:ext uri="{FF2B5EF4-FFF2-40B4-BE49-F238E27FC236}">
                  <a16:creationId xmlns:a16="http://schemas.microsoft.com/office/drawing/2014/main" id="{98BE3153-740D-6329-6F07-4E82AF3C798F}"/>
                </a:ext>
              </a:extLst>
            </p:cNvPr>
            <p:cNvSpPr/>
            <p:nvPr/>
          </p:nvSpPr>
          <p:spPr>
            <a:xfrm>
              <a:off x="1358136" y="4072336"/>
              <a:ext cx="1815803" cy="461665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r>
                <a:rPr lang="ja-JP" altLang="en-US" sz="2400" dirty="0"/>
                <a:t>６８＝５１・</a:t>
              </a:r>
            </a:p>
          </p:txBody>
        </p:sp>
        <p:sp>
          <p:nvSpPr>
            <p:cNvPr id="244" name="正方形/長方形 243">
              <a:extLst>
                <a:ext uri="{FF2B5EF4-FFF2-40B4-BE49-F238E27FC236}">
                  <a16:creationId xmlns:a16="http://schemas.microsoft.com/office/drawing/2014/main" id="{83DE14C7-E582-308E-8955-05CAAF4A9D6D}"/>
                </a:ext>
              </a:extLst>
            </p:cNvPr>
            <p:cNvSpPr/>
            <p:nvPr/>
          </p:nvSpPr>
          <p:spPr>
            <a:xfrm>
              <a:off x="2793118" y="4058367"/>
              <a:ext cx="507903" cy="507903"/>
            </a:xfrm>
            <a:prstGeom prst="rect">
              <a:avLst/>
            </a:prstGeom>
            <a:noFill/>
            <a:ln w="25400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400"/>
            </a:p>
          </p:txBody>
        </p:sp>
        <p:sp>
          <p:nvSpPr>
            <p:cNvPr id="245" name="正方形/長方形 244">
              <a:extLst>
                <a:ext uri="{FF2B5EF4-FFF2-40B4-BE49-F238E27FC236}">
                  <a16:creationId xmlns:a16="http://schemas.microsoft.com/office/drawing/2014/main" id="{0BFD5A42-AAAE-EAE2-4BFF-D3D93DE8065F}"/>
                </a:ext>
              </a:extLst>
            </p:cNvPr>
            <p:cNvSpPr/>
            <p:nvPr/>
          </p:nvSpPr>
          <p:spPr>
            <a:xfrm>
              <a:off x="3258862" y="4077072"/>
              <a:ext cx="602583" cy="461665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r>
                <a:rPr lang="ja-JP" altLang="en-US" sz="2400" dirty="0"/>
                <a:t>＋</a:t>
              </a:r>
            </a:p>
          </p:txBody>
        </p:sp>
        <p:sp>
          <p:nvSpPr>
            <p:cNvPr id="246" name="正方形/長方形 245">
              <a:extLst>
                <a:ext uri="{FF2B5EF4-FFF2-40B4-BE49-F238E27FC236}">
                  <a16:creationId xmlns:a16="http://schemas.microsoft.com/office/drawing/2014/main" id="{A645A1AD-D368-8DB9-D331-9F8CF7A9AB81}"/>
                </a:ext>
              </a:extLst>
            </p:cNvPr>
            <p:cNvSpPr/>
            <p:nvPr/>
          </p:nvSpPr>
          <p:spPr>
            <a:xfrm>
              <a:off x="3741812" y="4054175"/>
              <a:ext cx="507903" cy="507903"/>
            </a:xfrm>
            <a:prstGeom prst="rect">
              <a:avLst/>
            </a:prstGeom>
            <a:noFill/>
            <a:ln w="2540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400"/>
            </a:p>
          </p:txBody>
        </p:sp>
      </p:grpSp>
      <p:sp>
        <p:nvSpPr>
          <p:cNvPr id="247" name="角丸四角形吹き出し 70">
            <a:extLst>
              <a:ext uri="{FF2B5EF4-FFF2-40B4-BE49-F238E27FC236}">
                <a16:creationId xmlns:a16="http://schemas.microsoft.com/office/drawing/2014/main" id="{95DF4EB8-63A5-9B2B-DC50-1C4830945E84}"/>
              </a:ext>
            </a:extLst>
          </p:cNvPr>
          <p:cNvSpPr/>
          <p:nvPr/>
        </p:nvSpPr>
        <p:spPr>
          <a:xfrm>
            <a:off x="5405775" y="3246325"/>
            <a:ext cx="2652929" cy="365350"/>
          </a:xfrm>
          <a:prstGeom prst="wedgeRoundRectCallout">
            <a:avLst>
              <a:gd name="adj1" fmla="val 632"/>
              <a:gd name="adj2" fmla="val 88720"/>
              <a:gd name="adj3" fmla="val 16667"/>
            </a:avLst>
          </a:prstGeom>
          <a:solidFill>
            <a:srgbClr val="FFC000">
              <a:alpha val="48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2000"/>
              </a:lnSpc>
            </a:pPr>
            <a:r>
              <a:rPr lang="ja-JP" altLang="en-US" dirty="0">
                <a:solidFill>
                  <a:schemeClr val="tx1"/>
                </a:solidFill>
              </a:rPr>
              <a:t>取り除いた正方形の個数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248" name="角丸四角形吹き出し 71">
            <a:extLst>
              <a:ext uri="{FF2B5EF4-FFF2-40B4-BE49-F238E27FC236}">
                <a16:creationId xmlns:a16="http://schemas.microsoft.com/office/drawing/2014/main" id="{E7EDD2C5-2988-7C8B-B7BC-E9463C353DDD}"/>
              </a:ext>
            </a:extLst>
          </p:cNvPr>
          <p:cNvSpPr/>
          <p:nvPr/>
        </p:nvSpPr>
        <p:spPr>
          <a:xfrm>
            <a:off x="5044868" y="4514855"/>
            <a:ext cx="3228525" cy="296834"/>
          </a:xfrm>
          <a:prstGeom prst="wedgeRoundRectCallout">
            <a:avLst>
              <a:gd name="adj1" fmla="val 33853"/>
              <a:gd name="adj2" fmla="val -124926"/>
              <a:gd name="adj3" fmla="val 16667"/>
            </a:avLst>
          </a:prstGeom>
          <a:solidFill>
            <a:srgbClr val="00B0F0">
              <a:alpha val="48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2000"/>
              </a:lnSpc>
            </a:pPr>
            <a:r>
              <a:rPr kumimoji="1" lang="ja-JP" altLang="en-US" dirty="0">
                <a:solidFill>
                  <a:schemeClr val="tx1"/>
                </a:solidFill>
              </a:rPr>
              <a:t>残った長方形の短い辺の長さ</a:t>
            </a:r>
          </a:p>
        </p:txBody>
      </p:sp>
      <p:sp>
        <p:nvSpPr>
          <p:cNvPr id="249" name="正方形/長方形 248">
            <a:extLst>
              <a:ext uri="{FF2B5EF4-FFF2-40B4-BE49-F238E27FC236}">
                <a16:creationId xmlns:a16="http://schemas.microsoft.com/office/drawing/2014/main" id="{C37B589D-D34A-F511-9934-6A41CABC9CFA}"/>
              </a:ext>
            </a:extLst>
          </p:cNvPr>
          <p:cNvSpPr/>
          <p:nvPr/>
        </p:nvSpPr>
        <p:spPr>
          <a:xfrm>
            <a:off x="6556227" y="3772846"/>
            <a:ext cx="504719" cy="461665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r>
              <a:rPr lang="ja-JP" altLang="en-US" sz="2400" dirty="0"/>
              <a:t>１</a:t>
            </a:r>
          </a:p>
        </p:txBody>
      </p:sp>
      <p:sp>
        <p:nvSpPr>
          <p:cNvPr id="250" name="正方形/長方形 249">
            <a:extLst>
              <a:ext uri="{FF2B5EF4-FFF2-40B4-BE49-F238E27FC236}">
                <a16:creationId xmlns:a16="http://schemas.microsoft.com/office/drawing/2014/main" id="{5223A500-6CD3-2A88-3DAF-B89626C29C2E}"/>
              </a:ext>
            </a:extLst>
          </p:cNvPr>
          <p:cNvSpPr/>
          <p:nvPr/>
        </p:nvSpPr>
        <p:spPr>
          <a:xfrm>
            <a:off x="7349607" y="3772845"/>
            <a:ext cx="715759" cy="461665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r>
              <a:rPr lang="ja-JP" altLang="en-US" sz="2400" dirty="0"/>
              <a:t>１７</a:t>
            </a:r>
          </a:p>
        </p:txBody>
      </p:sp>
      <p:grpSp>
        <p:nvGrpSpPr>
          <p:cNvPr id="251" name="グループ化 250">
            <a:extLst>
              <a:ext uri="{FF2B5EF4-FFF2-40B4-BE49-F238E27FC236}">
                <a16:creationId xmlns:a16="http://schemas.microsoft.com/office/drawing/2014/main" id="{2DBBDD94-72CB-1892-22D3-0B8A5CECA741}"/>
              </a:ext>
            </a:extLst>
          </p:cNvPr>
          <p:cNvGrpSpPr/>
          <p:nvPr/>
        </p:nvGrpSpPr>
        <p:grpSpPr>
          <a:xfrm>
            <a:off x="4107167" y="4147475"/>
            <a:ext cx="668248" cy="297958"/>
            <a:chOff x="3459908" y="2342585"/>
            <a:chExt cx="668248" cy="297958"/>
          </a:xfrm>
        </p:grpSpPr>
        <p:sp>
          <p:nvSpPr>
            <p:cNvPr id="252" name="AutoShape 5">
              <a:extLst>
                <a:ext uri="{FF2B5EF4-FFF2-40B4-BE49-F238E27FC236}">
                  <a16:creationId xmlns:a16="http://schemas.microsoft.com/office/drawing/2014/main" id="{5C2A5F32-032B-A6E9-5DEE-E29E0B35CF40}"/>
                </a:ext>
              </a:extLst>
            </p:cNvPr>
            <p:cNvSpPr>
              <a:spLocks/>
            </p:cNvSpPr>
            <p:nvPr/>
          </p:nvSpPr>
          <p:spPr bwMode="auto">
            <a:xfrm rot="10800000">
              <a:off x="3459908" y="2345979"/>
              <a:ext cx="138247" cy="294564"/>
            </a:xfrm>
            <a:prstGeom prst="leftBracket">
              <a:avLst>
                <a:gd name="adj" fmla="val 342607"/>
              </a:avLst>
            </a:prstGeom>
            <a:noFill/>
            <a:ln w="12700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253" name="正方形/長方形 252">
              <a:extLst>
                <a:ext uri="{FF2B5EF4-FFF2-40B4-BE49-F238E27FC236}">
                  <a16:creationId xmlns:a16="http://schemas.microsoft.com/office/drawing/2014/main" id="{FA452D31-15AC-D9E0-F18C-E1B55C38B15F}"/>
                </a:ext>
              </a:extLst>
            </p:cNvPr>
            <p:cNvSpPr/>
            <p:nvPr/>
          </p:nvSpPr>
          <p:spPr>
            <a:xfrm>
              <a:off x="3620253" y="2342585"/>
              <a:ext cx="507903" cy="294565"/>
            </a:xfrm>
            <a:prstGeom prst="rect">
              <a:avLst/>
            </a:prstGeom>
            <a:solidFill>
              <a:schemeClr val="bg1"/>
            </a:solidFill>
            <a:ln w="158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63" name="正方形/長方形 62">
            <a:extLst>
              <a:ext uri="{FF2B5EF4-FFF2-40B4-BE49-F238E27FC236}">
                <a16:creationId xmlns:a16="http://schemas.microsoft.com/office/drawing/2014/main" id="{BFDBCB42-80BA-A856-E61D-3AB679B3C456}"/>
              </a:ext>
            </a:extLst>
          </p:cNvPr>
          <p:cNvSpPr/>
          <p:nvPr/>
        </p:nvSpPr>
        <p:spPr>
          <a:xfrm>
            <a:off x="4208472" y="4117602"/>
            <a:ext cx="643844" cy="34881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ts val="2000"/>
              </a:lnSpc>
            </a:pPr>
            <a:r>
              <a:rPr lang="ja-JP" altLang="en-US" sz="2000" dirty="0">
                <a:latin typeface="+mn-ea"/>
              </a:rPr>
              <a:t>１７</a:t>
            </a: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85B891A1-1755-B351-2102-AA10D1944BA6}"/>
              </a:ext>
            </a:extLst>
          </p:cNvPr>
          <p:cNvSpPr/>
          <p:nvPr/>
        </p:nvSpPr>
        <p:spPr>
          <a:xfrm>
            <a:off x="21179" y="4747277"/>
            <a:ext cx="909112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ja-JP" altLang="en-US" sz="2400" dirty="0">
                <a:latin typeface="+mn-ea"/>
              </a:rPr>
              <a:t>③　残りの長方形から１辺の長さが１７の正方形を取り除く。</a:t>
            </a:r>
            <a:endParaRPr lang="en-US" altLang="ja-JP" sz="2400" dirty="0">
              <a:latin typeface="+mn-ea"/>
            </a:endParaRPr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B5DD35FB-4BA8-A01D-1383-0EE4359C3BB1}"/>
              </a:ext>
            </a:extLst>
          </p:cNvPr>
          <p:cNvSpPr/>
          <p:nvPr/>
        </p:nvSpPr>
        <p:spPr>
          <a:xfrm>
            <a:off x="755521" y="5182474"/>
            <a:ext cx="3307842" cy="1242096"/>
          </a:xfrm>
          <a:prstGeom prst="rect">
            <a:avLst/>
          </a:prstGeom>
          <a:solidFill>
            <a:srgbClr val="00B0F0">
              <a:alpha val="32000"/>
            </a:srgb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F2380820-13F8-3548-A836-B691DF88981B}"/>
              </a:ext>
            </a:extLst>
          </p:cNvPr>
          <p:cNvSpPr/>
          <p:nvPr/>
        </p:nvSpPr>
        <p:spPr>
          <a:xfrm>
            <a:off x="740876" y="5185446"/>
            <a:ext cx="1193166" cy="1230744"/>
          </a:xfrm>
          <a:prstGeom prst="rect">
            <a:avLst/>
          </a:prstGeom>
          <a:solidFill>
            <a:schemeClr val="bg1">
              <a:lumMod val="75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15" name="グループ化 14">
            <a:extLst>
              <a:ext uri="{FF2B5EF4-FFF2-40B4-BE49-F238E27FC236}">
                <a16:creationId xmlns:a16="http://schemas.microsoft.com/office/drawing/2014/main" id="{2C3308A3-3C18-F103-0AE8-CD60A65E479A}"/>
              </a:ext>
            </a:extLst>
          </p:cNvPr>
          <p:cNvGrpSpPr/>
          <p:nvPr/>
        </p:nvGrpSpPr>
        <p:grpSpPr>
          <a:xfrm>
            <a:off x="3130865" y="6507582"/>
            <a:ext cx="900704" cy="341737"/>
            <a:chOff x="3722379" y="2784916"/>
            <a:chExt cx="900704" cy="341737"/>
          </a:xfrm>
        </p:grpSpPr>
        <p:sp>
          <p:nvSpPr>
            <p:cNvPr id="16" name="AutoShape 5">
              <a:extLst>
                <a:ext uri="{FF2B5EF4-FFF2-40B4-BE49-F238E27FC236}">
                  <a16:creationId xmlns:a16="http://schemas.microsoft.com/office/drawing/2014/main" id="{3E061A8E-9EB8-F94D-99E0-905B448F7CBC}"/>
                </a:ext>
              </a:extLst>
            </p:cNvPr>
            <p:cNvSpPr>
              <a:spLocks/>
            </p:cNvSpPr>
            <p:nvPr/>
          </p:nvSpPr>
          <p:spPr bwMode="auto">
            <a:xfrm rot="16200000">
              <a:off x="4085062" y="2422233"/>
              <a:ext cx="175337" cy="900704"/>
            </a:xfrm>
            <a:prstGeom prst="leftBracket">
              <a:avLst>
                <a:gd name="adj" fmla="val 342607"/>
              </a:avLst>
            </a:prstGeom>
            <a:noFill/>
            <a:ln w="12700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18" name="正方形/長方形 17">
              <a:extLst>
                <a:ext uri="{FF2B5EF4-FFF2-40B4-BE49-F238E27FC236}">
                  <a16:creationId xmlns:a16="http://schemas.microsoft.com/office/drawing/2014/main" id="{557F5605-A495-1B58-9FB6-1E5AA0D78CFC}"/>
                </a:ext>
              </a:extLst>
            </p:cNvPr>
            <p:cNvSpPr/>
            <p:nvPr/>
          </p:nvSpPr>
          <p:spPr>
            <a:xfrm>
              <a:off x="3957123" y="2832088"/>
              <a:ext cx="507903" cy="294565"/>
            </a:xfrm>
            <a:prstGeom prst="rect">
              <a:avLst/>
            </a:prstGeom>
            <a:solidFill>
              <a:schemeClr val="bg1"/>
            </a:solidFill>
            <a:ln w="158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19" name="正方形/長方形 18">
            <a:extLst>
              <a:ext uri="{FF2B5EF4-FFF2-40B4-BE49-F238E27FC236}">
                <a16:creationId xmlns:a16="http://schemas.microsoft.com/office/drawing/2014/main" id="{D4D38A6E-828F-C602-5C1C-A6CB478E6EEE}"/>
              </a:ext>
            </a:extLst>
          </p:cNvPr>
          <p:cNvSpPr/>
          <p:nvPr/>
        </p:nvSpPr>
        <p:spPr>
          <a:xfrm>
            <a:off x="3369837" y="6544216"/>
            <a:ext cx="643844" cy="34881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ts val="2000"/>
              </a:lnSpc>
            </a:pPr>
            <a:r>
              <a:rPr lang="ja-JP" altLang="en-US" sz="2000" dirty="0">
                <a:latin typeface="+mn-ea"/>
              </a:rPr>
              <a:t>５１</a:t>
            </a:r>
          </a:p>
        </p:txBody>
      </p:sp>
      <p:sp>
        <p:nvSpPr>
          <p:cNvPr id="27" name="正方形/長方形 26">
            <a:extLst>
              <a:ext uri="{FF2B5EF4-FFF2-40B4-BE49-F238E27FC236}">
                <a16:creationId xmlns:a16="http://schemas.microsoft.com/office/drawing/2014/main" id="{22F70D80-2D14-C8BA-6267-22B0B09DF739}"/>
              </a:ext>
            </a:extLst>
          </p:cNvPr>
          <p:cNvSpPr/>
          <p:nvPr/>
        </p:nvSpPr>
        <p:spPr>
          <a:xfrm>
            <a:off x="1940046" y="5182923"/>
            <a:ext cx="1193166" cy="1230744"/>
          </a:xfrm>
          <a:prstGeom prst="rect">
            <a:avLst/>
          </a:prstGeom>
          <a:solidFill>
            <a:schemeClr val="bg1">
              <a:lumMod val="75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54" name="正方形/長方形 253">
            <a:extLst>
              <a:ext uri="{FF2B5EF4-FFF2-40B4-BE49-F238E27FC236}">
                <a16:creationId xmlns:a16="http://schemas.microsoft.com/office/drawing/2014/main" id="{E9FBE560-57BD-4E41-93B9-24CA37BF6B6A}"/>
              </a:ext>
            </a:extLst>
          </p:cNvPr>
          <p:cNvSpPr/>
          <p:nvPr/>
        </p:nvSpPr>
        <p:spPr>
          <a:xfrm>
            <a:off x="3141624" y="5182058"/>
            <a:ext cx="915051" cy="940486"/>
          </a:xfrm>
          <a:prstGeom prst="rect">
            <a:avLst/>
          </a:prstGeom>
          <a:solidFill>
            <a:schemeClr val="bg1">
              <a:lumMod val="75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8" name="グループ化 37">
            <a:extLst>
              <a:ext uri="{FF2B5EF4-FFF2-40B4-BE49-F238E27FC236}">
                <a16:creationId xmlns:a16="http://schemas.microsoft.com/office/drawing/2014/main" id="{6A00C3D2-4A01-29CF-1A38-41B8D5CC6EC2}"/>
              </a:ext>
            </a:extLst>
          </p:cNvPr>
          <p:cNvGrpSpPr/>
          <p:nvPr/>
        </p:nvGrpSpPr>
        <p:grpSpPr>
          <a:xfrm>
            <a:off x="4065075" y="6111084"/>
            <a:ext cx="619459" cy="315250"/>
            <a:chOff x="3508697" y="2342585"/>
            <a:chExt cx="619459" cy="315250"/>
          </a:xfrm>
        </p:grpSpPr>
        <p:sp>
          <p:nvSpPr>
            <p:cNvPr id="39" name="AutoShape 5">
              <a:extLst>
                <a:ext uri="{FF2B5EF4-FFF2-40B4-BE49-F238E27FC236}">
                  <a16:creationId xmlns:a16="http://schemas.microsoft.com/office/drawing/2014/main" id="{C1A9801C-83DE-1629-49BC-0F0198CBA829}"/>
                </a:ext>
              </a:extLst>
            </p:cNvPr>
            <p:cNvSpPr>
              <a:spLocks/>
            </p:cNvSpPr>
            <p:nvPr/>
          </p:nvSpPr>
          <p:spPr bwMode="auto">
            <a:xfrm rot="10800000">
              <a:off x="3508697" y="2363271"/>
              <a:ext cx="91421" cy="294564"/>
            </a:xfrm>
            <a:prstGeom prst="leftBracket">
              <a:avLst>
                <a:gd name="adj" fmla="val 342607"/>
              </a:avLst>
            </a:prstGeom>
            <a:noFill/>
            <a:ln w="12700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40" name="正方形/長方形 39">
              <a:extLst>
                <a:ext uri="{FF2B5EF4-FFF2-40B4-BE49-F238E27FC236}">
                  <a16:creationId xmlns:a16="http://schemas.microsoft.com/office/drawing/2014/main" id="{18F4A731-71BF-7A82-3AD7-3D44993F590C}"/>
                </a:ext>
              </a:extLst>
            </p:cNvPr>
            <p:cNvSpPr/>
            <p:nvPr/>
          </p:nvSpPr>
          <p:spPr>
            <a:xfrm>
              <a:off x="3620253" y="2342585"/>
              <a:ext cx="507903" cy="294565"/>
            </a:xfrm>
            <a:prstGeom prst="rect">
              <a:avLst/>
            </a:prstGeom>
            <a:solidFill>
              <a:schemeClr val="bg1"/>
            </a:solidFill>
            <a:ln w="158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41" name="正方形/長方形 40">
            <a:extLst>
              <a:ext uri="{FF2B5EF4-FFF2-40B4-BE49-F238E27FC236}">
                <a16:creationId xmlns:a16="http://schemas.microsoft.com/office/drawing/2014/main" id="{3E8100C6-136A-429C-9489-113C45998939}"/>
              </a:ext>
            </a:extLst>
          </p:cNvPr>
          <p:cNvSpPr/>
          <p:nvPr/>
        </p:nvSpPr>
        <p:spPr>
          <a:xfrm>
            <a:off x="4154209" y="6083184"/>
            <a:ext cx="643844" cy="34881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ts val="2000"/>
              </a:lnSpc>
            </a:pPr>
            <a:r>
              <a:rPr lang="ja-JP" altLang="en-US" sz="2000" dirty="0">
                <a:latin typeface="+mn-ea"/>
              </a:rPr>
              <a:t>１７</a:t>
            </a:r>
          </a:p>
        </p:txBody>
      </p:sp>
      <p:sp>
        <p:nvSpPr>
          <p:cNvPr id="46" name="正方形/長方形 45">
            <a:extLst>
              <a:ext uri="{FF2B5EF4-FFF2-40B4-BE49-F238E27FC236}">
                <a16:creationId xmlns:a16="http://schemas.microsoft.com/office/drawing/2014/main" id="{7C793B75-5C6D-BF19-A07A-DDE66DC0D65F}"/>
              </a:ext>
            </a:extLst>
          </p:cNvPr>
          <p:cNvSpPr/>
          <p:nvPr/>
        </p:nvSpPr>
        <p:spPr>
          <a:xfrm>
            <a:off x="3443744" y="6125422"/>
            <a:ext cx="297874" cy="296834"/>
          </a:xfrm>
          <a:prstGeom prst="rect">
            <a:avLst/>
          </a:prstGeom>
          <a:solidFill>
            <a:srgbClr val="92D050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61" name="正方形/長方形 60">
            <a:extLst>
              <a:ext uri="{FF2B5EF4-FFF2-40B4-BE49-F238E27FC236}">
                <a16:creationId xmlns:a16="http://schemas.microsoft.com/office/drawing/2014/main" id="{E242D77A-18BE-10A0-530A-FEF29B6769DD}"/>
              </a:ext>
            </a:extLst>
          </p:cNvPr>
          <p:cNvSpPr/>
          <p:nvPr/>
        </p:nvSpPr>
        <p:spPr>
          <a:xfrm>
            <a:off x="3139476" y="6125422"/>
            <a:ext cx="297874" cy="296834"/>
          </a:xfrm>
          <a:prstGeom prst="rect">
            <a:avLst/>
          </a:prstGeom>
          <a:solidFill>
            <a:srgbClr val="92D050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grpSp>
        <p:nvGrpSpPr>
          <p:cNvPr id="47" name="グループ化 46">
            <a:extLst>
              <a:ext uri="{FF2B5EF4-FFF2-40B4-BE49-F238E27FC236}">
                <a16:creationId xmlns:a16="http://schemas.microsoft.com/office/drawing/2014/main" id="{B7568EA2-CB08-0522-9077-8CA95C331EE1}"/>
              </a:ext>
            </a:extLst>
          </p:cNvPr>
          <p:cNvGrpSpPr/>
          <p:nvPr/>
        </p:nvGrpSpPr>
        <p:grpSpPr>
          <a:xfrm>
            <a:off x="3619560" y="5779241"/>
            <a:ext cx="643844" cy="646211"/>
            <a:chOff x="4436795" y="5212178"/>
            <a:chExt cx="643844" cy="646211"/>
          </a:xfrm>
        </p:grpSpPr>
        <p:sp>
          <p:nvSpPr>
            <p:cNvPr id="62" name="正方形/長方形 61">
              <a:extLst>
                <a:ext uri="{FF2B5EF4-FFF2-40B4-BE49-F238E27FC236}">
                  <a16:creationId xmlns:a16="http://schemas.microsoft.com/office/drawing/2014/main" id="{7DFF2B59-E446-E949-F39A-541E145E3B16}"/>
                </a:ext>
              </a:extLst>
            </p:cNvPr>
            <p:cNvSpPr/>
            <p:nvPr/>
          </p:nvSpPr>
          <p:spPr>
            <a:xfrm>
              <a:off x="4566740" y="5561555"/>
              <a:ext cx="297874" cy="296834"/>
            </a:xfrm>
            <a:prstGeom prst="rect">
              <a:avLst/>
            </a:prstGeom>
            <a:solidFill>
              <a:srgbClr val="92D050"/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42" name="AutoShape 5">
              <a:extLst>
                <a:ext uri="{FF2B5EF4-FFF2-40B4-BE49-F238E27FC236}">
                  <a16:creationId xmlns:a16="http://schemas.microsoft.com/office/drawing/2014/main" id="{42468F5B-1BC4-AC9A-7FBF-0B2AD7C896C7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4671621" y="5368563"/>
              <a:ext cx="91421" cy="294564"/>
            </a:xfrm>
            <a:prstGeom prst="leftBracket">
              <a:avLst>
                <a:gd name="adj" fmla="val 342607"/>
              </a:avLst>
            </a:prstGeom>
            <a:noFill/>
            <a:ln w="12700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43" name="正方形/長方形 42">
              <a:extLst>
                <a:ext uri="{FF2B5EF4-FFF2-40B4-BE49-F238E27FC236}">
                  <a16:creationId xmlns:a16="http://schemas.microsoft.com/office/drawing/2014/main" id="{EFBD6F10-8D1B-8FA6-8ECB-6B23F2DA250D}"/>
                </a:ext>
              </a:extLst>
            </p:cNvPr>
            <p:cNvSpPr/>
            <p:nvPr/>
          </p:nvSpPr>
          <p:spPr>
            <a:xfrm>
              <a:off x="4436795" y="5212178"/>
              <a:ext cx="643844" cy="348813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>
                <a:lnSpc>
                  <a:spcPts val="2000"/>
                </a:lnSpc>
              </a:pPr>
              <a:r>
                <a:rPr lang="ja-JP" altLang="en-US" sz="2000" dirty="0">
                  <a:latin typeface="+mn-ea"/>
                </a:rPr>
                <a:t>１７</a:t>
              </a:r>
            </a:p>
          </p:txBody>
        </p:sp>
      </p:grpSp>
      <p:grpSp>
        <p:nvGrpSpPr>
          <p:cNvPr id="48" name="グループ化 47">
            <a:extLst>
              <a:ext uri="{FF2B5EF4-FFF2-40B4-BE49-F238E27FC236}">
                <a16:creationId xmlns:a16="http://schemas.microsoft.com/office/drawing/2014/main" id="{860ECFB3-51F3-09AB-6F3A-06CFEC31B860}"/>
              </a:ext>
            </a:extLst>
          </p:cNvPr>
          <p:cNvGrpSpPr/>
          <p:nvPr/>
        </p:nvGrpSpPr>
        <p:grpSpPr>
          <a:xfrm>
            <a:off x="5058171" y="5673833"/>
            <a:ext cx="2824009" cy="514851"/>
            <a:chOff x="1204237" y="4044113"/>
            <a:chExt cx="2824009" cy="514851"/>
          </a:xfrm>
        </p:grpSpPr>
        <p:sp>
          <p:nvSpPr>
            <p:cNvPr id="54" name="正方形/長方形 53">
              <a:extLst>
                <a:ext uri="{FF2B5EF4-FFF2-40B4-BE49-F238E27FC236}">
                  <a16:creationId xmlns:a16="http://schemas.microsoft.com/office/drawing/2014/main" id="{4AADB83A-F38F-97B0-80F3-CB4C30F81617}"/>
                </a:ext>
              </a:extLst>
            </p:cNvPr>
            <p:cNvSpPr/>
            <p:nvPr/>
          </p:nvSpPr>
          <p:spPr>
            <a:xfrm>
              <a:off x="1204237" y="4062467"/>
              <a:ext cx="1572897" cy="461665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r>
                <a:rPr lang="ja-JP" altLang="en-US" sz="2400" dirty="0"/>
                <a:t>５１＝１７・</a:t>
              </a:r>
            </a:p>
          </p:txBody>
        </p:sp>
        <p:sp>
          <p:nvSpPr>
            <p:cNvPr id="55" name="正方形/長方形 54">
              <a:extLst>
                <a:ext uri="{FF2B5EF4-FFF2-40B4-BE49-F238E27FC236}">
                  <a16:creationId xmlns:a16="http://schemas.microsoft.com/office/drawing/2014/main" id="{40144662-E9B9-B875-BD60-5B2DB38EDC20}"/>
                </a:ext>
              </a:extLst>
            </p:cNvPr>
            <p:cNvSpPr/>
            <p:nvPr/>
          </p:nvSpPr>
          <p:spPr>
            <a:xfrm>
              <a:off x="2632631" y="4051061"/>
              <a:ext cx="507903" cy="507903"/>
            </a:xfrm>
            <a:prstGeom prst="rect">
              <a:avLst/>
            </a:prstGeom>
            <a:noFill/>
            <a:ln w="25400">
              <a:solidFill>
                <a:srgbClr val="92D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400"/>
            </a:p>
          </p:txBody>
        </p:sp>
        <p:sp>
          <p:nvSpPr>
            <p:cNvPr id="56" name="正方形/長方形 55">
              <a:extLst>
                <a:ext uri="{FF2B5EF4-FFF2-40B4-BE49-F238E27FC236}">
                  <a16:creationId xmlns:a16="http://schemas.microsoft.com/office/drawing/2014/main" id="{B3C900BA-F49D-5079-656D-8EB1B4F56781}"/>
                </a:ext>
              </a:extLst>
            </p:cNvPr>
            <p:cNvSpPr/>
            <p:nvPr/>
          </p:nvSpPr>
          <p:spPr>
            <a:xfrm>
              <a:off x="3099605" y="4074179"/>
              <a:ext cx="602583" cy="461665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r>
                <a:rPr lang="ja-JP" altLang="en-US" sz="2400" dirty="0"/>
                <a:t>＋</a:t>
              </a:r>
            </a:p>
          </p:txBody>
        </p:sp>
        <p:sp>
          <p:nvSpPr>
            <p:cNvPr id="57" name="正方形/長方形 56">
              <a:extLst>
                <a:ext uri="{FF2B5EF4-FFF2-40B4-BE49-F238E27FC236}">
                  <a16:creationId xmlns:a16="http://schemas.microsoft.com/office/drawing/2014/main" id="{64A28DA0-9571-CE7C-FD5D-2FA91E6710AF}"/>
                </a:ext>
              </a:extLst>
            </p:cNvPr>
            <p:cNvSpPr/>
            <p:nvPr/>
          </p:nvSpPr>
          <p:spPr>
            <a:xfrm>
              <a:off x="3520343" y="4044113"/>
              <a:ext cx="507903" cy="507903"/>
            </a:xfrm>
            <a:prstGeom prst="rect">
              <a:avLst/>
            </a:prstGeom>
            <a:noFill/>
            <a:ln w="2540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400"/>
            </a:p>
          </p:txBody>
        </p:sp>
      </p:grpSp>
      <p:sp>
        <p:nvSpPr>
          <p:cNvPr id="58" name="角丸四角形吹き出し 107">
            <a:extLst>
              <a:ext uri="{FF2B5EF4-FFF2-40B4-BE49-F238E27FC236}">
                <a16:creationId xmlns:a16="http://schemas.microsoft.com/office/drawing/2014/main" id="{2DAE3A9F-6F71-3162-418C-A37EF2D897B5}"/>
              </a:ext>
            </a:extLst>
          </p:cNvPr>
          <p:cNvSpPr/>
          <p:nvPr/>
        </p:nvSpPr>
        <p:spPr>
          <a:xfrm>
            <a:off x="6060442" y="5188437"/>
            <a:ext cx="2688022" cy="347806"/>
          </a:xfrm>
          <a:prstGeom prst="wedgeRoundRectCallout">
            <a:avLst>
              <a:gd name="adj1" fmla="val -24705"/>
              <a:gd name="adj2" fmla="val 84507"/>
              <a:gd name="adj3" fmla="val 16667"/>
            </a:avLst>
          </a:prstGeom>
          <a:solidFill>
            <a:srgbClr val="92D050">
              <a:alpha val="69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2000"/>
              </a:lnSpc>
            </a:pPr>
            <a:r>
              <a:rPr lang="ja-JP" altLang="en-US" dirty="0">
                <a:solidFill>
                  <a:schemeClr val="tx1"/>
                </a:solidFill>
              </a:rPr>
              <a:t>取り除いた正方形の個数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59" name="角丸四角形吹き出し 108">
            <a:extLst>
              <a:ext uri="{FF2B5EF4-FFF2-40B4-BE49-F238E27FC236}">
                <a16:creationId xmlns:a16="http://schemas.microsoft.com/office/drawing/2014/main" id="{0E9B8D9F-6071-4A9A-B625-6F98BBF724D4}"/>
              </a:ext>
            </a:extLst>
          </p:cNvPr>
          <p:cNvSpPr/>
          <p:nvPr/>
        </p:nvSpPr>
        <p:spPr>
          <a:xfrm>
            <a:off x="6966979" y="6375732"/>
            <a:ext cx="1885375" cy="333389"/>
          </a:xfrm>
          <a:prstGeom prst="wedgeRoundRectCallout">
            <a:avLst>
              <a:gd name="adj1" fmla="val -11329"/>
              <a:gd name="adj2" fmla="val -96073"/>
              <a:gd name="adj3" fmla="val 16667"/>
            </a:avLst>
          </a:prstGeom>
          <a:solidFill>
            <a:srgbClr val="00B0F0">
              <a:alpha val="48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2000"/>
              </a:lnSpc>
            </a:pPr>
            <a:r>
              <a:rPr lang="ja-JP" altLang="en-US" dirty="0">
                <a:solidFill>
                  <a:schemeClr val="tx1"/>
                </a:solidFill>
              </a:rPr>
              <a:t>余りが０で終了</a:t>
            </a:r>
            <a:endParaRPr kumimoji="1" lang="en-US" altLang="ja-JP" dirty="0">
              <a:solidFill>
                <a:schemeClr val="tx1"/>
              </a:solidFill>
            </a:endParaRPr>
          </a:p>
        </p:txBody>
      </p:sp>
      <p:sp>
        <p:nvSpPr>
          <p:cNvPr id="60" name="正方形/長方形 59">
            <a:extLst>
              <a:ext uri="{FF2B5EF4-FFF2-40B4-BE49-F238E27FC236}">
                <a16:creationId xmlns:a16="http://schemas.microsoft.com/office/drawing/2014/main" id="{2507ADD7-E1CD-18F1-6E78-3F43A88CA482}"/>
              </a:ext>
            </a:extLst>
          </p:cNvPr>
          <p:cNvSpPr/>
          <p:nvPr/>
        </p:nvSpPr>
        <p:spPr>
          <a:xfrm>
            <a:off x="6543500" y="5710870"/>
            <a:ext cx="504719" cy="461665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r>
              <a:rPr lang="ja-JP" altLang="en-US" sz="2400" dirty="0"/>
              <a:t>３</a:t>
            </a:r>
          </a:p>
        </p:txBody>
      </p:sp>
      <p:sp>
        <p:nvSpPr>
          <p:cNvPr id="256" name="正方形/長方形 255">
            <a:extLst>
              <a:ext uri="{FF2B5EF4-FFF2-40B4-BE49-F238E27FC236}">
                <a16:creationId xmlns:a16="http://schemas.microsoft.com/office/drawing/2014/main" id="{CF79D7DC-F0C6-7554-5C09-E2329397BDA4}"/>
              </a:ext>
            </a:extLst>
          </p:cNvPr>
          <p:cNvSpPr/>
          <p:nvPr/>
        </p:nvSpPr>
        <p:spPr>
          <a:xfrm>
            <a:off x="7408884" y="5684724"/>
            <a:ext cx="715759" cy="461665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r>
              <a:rPr lang="ja-JP" altLang="en-US" sz="2400" dirty="0"/>
              <a:t>０</a:t>
            </a:r>
          </a:p>
        </p:txBody>
      </p:sp>
      <p:grpSp>
        <p:nvGrpSpPr>
          <p:cNvPr id="257" name="グループ化 256">
            <a:extLst>
              <a:ext uri="{FF2B5EF4-FFF2-40B4-BE49-F238E27FC236}">
                <a16:creationId xmlns:a16="http://schemas.microsoft.com/office/drawing/2014/main" id="{BC1A2E8C-7F9A-4B05-F36E-D62CB9785D6A}"/>
              </a:ext>
            </a:extLst>
          </p:cNvPr>
          <p:cNvGrpSpPr/>
          <p:nvPr/>
        </p:nvGrpSpPr>
        <p:grpSpPr>
          <a:xfrm>
            <a:off x="5400776" y="5647185"/>
            <a:ext cx="1331464" cy="1076350"/>
            <a:chOff x="5600503" y="5578455"/>
            <a:chExt cx="1331464" cy="1076350"/>
          </a:xfrm>
        </p:grpSpPr>
        <p:sp>
          <p:nvSpPr>
            <p:cNvPr id="258" name="円/楕円 8">
              <a:extLst>
                <a:ext uri="{FF2B5EF4-FFF2-40B4-BE49-F238E27FC236}">
                  <a16:creationId xmlns:a16="http://schemas.microsoft.com/office/drawing/2014/main" id="{494902C4-45E3-FB06-1572-869E919E0AA9}"/>
                </a:ext>
              </a:extLst>
            </p:cNvPr>
            <p:cNvSpPr/>
            <p:nvPr/>
          </p:nvSpPr>
          <p:spPr>
            <a:xfrm>
              <a:off x="6074843" y="5578455"/>
              <a:ext cx="496098" cy="496098"/>
            </a:xfrm>
            <a:prstGeom prst="ellipse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59" name="下矢印 9">
              <a:extLst>
                <a:ext uri="{FF2B5EF4-FFF2-40B4-BE49-F238E27FC236}">
                  <a16:creationId xmlns:a16="http://schemas.microsoft.com/office/drawing/2014/main" id="{EA85D651-B010-943B-9DC4-A7BF00A2EA28}"/>
                </a:ext>
              </a:extLst>
            </p:cNvPr>
            <p:cNvSpPr/>
            <p:nvPr/>
          </p:nvSpPr>
          <p:spPr>
            <a:xfrm>
              <a:off x="6244711" y="6083754"/>
              <a:ext cx="116332" cy="229582"/>
            </a:xfrm>
            <a:prstGeom prst="downArrow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60" name="フローチャート : 代替処理 12">
              <a:extLst>
                <a:ext uri="{FF2B5EF4-FFF2-40B4-BE49-F238E27FC236}">
                  <a16:creationId xmlns:a16="http://schemas.microsoft.com/office/drawing/2014/main" id="{FAFF3B30-0323-A216-EEFF-DA0E0F29DE18}"/>
                </a:ext>
              </a:extLst>
            </p:cNvPr>
            <p:cNvSpPr/>
            <p:nvPr/>
          </p:nvSpPr>
          <p:spPr>
            <a:xfrm>
              <a:off x="5600503" y="6313336"/>
              <a:ext cx="1331464" cy="341469"/>
            </a:xfrm>
            <a:prstGeom prst="flowChartAlternateProcess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261" name="正方形/長方形 260">
            <a:extLst>
              <a:ext uri="{FF2B5EF4-FFF2-40B4-BE49-F238E27FC236}">
                <a16:creationId xmlns:a16="http://schemas.microsoft.com/office/drawing/2014/main" id="{4A6F1C71-CFD6-3656-F9F1-96AF9F22DD0F}"/>
              </a:ext>
            </a:extLst>
          </p:cNvPr>
          <p:cNvSpPr/>
          <p:nvPr/>
        </p:nvSpPr>
        <p:spPr>
          <a:xfrm>
            <a:off x="5400776" y="6413667"/>
            <a:ext cx="1377134" cy="34881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ts val="2000"/>
              </a:lnSpc>
            </a:pPr>
            <a:r>
              <a:rPr lang="ja-JP" altLang="en-US" dirty="0">
                <a:latin typeface="+mn-ea"/>
              </a:rPr>
              <a:t>最大公約数</a:t>
            </a:r>
          </a:p>
        </p:txBody>
      </p:sp>
      <p:grpSp>
        <p:nvGrpSpPr>
          <p:cNvPr id="262" name="グループ化 261">
            <a:extLst>
              <a:ext uri="{FF2B5EF4-FFF2-40B4-BE49-F238E27FC236}">
                <a16:creationId xmlns:a16="http://schemas.microsoft.com/office/drawing/2014/main" id="{E26DAA47-A72A-9D7B-E432-13D0135A3B97}"/>
              </a:ext>
            </a:extLst>
          </p:cNvPr>
          <p:cNvGrpSpPr/>
          <p:nvPr/>
        </p:nvGrpSpPr>
        <p:grpSpPr>
          <a:xfrm>
            <a:off x="740140" y="5184088"/>
            <a:ext cx="3314369" cy="1257775"/>
            <a:chOff x="794564" y="5116040"/>
            <a:chExt cx="3998918" cy="1446638"/>
          </a:xfrm>
        </p:grpSpPr>
        <p:cxnSp>
          <p:nvCxnSpPr>
            <p:cNvPr id="263" name="直線コネクタ 262">
              <a:extLst>
                <a:ext uri="{FF2B5EF4-FFF2-40B4-BE49-F238E27FC236}">
                  <a16:creationId xmlns:a16="http://schemas.microsoft.com/office/drawing/2014/main" id="{E985C748-B7C2-BA97-18D4-DD800CAEAE65}"/>
                </a:ext>
              </a:extLst>
            </p:cNvPr>
            <p:cNvCxnSpPr/>
            <p:nvPr/>
          </p:nvCxnSpPr>
          <p:spPr>
            <a:xfrm>
              <a:off x="800370" y="5474254"/>
              <a:ext cx="3974386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4" name="直線コネクタ 263">
              <a:extLst>
                <a:ext uri="{FF2B5EF4-FFF2-40B4-BE49-F238E27FC236}">
                  <a16:creationId xmlns:a16="http://schemas.microsoft.com/office/drawing/2014/main" id="{38DC696B-6820-FEC4-834A-7B3BE9C3CEF7}"/>
                </a:ext>
              </a:extLst>
            </p:cNvPr>
            <p:cNvCxnSpPr/>
            <p:nvPr/>
          </p:nvCxnSpPr>
          <p:spPr>
            <a:xfrm>
              <a:off x="819096" y="6200475"/>
              <a:ext cx="3974386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5" name="直線コネクタ 264">
              <a:extLst>
                <a:ext uri="{FF2B5EF4-FFF2-40B4-BE49-F238E27FC236}">
                  <a16:creationId xmlns:a16="http://schemas.microsoft.com/office/drawing/2014/main" id="{446F4BAD-2580-BE33-EE42-EB056E27C7D5}"/>
                </a:ext>
              </a:extLst>
            </p:cNvPr>
            <p:cNvCxnSpPr/>
            <p:nvPr/>
          </p:nvCxnSpPr>
          <p:spPr>
            <a:xfrm>
              <a:off x="794564" y="5837197"/>
              <a:ext cx="3974386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66" name="グループ化 265">
              <a:extLst>
                <a:ext uri="{FF2B5EF4-FFF2-40B4-BE49-F238E27FC236}">
                  <a16:creationId xmlns:a16="http://schemas.microsoft.com/office/drawing/2014/main" id="{D4690FCB-09F6-A8F6-09E5-61E432D74767}"/>
                </a:ext>
              </a:extLst>
            </p:cNvPr>
            <p:cNvGrpSpPr/>
            <p:nvPr/>
          </p:nvGrpSpPr>
          <p:grpSpPr>
            <a:xfrm>
              <a:off x="4062210" y="5116040"/>
              <a:ext cx="347894" cy="1433248"/>
              <a:chOff x="4062210" y="5116040"/>
              <a:chExt cx="347894" cy="1433248"/>
            </a:xfrm>
          </p:grpSpPr>
          <p:cxnSp>
            <p:nvCxnSpPr>
              <p:cNvPr id="277" name="直線コネクタ 276">
                <a:extLst>
                  <a:ext uri="{FF2B5EF4-FFF2-40B4-BE49-F238E27FC236}">
                    <a16:creationId xmlns:a16="http://schemas.microsoft.com/office/drawing/2014/main" id="{EAAAE8AD-7136-442E-9113-AA0AA9DCF7B8}"/>
                  </a:ext>
                </a:extLst>
              </p:cNvPr>
              <p:cNvCxnSpPr/>
              <p:nvPr/>
            </p:nvCxnSpPr>
            <p:spPr>
              <a:xfrm>
                <a:off x="4410104" y="5116040"/>
                <a:ext cx="0" cy="1430614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8" name="直線コネクタ 277">
                <a:extLst>
                  <a:ext uri="{FF2B5EF4-FFF2-40B4-BE49-F238E27FC236}">
                    <a16:creationId xmlns:a16="http://schemas.microsoft.com/office/drawing/2014/main" id="{93E11A0D-B050-CB07-992A-EA605E0D35D6}"/>
                  </a:ext>
                </a:extLst>
              </p:cNvPr>
              <p:cNvCxnSpPr/>
              <p:nvPr/>
            </p:nvCxnSpPr>
            <p:spPr>
              <a:xfrm>
                <a:off x="4062210" y="5118674"/>
                <a:ext cx="0" cy="1430614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67" name="グループ化 266">
              <a:extLst>
                <a:ext uri="{FF2B5EF4-FFF2-40B4-BE49-F238E27FC236}">
                  <a16:creationId xmlns:a16="http://schemas.microsoft.com/office/drawing/2014/main" id="{BAEA0C9B-416F-73A4-64D6-65000E58B3F0}"/>
                </a:ext>
              </a:extLst>
            </p:cNvPr>
            <p:cNvGrpSpPr/>
            <p:nvPr/>
          </p:nvGrpSpPr>
          <p:grpSpPr>
            <a:xfrm>
              <a:off x="2621978" y="5123719"/>
              <a:ext cx="722449" cy="1436238"/>
              <a:chOff x="2621978" y="5123719"/>
              <a:chExt cx="722449" cy="1436238"/>
            </a:xfrm>
          </p:grpSpPr>
          <p:grpSp>
            <p:nvGrpSpPr>
              <p:cNvPr id="273" name="グループ化 272">
                <a:extLst>
                  <a:ext uri="{FF2B5EF4-FFF2-40B4-BE49-F238E27FC236}">
                    <a16:creationId xmlns:a16="http://schemas.microsoft.com/office/drawing/2014/main" id="{FA1893B9-6F10-AC43-D7C2-7C63D1EDA270}"/>
                  </a:ext>
                </a:extLst>
              </p:cNvPr>
              <p:cNvGrpSpPr/>
              <p:nvPr/>
            </p:nvGrpSpPr>
            <p:grpSpPr>
              <a:xfrm>
                <a:off x="2993630" y="5126709"/>
                <a:ext cx="350797" cy="1433248"/>
                <a:chOff x="4062210" y="5116040"/>
                <a:chExt cx="350797" cy="1433248"/>
              </a:xfrm>
            </p:grpSpPr>
            <p:cxnSp>
              <p:nvCxnSpPr>
                <p:cNvPr id="275" name="直線コネクタ 274">
                  <a:extLst>
                    <a:ext uri="{FF2B5EF4-FFF2-40B4-BE49-F238E27FC236}">
                      <a16:creationId xmlns:a16="http://schemas.microsoft.com/office/drawing/2014/main" id="{AB79FCA7-51F2-7BB3-4B19-B132FC6DB13C}"/>
                    </a:ext>
                  </a:extLst>
                </p:cNvPr>
                <p:cNvCxnSpPr/>
                <p:nvPr/>
              </p:nvCxnSpPr>
              <p:spPr>
                <a:xfrm>
                  <a:off x="4413007" y="5116040"/>
                  <a:ext cx="0" cy="1430614"/>
                </a:xfrm>
                <a:prstGeom prst="line">
                  <a:avLst/>
                </a:prstGeom>
                <a:ln w="127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76" name="直線コネクタ 275">
                  <a:extLst>
                    <a:ext uri="{FF2B5EF4-FFF2-40B4-BE49-F238E27FC236}">
                      <a16:creationId xmlns:a16="http://schemas.microsoft.com/office/drawing/2014/main" id="{1F00851F-C07D-478E-E44F-321DC97FE13C}"/>
                    </a:ext>
                  </a:extLst>
                </p:cNvPr>
                <p:cNvCxnSpPr/>
                <p:nvPr/>
              </p:nvCxnSpPr>
              <p:spPr>
                <a:xfrm>
                  <a:off x="4062210" y="5118674"/>
                  <a:ext cx="0" cy="1430614"/>
                </a:xfrm>
                <a:prstGeom prst="line">
                  <a:avLst/>
                </a:prstGeom>
                <a:ln w="127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274" name="直線コネクタ 273">
                <a:extLst>
                  <a:ext uri="{FF2B5EF4-FFF2-40B4-BE49-F238E27FC236}">
                    <a16:creationId xmlns:a16="http://schemas.microsoft.com/office/drawing/2014/main" id="{0C169637-90C0-12CF-35D3-7888D544880A}"/>
                  </a:ext>
                </a:extLst>
              </p:cNvPr>
              <p:cNvCxnSpPr/>
              <p:nvPr/>
            </p:nvCxnSpPr>
            <p:spPr>
              <a:xfrm>
                <a:off x="2621978" y="5123719"/>
                <a:ext cx="0" cy="1430614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68" name="グループ化 267">
              <a:extLst>
                <a:ext uri="{FF2B5EF4-FFF2-40B4-BE49-F238E27FC236}">
                  <a16:creationId xmlns:a16="http://schemas.microsoft.com/office/drawing/2014/main" id="{BA8A9A2A-822B-ED84-5751-2A5BB02E643D}"/>
                </a:ext>
              </a:extLst>
            </p:cNvPr>
            <p:cNvGrpSpPr/>
            <p:nvPr/>
          </p:nvGrpSpPr>
          <p:grpSpPr>
            <a:xfrm>
              <a:off x="1167303" y="5126440"/>
              <a:ext cx="722449" cy="1436238"/>
              <a:chOff x="2621978" y="5123719"/>
              <a:chExt cx="722449" cy="1436238"/>
            </a:xfrm>
          </p:grpSpPr>
          <p:grpSp>
            <p:nvGrpSpPr>
              <p:cNvPr id="269" name="グループ化 268">
                <a:extLst>
                  <a:ext uri="{FF2B5EF4-FFF2-40B4-BE49-F238E27FC236}">
                    <a16:creationId xmlns:a16="http://schemas.microsoft.com/office/drawing/2014/main" id="{C1B68C7B-7971-0C10-DCAC-DF6C8154B1B0}"/>
                  </a:ext>
                </a:extLst>
              </p:cNvPr>
              <p:cNvGrpSpPr/>
              <p:nvPr/>
            </p:nvGrpSpPr>
            <p:grpSpPr>
              <a:xfrm>
                <a:off x="2993630" y="5126709"/>
                <a:ext cx="350797" cy="1433248"/>
                <a:chOff x="4062210" y="5116040"/>
                <a:chExt cx="350797" cy="1433248"/>
              </a:xfrm>
            </p:grpSpPr>
            <p:cxnSp>
              <p:nvCxnSpPr>
                <p:cNvPr id="271" name="直線コネクタ 270">
                  <a:extLst>
                    <a:ext uri="{FF2B5EF4-FFF2-40B4-BE49-F238E27FC236}">
                      <a16:creationId xmlns:a16="http://schemas.microsoft.com/office/drawing/2014/main" id="{A86210F4-FB81-A743-ADE5-1C00C41DE225}"/>
                    </a:ext>
                  </a:extLst>
                </p:cNvPr>
                <p:cNvCxnSpPr/>
                <p:nvPr/>
              </p:nvCxnSpPr>
              <p:spPr>
                <a:xfrm>
                  <a:off x="4413007" y="5116040"/>
                  <a:ext cx="0" cy="1430614"/>
                </a:xfrm>
                <a:prstGeom prst="line">
                  <a:avLst/>
                </a:prstGeom>
                <a:ln w="127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72" name="直線コネクタ 271">
                  <a:extLst>
                    <a:ext uri="{FF2B5EF4-FFF2-40B4-BE49-F238E27FC236}">
                      <a16:creationId xmlns:a16="http://schemas.microsoft.com/office/drawing/2014/main" id="{423D6C35-8D71-B473-146F-ACF658EEC14E}"/>
                    </a:ext>
                  </a:extLst>
                </p:cNvPr>
                <p:cNvCxnSpPr/>
                <p:nvPr/>
              </p:nvCxnSpPr>
              <p:spPr>
                <a:xfrm>
                  <a:off x="4062210" y="5118674"/>
                  <a:ext cx="0" cy="1430614"/>
                </a:xfrm>
                <a:prstGeom prst="line">
                  <a:avLst/>
                </a:prstGeom>
                <a:ln w="127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270" name="直線コネクタ 269">
                <a:extLst>
                  <a:ext uri="{FF2B5EF4-FFF2-40B4-BE49-F238E27FC236}">
                    <a16:creationId xmlns:a16="http://schemas.microsoft.com/office/drawing/2014/main" id="{74F72190-3FA3-C9E4-6705-8C1CF6056B65}"/>
                  </a:ext>
                </a:extLst>
              </p:cNvPr>
              <p:cNvCxnSpPr/>
              <p:nvPr/>
            </p:nvCxnSpPr>
            <p:spPr>
              <a:xfrm>
                <a:off x="2621978" y="5123719"/>
                <a:ext cx="0" cy="1430614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281" name="グループ化 280">
            <a:extLst>
              <a:ext uri="{FF2B5EF4-FFF2-40B4-BE49-F238E27FC236}">
                <a16:creationId xmlns:a16="http://schemas.microsoft.com/office/drawing/2014/main" id="{770F224C-F7F3-F1E5-07B0-8DDE80898048}"/>
              </a:ext>
            </a:extLst>
          </p:cNvPr>
          <p:cNvGrpSpPr/>
          <p:nvPr/>
        </p:nvGrpSpPr>
        <p:grpSpPr>
          <a:xfrm>
            <a:off x="408363" y="6390373"/>
            <a:ext cx="2714298" cy="461665"/>
            <a:chOff x="408363" y="6390373"/>
            <a:chExt cx="2714298" cy="461665"/>
          </a:xfrm>
        </p:grpSpPr>
        <p:sp>
          <p:nvSpPr>
            <p:cNvPr id="280" name="正方形/長方形 279">
              <a:extLst>
                <a:ext uri="{FF2B5EF4-FFF2-40B4-BE49-F238E27FC236}">
                  <a16:creationId xmlns:a16="http://schemas.microsoft.com/office/drawing/2014/main" id="{ACB78047-AF86-92D9-AE95-3692C4603ACB}"/>
                </a:ext>
              </a:extLst>
            </p:cNvPr>
            <p:cNvSpPr/>
            <p:nvPr/>
          </p:nvSpPr>
          <p:spPr>
            <a:xfrm>
              <a:off x="426052" y="6464296"/>
              <a:ext cx="2659142" cy="371814"/>
            </a:xfrm>
            <a:prstGeom prst="rect">
              <a:avLst/>
            </a:prstGeom>
            <a:solidFill>
              <a:srgbClr val="FFFF0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79" name="正方形/長方形 278">
              <a:extLst>
                <a:ext uri="{FF2B5EF4-FFF2-40B4-BE49-F238E27FC236}">
                  <a16:creationId xmlns:a16="http://schemas.microsoft.com/office/drawing/2014/main" id="{319BA196-6691-CB4E-2A51-A177493418D6}"/>
                </a:ext>
              </a:extLst>
            </p:cNvPr>
            <p:cNvSpPr/>
            <p:nvPr/>
          </p:nvSpPr>
          <p:spPr>
            <a:xfrm>
              <a:off x="408363" y="6390373"/>
              <a:ext cx="2714298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ja-JP" altLang="en-US" sz="2400" dirty="0">
                  <a:latin typeface="+mn-ea"/>
                </a:rPr>
                <a:t>求める</a:t>
              </a:r>
              <a:r>
                <a:rPr lang="ja-JP" altLang="en-US" sz="2400" dirty="0">
                  <a:latin typeface="HG行書体" panose="03000609000000000000" pitchFamily="65" charset="-128"/>
                  <a:ea typeface="HG行書体" panose="03000609000000000000" pitchFamily="65" charset="-128"/>
                </a:rPr>
                <a:t>ａ</a:t>
              </a:r>
              <a:r>
                <a:rPr lang="ja-JP" altLang="en-US" sz="2400" dirty="0">
                  <a:latin typeface="+mn-ea"/>
                </a:rPr>
                <a:t>の値は１７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7811719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175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1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2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2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2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1" dur="1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6" dur="1500"/>
                                        <p:tgtEl>
                                          <p:spTgt spid="2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2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2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2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8" dur="500"/>
                                        <p:tgtEl>
                                          <p:spTgt spid="2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3" dur="1250"/>
                                        <p:tgtEl>
                                          <p:spTgt spid="2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6" grpId="0" animBg="1"/>
      <p:bldP spid="61" grpId="0" animBg="1"/>
      <p:bldP spid="58" grpId="0" animBg="1"/>
      <p:bldP spid="59" grpId="0" animBg="1"/>
      <p:bldP spid="60" grpId="0"/>
      <p:bldP spid="256" grpId="0"/>
      <p:bldP spid="26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正方形/長方形 99"/>
          <p:cNvSpPr/>
          <p:nvPr/>
        </p:nvSpPr>
        <p:spPr>
          <a:xfrm>
            <a:off x="62457" y="1472022"/>
            <a:ext cx="261437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ja-JP" altLang="en-US" sz="2400" dirty="0">
                <a:latin typeface="+mn-ea"/>
              </a:rPr>
              <a:t>◎　わかったこと</a:t>
            </a:r>
            <a:endParaRPr lang="en-US" altLang="ja-JP" sz="2400" dirty="0">
              <a:latin typeface="+mn-ea"/>
            </a:endParaRPr>
          </a:p>
        </p:txBody>
      </p:sp>
      <p:grpSp>
        <p:nvGrpSpPr>
          <p:cNvPr id="4" name="グループ化 3">
            <a:extLst>
              <a:ext uri="{FF2B5EF4-FFF2-40B4-BE49-F238E27FC236}">
                <a16:creationId xmlns:a16="http://schemas.microsoft.com/office/drawing/2014/main" id="{0E300FBA-035E-90C3-3EB9-093C83AD5F1C}"/>
              </a:ext>
            </a:extLst>
          </p:cNvPr>
          <p:cNvGrpSpPr/>
          <p:nvPr/>
        </p:nvGrpSpPr>
        <p:grpSpPr>
          <a:xfrm>
            <a:off x="-31578" y="1954336"/>
            <a:ext cx="4593558" cy="1820770"/>
            <a:chOff x="-32284" y="1872601"/>
            <a:chExt cx="4593558" cy="1820770"/>
          </a:xfrm>
        </p:grpSpPr>
        <p:grpSp>
          <p:nvGrpSpPr>
            <p:cNvPr id="78" name="グループ化 77"/>
            <p:cNvGrpSpPr/>
            <p:nvPr/>
          </p:nvGrpSpPr>
          <p:grpSpPr>
            <a:xfrm>
              <a:off x="596990" y="1872601"/>
              <a:ext cx="3964284" cy="1820770"/>
              <a:chOff x="826790" y="2328310"/>
              <a:chExt cx="3964284" cy="1820770"/>
            </a:xfrm>
          </p:grpSpPr>
          <p:grpSp>
            <p:nvGrpSpPr>
              <p:cNvPr id="91" name="グループ化 90"/>
              <p:cNvGrpSpPr/>
              <p:nvPr/>
            </p:nvGrpSpPr>
            <p:grpSpPr>
              <a:xfrm>
                <a:off x="826790" y="2328310"/>
                <a:ext cx="3964284" cy="376793"/>
                <a:chOff x="5580111" y="2482230"/>
                <a:chExt cx="2329908" cy="376793"/>
              </a:xfrm>
            </p:grpSpPr>
            <p:sp>
              <p:nvSpPr>
                <p:cNvPr id="93" name="AutoShape 5"/>
                <p:cNvSpPr>
                  <a:spLocks/>
                </p:cNvSpPr>
                <p:nvPr/>
              </p:nvSpPr>
              <p:spPr bwMode="auto">
                <a:xfrm rot="5400000">
                  <a:off x="6634347" y="1583352"/>
                  <a:ext cx="221435" cy="2329908"/>
                </a:xfrm>
                <a:prstGeom prst="leftBracket">
                  <a:avLst>
                    <a:gd name="adj" fmla="val 342607"/>
                  </a:avLst>
                </a:prstGeom>
                <a:noFill/>
                <a:ln w="12700">
                  <a:solidFill>
                    <a:schemeClr val="tx1"/>
                  </a:solidFill>
                  <a:prstDash val="dash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 kumimoji="1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1pPr>
                  <a:lvl2pPr marL="742950" indent="-285750" eaLnBrk="0" hangingPunct="0">
                    <a:defRPr kumimoji="1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2pPr>
                  <a:lvl3pPr marL="1143000" indent="-228600" eaLnBrk="0" hangingPunct="0">
                    <a:defRPr kumimoji="1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3pPr>
                  <a:lvl4pPr marL="1600200" indent="-228600" eaLnBrk="0" hangingPunct="0">
                    <a:defRPr kumimoji="1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4pPr>
                  <a:lvl5pPr marL="2057400" indent="-228600" eaLnBrk="0" hangingPunct="0">
                    <a:defRPr kumimoji="1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9pPr>
                </a:lstStyle>
                <a:p>
                  <a:pPr eaLnBrk="1" hangingPunct="1"/>
                  <a:endParaRPr lang="ja-JP" altLang="en-US"/>
                </a:p>
              </p:txBody>
            </p:sp>
            <p:sp>
              <p:nvSpPr>
                <p:cNvPr id="94" name="正方形/長方形 93"/>
                <p:cNvSpPr/>
                <p:nvPr/>
              </p:nvSpPr>
              <p:spPr>
                <a:xfrm>
                  <a:off x="6512894" y="2482230"/>
                  <a:ext cx="518909" cy="348813"/>
                </a:xfrm>
                <a:prstGeom prst="rect">
                  <a:avLst/>
                </a:prstGeom>
                <a:solidFill>
                  <a:schemeClr val="bg1"/>
                </a:solidFill>
              </p:spPr>
              <p:txBody>
                <a:bodyPr wrap="square">
                  <a:spAutoFit/>
                </a:bodyPr>
                <a:lstStyle/>
                <a:p>
                  <a:pPr>
                    <a:lnSpc>
                      <a:spcPts val="2000"/>
                    </a:lnSpc>
                  </a:pPr>
                  <a:r>
                    <a:rPr lang="ja-JP" altLang="en-US" sz="2400" dirty="0">
                      <a:latin typeface="+mn-ea"/>
                    </a:rPr>
                    <a:t>１８７</a:t>
                  </a:r>
                </a:p>
              </p:txBody>
            </p:sp>
          </p:grpSp>
          <p:sp>
            <p:nvSpPr>
              <p:cNvPr id="92" name="正方形/長方形 91"/>
              <p:cNvSpPr/>
              <p:nvPr/>
            </p:nvSpPr>
            <p:spPr>
              <a:xfrm>
                <a:off x="827584" y="2708920"/>
                <a:ext cx="3954556" cy="1440160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grpSp>
          <p:nvGrpSpPr>
            <p:cNvPr id="232" name="グループ化 231"/>
            <p:cNvGrpSpPr/>
            <p:nvPr/>
          </p:nvGrpSpPr>
          <p:grpSpPr>
            <a:xfrm>
              <a:off x="-32284" y="2253210"/>
              <a:ext cx="643844" cy="1440161"/>
              <a:chOff x="213515" y="5103593"/>
              <a:chExt cx="643844" cy="1440161"/>
            </a:xfrm>
          </p:grpSpPr>
          <p:sp>
            <p:nvSpPr>
              <p:cNvPr id="176" name="AutoShape 5"/>
              <p:cNvSpPr>
                <a:spLocks/>
              </p:cNvSpPr>
              <p:nvPr/>
            </p:nvSpPr>
            <p:spPr bwMode="auto">
              <a:xfrm>
                <a:off x="648533" y="5103593"/>
                <a:ext cx="151837" cy="1440161"/>
              </a:xfrm>
              <a:prstGeom prst="leftBracket">
                <a:avLst>
                  <a:gd name="adj" fmla="val 342607"/>
                </a:avLst>
              </a:prstGeom>
              <a:noFill/>
              <a:ln w="12700">
                <a:solidFill>
                  <a:schemeClr val="tx1"/>
                </a:solidFill>
                <a:prstDash val="dash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  <p:sp>
            <p:nvSpPr>
              <p:cNvPr id="177" name="正方形/長方形 176"/>
              <p:cNvSpPr/>
              <p:nvPr/>
            </p:nvSpPr>
            <p:spPr>
              <a:xfrm>
                <a:off x="213515" y="5649266"/>
                <a:ext cx="643844" cy="348813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>
                  <a:lnSpc>
                    <a:spcPts val="2000"/>
                  </a:lnSpc>
                </a:pPr>
                <a:r>
                  <a:rPr lang="ja-JP" altLang="en-US" sz="2400" dirty="0">
                    <a:latin typeface="+mn-ea"/>
                  </a:rPr>
                  <a:t>６８</a:t>
                </a:r>
              </a:p>
            </p:txBody>
          </p:sp>
        </p:grpSp>
      </p:grpSp>
      <p:grpSp>
        <p:nvGrpSpPr>
          <p:cNvPr id="230" name="グループ化 229"/>
          <p:cNvGrpSpPr/>
          <p:nvPr/>
        </p:nvGrpSpPr>
        <p:grpSpPr>
          <a:xfrm>
            <a:off x="565812" y="2312023"/>
            <a:ext cx="3998918" cy="1472379"/>
            <a:chOff x="794564" y="5099262"/>
            <a:chExt cx="3998918" cy="1472379"/>
          </a:xfrm>
        </p:grpSpPr>
        <p:cxnSp>
          <p:nvCxnSpPr>
            <p:cNvPr id="25" name="直線コネクタ 24"/>
            <p:cNvCxnSpPr/>
            <p:nvPr/>
          </p:nvCxnSpPr>
          <p:spPr>
            <a:xfrm>
              <a:off x="800370" y="5474254"/>
              <a:ext cx="3974386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4" name="直線コネクタ 153"/>
            <p:cNvCxnSpPr/>
            <p:nvPr/>
          </p:nvCxnSpPr>
          <p:spPr>
            <a:xfrm>
              <a:off x="819096" y="6200475"/>
              <a:ext cx="3974386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5" name="直線コネクタ 154"/>
            <p:cNvCxnSpPr/>
            <p:nvPr/>
          </p:nvCxnSpPr>
          <p:spPr>
            <a:xfrm>
              <a:off x="794564" y="5837197"/>
              <a:ext cx="3974386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28" name="グループ化 227"/>
            <p:cNvGrpSpPr/>
            <p:nvPr/>
          </p:nvGrpSpPr>
          <p:grpSpPr>
            <a:xfrm>
              <a:off x="3719931" y="5116040"/>
              <a:ext cx="690173" cy="1455601"/>
              <a:chOff x="3719931" y="5116040"/>
              <a:chExt cx="690173" cy="1455601"/>
            </a:xfrm>
          </p:grpSpPr>
          <p:cxnSp>
            <p:nvCxnSpPr>
              <p:cNvPr id="226" name="直線コネクタ 225"/>
              <p:cNvCxnSpPr/>
              <p:nvPr/>
            </p:nvCxnSpPr>
            <p:spPr>
              <a:xfrm>
                <a:off x="4410104" y="5116040"/>
                <a:ext cx="0" cy="1430614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0" name="直線コネクタ 159"/>
              <p:cNvCxnSpPr/>
              <p:nvPr/>
            </p:nvCxnSpPr>
            <p:spPr>
              <a:xfrm>
                <a:off x="4062210" y="5118674"/>
                <a:ext cx="0" cy="1430614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1" name="直線コネクタ 230">
                <a:extLst>
                  <a:ext uri="{FF2B5EF4-FFF2-40B4-BE49-F238E27FC236}">
                    <a16:creationId xmlns:a16="http://schemas.microsoft.com/office/drawing/2014/main" id="{C0E34F19-F9B8-65CD-F2C1-8DD045A85C76}"/>
                  </a:ext>
                </a:extLst>
              </p:cNvPr>
              <p:cNvCxnSpPr/>
              <p:nvPr/>
            </p:nvCxnSpPr>
            <p:spPr>
              <a:xfrm>
                <a:off x="3719931" y="5141027"/>
                <a:ext cx="0" cy="1430614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29" name="グループ化 228"/>
            <p:cNvGrpSpPr/>
            <p:nvPr/>
          </p:nvGrpSpPr>
          <p:grpSpPr>
            <a:xfrm>
              <a:off x="2265533" y="5099262"/>
              <a:ext cx="1078894" cy="1460695"/>
              <a:chOff x="2265533" y="5099262"/>
              <a:chExt cx="1078894" cy="1460695"/>
            </a:xfrm>
          </p:grpSpPr>
          <p:grpSp>
            <p:nvGrpSpPr>
              <p:cNvPr id="161" name="グループ化 160"/>
              <p:cNvGrpSpPr/>
              <p:nvPr/>
            </p:nvGrpSpPr>
            <p:grpSpPr>
              <a:xfrm>
                <a:off x="2993630" y="5126709"/>
                <a:ext cx="350797" cy="1433248"/>
                <a:chOff x="4062210" y="5116040"/>
                <a:chExt cx="350797" cy="1433248"/>
              </a:xfrm>
            </p:grpSpPr>
            <p:cxnSp>
              <p:nvCxnSpPr>
                <p:cNvPr id="162" name="直線コネクタ 161"/>
                <p:cNvCxnSpPr/>
                <p:nvPr/>
              </p:nvCxnSpPr>
              <p:spPr>
                <a:xfrm>
                  <a:off x="4413007" y="5116040"/>
                  <a:ext cx="0" cy="1430614"/>
                </a:xfrm>
                <a:prstGeom prst="line">
                  <a:avLst/>
                </a:prstGeom>
                <a:ln w="127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3" name="直線コネクタ 162"/>
                <p:cNvCxnSpPr/>
                <p:nvPr/>
              </p:nvCxnSpPr>
              <p:spPr>
                <a:xfrm>
                  <a:off x="4062210" y="5118674"/>
                  <a:ext cx="0" cy="1430614"/>
                </a:xfrm>
                <a:prstGeom prst="line">
                  <a:avLst/>
                </a:prstGeom>
                <a:ln w="127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66" name="直線コネクタ 165"/>
              <p:cNvCxnSpPr/>
              <p:nvPr/>
            </p:nvCxnSpPr>
            <p:spPr>
              <a:xfrm>
                <a:off x="2621978" y="5123719"/>
                <a:ext cx="0" cy="1430614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7" name="直線コネクタ 226">
                <a:extLst>
                  <a:ext uri="{FF2B5EF4-FFF2-40B4-BE49-F238E27FC236}">
                    <a16:creationId xmlns:a16="http://schemas.microsoft.com/office/drawing/2014/main" id="{3666F577-41FD-2CF6-307D-4F6652E27FF0}"/>
                  </a:ext>
                </a:extLst>
              </p:cNvPr>
              <p:cNvCxnSpPr/>
              <p:nvPr/>
            </p:nvCxnSpPr>
            <p:spPr>
              <a:xfrm>
                <a:off x="2265533" y="5099262"/>
                <a:ext cx="0" cy="1430614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70" name="グループ化 169"/>
            <p:cNvGrpSpPr/>
            <p:nvPr/>
          </p:nvGrpSpPr>
          <p:grpSpPr>
            <a:xfrm>
              <a:off x="1167303" y="5126440"/>
              <a:ext cx="722449" cy="1436238"/>
              <a:chOff x="2621978" y="5123719"/>
              <a:chExt cx="722449" cy="1436238"/>
            </a:xfrm>
          </p:grpSpPr>
          <p:grpSp>
            <p:nvGrpSpPr>
              <p:cNvPr id="171" name="グループ化 170"/>
              <p:cNvGrpSpPr/>
              <p:nvPr/>
            </p:nvGrpSpPr>
            <p:grpSpPr>
              <a:xfrm>
                <a:off x="2993630" y="5126709"/>
                <a:ext cx="350797" cy="1433248"/>
                <a:chOff x="4062210" y="5116040"/>
                <a:chExt cx="350797" cy="1433248"/>
              </a:xfrm>
            </p:grpSpPr>
            <p:cxnSp>
              <p:nvCxnSpPr>
                <p:cNvPr id="173" name="直線コネクタ 172"/>
                <p:cNvCxnSpPr/>
                <p:nvPr/>
              </p:nvCxnSpPr>
              <p:spPr>
                <a:xfrm>
                  <a:off x="4413007" y="5116040"/>
                  <a:ext cx="0" cy="1430614"/>
                </a:xfrm>
                <a:prstGeom prst="line">
                  <a:avLst/>
                </a:prstGeom>
                <a:ln w="127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4" name="直線コネクタ 173"/>
                <p:cNvCxnSpPr/>
                <p:nvPr/>
              </p:nvCxnSpPr>
              <p:spPr>
                <a:xfrm>
                  <a:off x="4062210" y="5118674"/>
                  <a:ext cx="0" cy="1430614"/>
                </a:xfrm>
                <a:prstGeom prst="line">
                  <a:avLst/>
                </a:prstGeom>
                <a:ln w="127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72" name="直線コネクタ 171"/>
              <p:cNvCxnSpPr/>
              <p:nvPr/>
            </p:nvCxnSpPr>
            <p:spPr>
              <a:xfrm>
                <a:off x="2621978" y="5123719"/>
                <a:ext cx="0" cy="1430614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67" name="正方形/長方形 66"/>
          <p:cNvSpPr/>
          <p:nvPr/>
        </p:nvSpPr>
        <p:spPr>
          <a:xfrm>
            <a:off x="5148922" y="2107888"/>
            <a:ext cx="361165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ja-JP" altLang="en-US" sz="2400" dirty="0">
                <a:latin typeface="+mn-ea"/>
              </a:rPr>
              <a:t>（１８７と６８の最大公約数）</a:t>
            </a:r>
            <a:endParaRPr lang="en-US" altLang="ja-JP" sz="2400" dirty="0">
              <a:latin typeface="+mn-ea"/>
            </a:endParaRPr>
          </a:p>
        </p:txBody>
      </p:sp>
      <p:sp>
        <p:nvSpPr>
          <p:cNvPr id="2" name="正方形/長方形 1"/>
          <p:cNvSpPr/>
          <p:nvPr/>
        </p:nvSpPr>
        <p:spPr>
          <a:xfrm>
            <a:off x="591495" y="2340915"/>
            <a:ext cx="3946447" cy="1448191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2" name="正方形/長方形 71"/>
          <p:cNvSpPr/>
          <p:nvPr/>
        </p:nvSpPr>
        <p:spPr>
          <a:xfrm>
            <a:off x="5161883" y="2567248"/>
            <a:ext cx="380787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ja-JP" altLang="en-US" sz="2400" dirty="0">
                <a:latin typeface="+mn-ea"/>
              </a:rPr>
              <a:t>＝（６８と５１の最大公約数）</a:t>
            </a:r>
            <a:endParaRPr lang="en-US" altLang="ja-JP" sz="2400" dirty="0">
              <a:latin typeface="+mn-ea"/>
            </a:endParaRPr>
          </a:p>
        </p:txBody>
      </p:sp>
      <p:grpSp>
        <p:nvGrpSpPr>
          <p:cNvPr id="233" name="グループ化 232">
            <a:extLst>
              <a:ext uri="{FF2B5EF4-FFF2-40B4-BE49-F238E27FC236}">
                <a16:creationId xmlns:a16="http://schemas.microsoft.com/office/drawing/2014/main" id="{9D83929C-B401-0F77-F88D-EDA216A4658E}"/>
              </a:ext>
            </a:extLst>
          </p:cNvPr>
          <p:cNvGrpSpPr/>
          <p:nvPr/>
        </p:nvGrpSpPr>
        <p:grpSpPr>
          <a:xfrm>
            <a:off x="3479124" y="2330982"/>
            <a:ext cx="1669798" cy="1846072"/>
            <a:chOff x="4109583" y="4969023"/>
            <a:chExt cx="1669798" cy="1846072"/>
          </a:xfrm>
        </p:grpSpPr>
        <p:grpSp>
          <p:nvGrpSpPr>
            <p:cNvPr id="26" name="グループ化 25">
              <a:extLst>
                <a:ext uri="{FF2B5EF4-FFF2-40B4-BE49-F238E27FC236}">
                  <a16:creationId xmlns:a16="http://schemas.microsoft.com/office/drawing/2014/main" id="{9D875442-14F4-EB3D-5BEE-9C53AE444CCF}"/>
                </a:ext>
              </a:extLst>
            </p:cNvPr>
            <p:cNvGrpSpPr/>
            <p:nvPr/>
          </p:nvGrpSpPr>
          <p:grpSpPr>
            <a:xfrm>
              <a:off x="4118897" y="4994554"/>
              <a:ext cx="1660484" cy="1820541"/>
              <a:chOff x="4750799" y="750249"/>
              <a:chExt cx="1660484" cy="1820541"/>
            </a:xfrm>
          </p:grpSpPr>
          <p:grpSp>
            <p:nvGrpSpPr>
              <p:cNvPr id="68" name="グループ化 67"/>
              <p:cNvGrpSpPr/>
              <p:nvPr/>
            </p:nvGrpSpPr>
            <p:grpSpPr>
              <a:xfrm>
                <a:off x="5767439" y="750249"/>
                <a:ext cx="643844" cy="1440161"/>
                <a:chOff x="556027" y="5103593"/>
                <a:chExt cx="643844" cy="1440161"/>
              </a:xfrm>
            </p:grpSpPr>
            <p:sp>
              <p:nvSpPr>
                <p:cNvPr id="69" name="AutoShape 5"/>
                <p:cNvSpPr>
                  <a:spLocks/>
                </p:cNvSpPr>
                <p:nvPr/>
              </p:nvSpPr>
              <p:spPr bwMode="auto">
                <a:xfrm rot="10800000">
                  <a:off x="648533" y="5103593"/>
                  <a:ext cx="151837" cy="1440161"/>
                </a:xfrm>
                <a:prstGeom prst="leftBracket">
                  <a:avLst>
                    <a:gd name="adj" fmla="val 342607"/>
                  </a:avLst>
                </a:prstGeom>
                <a:noFill/>
                <a:ln w="12700">
                  <a:solidFill>
                    <a:schemeClr val="tx1"/>
                  </a:solidFill>
                  <a:prstDash val="dash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 kumimoji="1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1pPr>
                  <a:lvl2pPr marL="742950" indent="-285750" eaLnBrk="0" hangingPunct="0">
                    <a:defRPr kumimoji="1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2pPr>
                  <a:lvl3pPr marL="1143000" indent="-228600" eaLnBrk="0" hangingPunct="0">
                    <a:defRPr kumimoji="1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3pPr>
                  <a:lvl4pPr marL="1600200" indent="-228600" eaLnBrk="0" hangingPunct="0">
                    <a:defRPr kumimoji="1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4pPr>
                  <a:lvl5pPr marL="2057400" indent="-228600" eaLnBrk="0" hangingPunct="0">
                    <a:defRPr kumimoji="1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9pPr>
                </a:lstStyle>
                <a:p>
                  <a:pPr eaLnBrk="1" hangingPunct="1"/>
                  <a:endParaRPr lang="ja-JP" altLang="en-US"/>
                </a:p>
              </p:txBody>
            </p:sp>
            <p:sp>
              <p:nvSpPr>
                <p:cNvPr id="70" name="正方形/長方形 69"/>
                <p:cNvSpPr/>
                <p:nvPr/>
              </p:nvSpPr>
              <p:spPr>
                <a:xfrm>
                  <a:off x="556027" y="5649266"/>
                  <a:ext cx="643844" cy="348813"/>
                </a:xfrm>
                <a:prstGeom prst="rect">
                  <a:avLst/>
                </a:prstGeom>
                <a:solidFill>
                  <a:schemeClr val="bg1"/>
                </a:solidFill>
              </p:spPr>
              <p:txBody>
                <a:bodyPr wrap="square">
                  <a:spAutoFit/>
                </a:bodyPr>
                <a:lstStyle/>
                <a:p>
                  <a:pPr>
                    <a:lnSpc>
                      <a:spcPts val="2000"/>
                    </a:lnSpc>
                  </a:pPr>
                  <a:r>
                    <a:rPr lang="ja-JP" altLang="en-US" sz="2400" dirty="0">
                      <a:latin typeface="+mn-ea"/>
                    </a:rPr>
                    <a:t>６８</a:t>
                  </a:r>
                </a:p>
              </p:txBody>
            </p:sp>
          </p:grpSp>
          <p:grpSp>
            <p:nvGrpSpPr>
              <p:cNvPr id="5" name="グループ化 4">
                <a:extLst>
                  <a:ext uri="{FF2B5EF4-FFF2-40B4-BE49-F238E27FC236}">
                    <a16:creationId xmlns:a16="http://schemas.microsoft.com/office/drawing/2014/main" id="{EDA6D047-6C7C-FB21-7F23-4232FA888A4F}"/>
                  </a:ext>
                </a:extLst>
              </p:cNvPr>
              <p:cNvGrpSpPr/>
              <p:nvPr/>
            </p:nvGrpSpPr>
            <p:grpSpPr>
              <a:xfrm>
                <a:off x="4750799" y="2173356"/>
                <a:ext cx="1058767" cy="397434"/>
                <a:chOff x="3441663" y="3947643"/>
                <a:chExt cx="1058767" cy="397434"/>
              </a:xfrm>
            </p:grpSpPr>
            <p:sp>
              <p:nvSpPr>
                <p:cNvPr id="112" name="AutoShape 5"/>
                <p:cNvSpPr>
                  <a:spLocks/>
                </p:cNvSpPr>
                <p:nvPr/>
              </p:nvSpPr>
              <p:spPr bwMode="auto">
                <a:xfrm rot="16200000">
                  <a:off x="3901923" y="3487383"/>
                  <a:ext cx="138247" cy="1058767"/>
                </a:xfrm>
                <a:prstGeom prst="leftBracket">
                  <a:avLst>
                    <a:gd name="adj" fmla="val 342607"/>
                  </a:avLst>
                </a:prstGeom>
                <a:noFill/>
                <a:ln w="12700">
                  <a:solidFill>
                    <a:schemeClr val="tx1"/>
                  </a:solidFill>
                  <a:prstDash val="dash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 kumimoji="1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1pPr>
                  <a:lvl2pPr marL="742950" indent="-285750" eaLnBrk="0" hangingPunct="0">
                    <a:defRPr kumimoji="1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2pPr>
                  <a:lvl3pPr marL="1143000" indent="-228600" eaLnBrk="0" hangingPunct="0">
                    <a:defRPr kumimoji="1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3pPr>
                  <a:lvl4pPr marL="1600200" indent="-228600" eaLnBrk="0" hangingPunct="0">
                    <a:defRPr kumimoji="1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4pPr>
                  <a:lvl5pPr marL="2057400" indent="-228600" eaLnBrk="0" hangingPunct="0">
                    <a:defRPr kumimoji="1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9pPr>
                </a:lstStyle>
                <a:p>
                  <a:pPr eaLnBrk="1" hangingPunct="1"/>
                  <a:endParaRPr lang="ja-JP" altLang="en-US" sz="2400"/>
                </a:p>
              </p:txBody>
            </p:sp>
            <p:sp>
              <p:nvSpPr>
                <p:cNvPr id="113" name="正方形/長方形 112"/>
                <p:cNvSpPr/>
                <p:nvPr/>
              </p:nvSpPr>
              <p:spPr>
                <a:xfrm>
                  <a:off x="3699990" y="3996264"/>
                  <a:ext cx="643844" cy="348813"/>
                </a:xfrm>
                <a:prstGeom prst="rect">
                  <a:avLst/>
                </a:prstGeom>
                <a:solidFill>
                  <a:schemeClr val="bg1"/>
                </a:solidFill>
              </p:spPr>
              <p:txBody>
                <a:bodyPr wrap="square">
                  <a:spAutoFit/>
                </a:bodyPr>
                <a:lstStyle/>
                <a:p>
                  <a:pPr>
                    <a:lnSpc>
                      <a:spcPts val="2000"/>
                    </a:lnSpc>
                  </a:pPr>
                  <a:r>
                    <a:rPr lang="ja-JP" altLang="en-US" sz="2400" dirty="0">
                      <a:latin typeface="+mn-ea"/>
                    </a:rPr>
                    <a:t>５１</a:t>
                  </a:r>
                </a:p>
              </p:txBody>
            </p:sp>
          </p:grpSp>
        </p:grpSp>
        <p:sp>
          <p:nvSpPr>
            <p:cNvPr id="73" name="正方形/長方形 72"/>
            <p:cNvSpPr/>
            <p:nvPr/>
          </p:nvSpPr>
          <p:spPr>
            <a:xfrm>
              <a:off x="4109583" y="4969023"/>
              <a:ext cx="1071516" cy="1448191"/>
            </a:xfrm>
            <a:prstGeom prst="rect">
              <a:avLst/>
            </a:prstGeom>
            <a:noFill/>
            <a:ln w="38100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74" name="正方形/長方形 73"/>
          <p:cNvSpPr/>
          <p:nvPr/>
        </p:nvSpPr>
        <p:spPr>
          <a:xfrm>
            <a:off x="5201493" y="3050327"/>
            <a:ext cx="380787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ja-JP" altLang="en-US" sz="2400" dirty="0">
                <a:latin typeface="+mn-ea"/>
              </a:rPr>
              <a:t>＝（５１と１７の最大公約数）</a:t>
            </a:r>
            <a:endParaRPr lang="en-US" altLang="ja-JP" sz="2400" dirty="0">
              <a:latin typeface="+mn-ea"/>
            </a:endParaRPr>
          </a:p>
        </p:txBody>
      </p:sp>
      <p:grpSp>
        <p:nvGrpSpPr>
          <p:cNvPr id="77" name="グループ化 76"/>
          <p:cNvGrpSpPr/>
          <p:nvPr/>
        </p:nvGrpSpPr>
        <p:grpSpPr>
          <a:xfrm>
            <a:off x="4545126" y="5378421"/>
            <a:ext cx="2602718" cy="572045"/>
            <a:chOff x="2159847" y="1901694"/>
            <a:chExt cx="2602718" cy="572045"/>
          </a:xfrm>
        </p:grpSpPr>
        <p:sp>
          <p:nvSpPr>
            <p:cNvPr id="79" name="正方形/長方形 78"/>
            <p:cNvSpPr/>
            <p:nvPr/>
          </p:nvSpPr>
          <p:spPr>
            <a:xfrm>
              <a:off x="2593773" y="2012074"/>
              <a:ext cx="2168792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0"/>
              <a:r>
                <a:rPr lang="ja-JP" altLang="en-US" sz="2400" dirty="0">
                  <a:latin typeface="HG行書体" panose="03000609000000000000" pitchFamily="65" charset="-128"/>
                  <a:ea typeface="HG行書体" panose="03000609000000000000" pitchFamily="65" charset="-128"/>
                </a:rPr>
                <a:t>ａ</a:t>
              </a:r>
              <a:r>
                <a:rPr lang="ja-JP" altLang="en-US" sz="2400" dirty="0">
                  <a:latin typeface="+mn-ea"/>
                </a:rPr>
                <a:t>＝</a:t>
              </a:r>
              <a:r>
                <a:rPr lang="ja-JP" altLang="en-US" sz="2400" dirty="0">
                  <a:latin typeface="HG行書体" panose="03000609000000000000" pitchFamily="65" charset="-128"/>
                  <a:ea typeface="HG行書体" panose="03000609000000000000" pitchFamily="65" charset="-128"/>
                </a:rPr>
                <a:t>ｂｑ</a:t>
              </a:r>
              <a:r>
                <a:rPr lang="ja-JP" altLang="en-US" sz="2400" dirty="0">
                  <a:latin typeface="+mn-ea"/>
                </a:rPr>
                <a:t>＋</a:t>
              </a:r>
              <a:r>
                <a:rPr lang="ja-JP" altLang="en-US" sz="2400" dirty="0">
                  <a:latin typeface="HG行書体" panose="03000609000000000000" pitchFamily="65" charset="-128"/>
                  <a:ea typeface="HG行書体" panose="03000609000000000000" pitchFamily="65" charset="-128"/>
                </a:rPr>
                <a:t>ｒ</a:t>
              </a:r>
              <a:endParaRPr lang="ja-JP" altLang="en-US" sz="2400" dirty="0">
                <a:solidFill>
                  <a:prstClr val="black"/>
                </a:solidFill>
                <a:latin typeface="HG行書体" panose="03000609000000000000" pitchFamily="65" charset="-128"/>
                <a:ea typeface="HG行書体" panose="03000609000000000000" pitchFamily="65" charset="-128"/>
              </a:endParaRPr>
            </a:p>
          </p:txBody>
        </p:sp>
        <p:sp>
          <p:nvSpPr>
            <p:cNvPr id="80" name="正方形/長方形 79"/>
            <p:cNvSpPr/>
            <p:nvPr/>
          </p:nvSpPr>
          <p:spPr>
            <a:xfrm>
              <a:off x="2159847" y="1901694"/>
              <a:ext cx="432048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0"/>
              <a:endParaRPr lang="ja-JP" altLang="en-US" sz="2400" dirty="0">
                <a:solidFill>
                  <a:prstClr val="black"/>
                </a:solidFill>
                <a:latin typeface="HGS行書体" panose="03000600000000000000" pitchFamily="66" charset="-128"/>
                <a:ea typeface="HGS行書体" panose="03000600000000000000" pitchFamily="66" charset="-128"/>
              </a:endParaRPr>
            </a:p>
          </p:txBody>
        </p:sp>
      </p:grpSp>
      <p:sp>
        <p:nvSpPr>
          <p:cNvPr id="7" name="左大かっこ 6"/>
          <p:cNvSpPr/>
          <p:nvPr/>
        </p:nvSpPr>
        <p:spPr>
          <a:xfrm rot="5400000">
            <a:off x="5378290" y="5159321"/>
            <a:ext cx="283262" cy="636857"/>
          </a:xfrm>
          <a:prstGeom prst="leftBracket">
            <a:avLst>
              <a:gd name="adj" fmla="val 0"/>
            </a:avLst>
          </a:prstGeom>
          <a:ln w="349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 sz="2400"/>
          </a:p>
        </p:txBody>
      </p:sp>
      <p:grpSp>
        <p:nvGrpSpPr>
          <p:cNvPr id="8" name="グループ化 7"/>
          <p:cNvGrpSpPr/>
          <p:nvPr/>
        </p:nvGrpSpPr>
        <p:grpSpPr>
          <a:xfrm>
            <a:off x="4901373" y="4725144"/>
            <a:ext cx="2937257" cy="464463"/>
            <a:chOff x="4795912" y="4344066"/>
            <a:chExt cx="2937257" cy="464463"/>
          </a:xfrm>
        </p:grpSpPr>
        <p:sp>
          <p:nvSpPr>
            <p:cNvPr id="88" name="正方形/長方形 87"/>
            <p:cNvSpPr/>
            <p:nvPr/>
          </p:nvSpPr>
          <p:spPr>
            <a:xfrm>
              <a:off x="4795912" y="4344066"/>
              <a:ext cx="2937257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0"/>
              <a:r>
                <a:rPr lang="ja-JP" altLang="en-US" sz="2400" dirty="0">
                  <a:latin typeface="HG行書体" panose="03000609000000000000" pitchFamily="65" charset="-128"/>
                  <a:ea typeface="HG行書体" panose="03000609000000000000" pitchFamily="65" charset="-128"/>
                </a:rPr>
                <a:t>ａ</a:t>
              </a:r>
              <a:r>
                <a:rPr lang="ja-JP" altLang="en-US" sz="2400" dirty="0">
                  <a:latin typeface="+mn-ea"/>
                </a:rPr>
                <a:t>と</a:t>
              </a:r>
              <a:r>
                <a:rPr lang="ja-JP" altLang="en-US" sz="2400" dirty="0">
                  <a:latin typeface="HG行書体" panose="03000609000000000000" pitchFamily="65" charset="-128"/>
                  <a:ea typeface="HG行書体" panose="03000609000000000000" pitchFamily="65" charset="-128"/>
                </a:rPr>
                <a:t>ｂ</a:t>
              </a:r>
              <a:r>
                <a:rPr lang="ja-JP" altLang="en-US" sz="2400" dirty="0">
                  <a:latin typeface="+mn-ea"/>
                </a:rPr>
                <a:t>の最大公約数</a:t>
              </a:r>
              <a:endParaRPr lang="en-US" altLang="ja-JP" sz="2400" dirty="0">
                <a:latin typeface="+mn-ea"/>
              </a:endParaRPr>
            </a:p>
          </p:txBody>
        </p:sp>
        <p:sp>
          <p:nvSpPr>
            <p:cNvPr id="89" name="フローチャート : 代替処理 88"/>
            <p:cNvSpPr/>
            <p:nvPr/>
          </p:nvSpPr>
          <p:spPr>
            <a:xfrm>
              <a:off x="4805392" y="4378906"/>
              <a:ext cx="2911860" cy="429623"/>
            </a:xfrm>
            <a:prstGeom prst="flowChartAlternateProcess">
              <a:avLst/>
            </a:prstGeom>
            <a:noFill/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altLang="ja-JP" sz="2400" dirty="0">
                <a:solidFill>
                  <a:schemeClr val="tx1"/>
                </a:solidFill>
                <a:latin typeface="+mn-ea"/>
              </a:endParaRPr>
            </a:p>
          </p:txBody>
        </p:sp>
      </p:grpSp>
      <p:sp>
        <p:nvSpPr>
          <p:cNvPr id="98" name="左大かっこ 97"/>
          <p:cNvSpPr/>
          <p:nvPr/>
        </p:nvSpPr>
        <p:spPr>
          <a:xfrm rot="16200000">
            <a:off x="6102250" y="5525551"/>
            <a:ext cx="324930" cy="983658"/>
          </a:xfrm>
          <a:prstGeom prst="leftBracket">
            <a:avLst>
              <a:gd name="adj" fmla="val 0"/>
            </a:avLst>
          </a:prstGeom>
          <a:ln w="3492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 sz="2400"/>
          </a:p>
        </p:txBody>
      </p:sp>
      <p:grpSp>
        <p:nvGrpSpPr>
          <p:cNvPr id="99" name="グループ化 98"/>
          <p:cNvGrpSpPr/>
          <p:nvPr/>
        </p:nvGrpSpPr>
        <p:grpSpPr>
          <a:xfrm>
            <a:off x="5079847" y="6215894"/>
            <a:ext cx="3119258" cy="497058"/>
            <a:chOff x="4569685" y="4344446"/>
            <a:chExt cx="3155003" cy="497058"/>
          </a:xfrm>
        </p:grpSpPr>
        <p:sp>
          <p:nvSpPr>
            <p:cNvPr id="114" name="正方形/長方形 113"/>
            <p:cNvSpPr/>
            <p:nvPr/>
          </p:nvSpPr>
          <p:spPr>
            <a:xfrm>
              <a:off x="4569685" y="4344446"/>
              <a:ext cx="3155003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0"/>
              <a:r>
                <a:rPr lang="ja-JP" altLang="en-US" sz="2400" dirty="0">
                  <a:latin typeface="+mn-ea"/>
                </a:rPr>
                <a:t>　</a:t>
              </a:r>
              <a:r>
                <a:rPr lang="ja-JP" altLang="en-US" sz="2400" dirty="0">
                  <a:latin typeface="HG行書体" panose="03000609000000000000" pitchFamily="65" charset="-128"/>
                  <a:ea typeface="HG行書体" panose="03000609000000000000" pitchFamily="65" charset="-128"/>
                </a:rPr>
                <a:t>ｂ</a:t>
              </a:r>
              <a:r>
                <a:rPr lang="ja-JP" altLang="en-US" sz="2400" dirty="0">
                  <a:latin typeface="+mn-ea"/>
                </a:rPr>
                <a:t>と</a:t>
              </a:r>
              <a:r>
                <a:rPr lang="ja-JP" altLang="en-US" sz="2400" dirty="0">
                  <a:latin typeface="HG行書体" panose="03000609000000000000" pitchFamily="65" charset="-128"/>
                  <a:ea typeface="HG行書体" panose="03000609000000000000" pitchFamily="65" charset="-128"/>
                </a:rPr>
                <a:t>ｒ</a:t>
              </a:r>
              <a:r>
                <a:rPr lang="ja-JP" altLang="en-US" sz="2400" dirty="0">
                  <a:latin typeface="+mn-ea"/>
                </a:rPr>
                <a:t>の最大公約数</a:t>
              </a:r>
              <a:endParaRPr lang="en-US" altLang="ja-JP" sz="2400" dirty="0">
                <a:latin typeface="+mn-ea"/>
              </a:endParaRPr>
            </a:p>
          </p:txBody>
        </p:sp>
        <p:sp>
          <p:nvSpPr>
            <p:cNvPr id="115" name="フローチャート : 代替処理 114"/>
            <p:cNvSpPr/>
            <p:nvPr/>
          </p:nvSpPr>
          <p:spPr>
            <a:xfrm>
              <a:off x="4805391" y="4378906"/>
              <a:ext cx="2917838" cy="462598"/>
            </a:xfrm>
            <a:prstGeom prst="flowChartAlternateProcess">
              <a:avLst/>
            </a:prstGeom>
            <a:noFill/>
            <a:ln w="28575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altLang="ja-JP" sz="2400" dirty="0">
                <a:solidFill>
                  <a:schemeClr val="tx1"/>
                </a:solidFill>
                <a:latin typeface="+mn-ea"/>
              </a:endParaRPr>
            </a:p>
          </p:txBody>
        </p:sp>
      </p:grpSp>
      <p:grpSp>
        <p:nvGrpSpPr>
          <p:cNvPr id="12" name="グループ化 11"/>
          <p:cNvGrpSpPr/>
          <p:nvPr/>
        </p:nvGrpSpPr>
        <p:grpSpPr>
          <a:xfrm>
            <a:off x="7232150" y="5505349"/>
            <a:ext cx="1217922" cy="435712"/>
            <a:chOff x="6602743" y="2057849"/>
            <a:chExt cx="1217922" cy="435712"/>
          </a:xfrm>
          <a:solidFill>
            <a:srgbClr val="FF6600">
              <a:alpha val="33000"/>
            </a:srgbClr>
          </a:solidFill>
        </p:grpSpPr>
        <p:sp>
          <p:nvSpPr>
            <p:cNvPr id="124" name="角丸四角形吹き出し 123"/>
            <p:cNvSpPr/>
            <p:nvPr/>
          </p:nvSpPr>
          <p:spPr>
            <a:xfrm rot="10800000">
              <a:off x="6602744" y="2057849"/>
              <a:ext cx="1217921" cy="431641"/>
            </a:xfrm>
            <a:prstGeom prst="wedgeRoundRectCallout">
              <a:avLst>
                <a:gd name="adj1" fmla="val 21391"/>
                <a:gd name="adj2" fmla="val 121203"/>
                <a:gd name="adj3" fmla="val 16667"/>
              </a:avLst>
            </a:prstGeom>
            <a:grpFill/>
            <a:ln>
              <a:solidFill>
                <a:srgbClr val="FF66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400" dirty="0">
                <a:solidFill>
                  <a:schemeClr val="tx1"/>
                </a:solidFill>
              </a:endParaRPr>
            </a:p>
          </p:txBody>
        </p:sp>
        <p:sp>
          <p:nvSpPr>
            <p:cNvPr id="11" name="角丸四角形吹き出し 10"/>
            <p:cNvSpPr/>
            <p:nvPr/>
          </p:nvSpPr>
          <p:spPr>
            <a:xfrm>
              <a:off x="6602743" y="2061920"/>
              <a:ext cx="1217921" cy="431641"/>
            </a:xfrm>
            <a:prstGeom prst="wedgeRoundRectCallout">
              <a:avLst>
                <a:gd name="adj1" fmla="val -22933"/>
                <a:gd name="adj2" fmla="val 126307"/>
                <a:gd name="adj3" fmla="val 16667"/>
              </a:avLst>
            </a:prstGeom>
            <a:grpFill/>
            <a:ln>
              <a:solidFill>
                <a:srgbClr val="FF66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2000" dirty="0">
                  <a:solidFill>
                    <a:schemeClr val="tx1"/>
                  </a:solidFill>
                </a:rPr>
                <a:t>等しい</a:t>
              </a:r>
            </a:p>
          </p:txBody>
        </p:sp>
      </p:grpSp>
      <p:sp>
        <p:nvSpPr>
          <p:cNvPr id="3" name="フローチャート : 代替処理 121">
            <a:extLst>
              <a:ext uri="{FF2B5EF4-FFF2-40B4-BE49-F238E27FC236}">
                <a16:creationId xmlns:a16="http://schemas.microsoft.com/office/drawing/2014/main" id="{C5C98B7A-5168-2920-B860-AE1F925D7C0E}"/>
              </a:ext>
            </a:extLst>
          </p:cNvPr>
          <p:cNvSpPr/>
          <p:nvPr/>
        </p:nvSpPr>
        <p:spPr>
          <a:xfrm>
            <a:off x="62457" y="86696"/>
            <a:ext cx="931883" cy="691980"/>
          </a:xfrm>
          <a:prstGeom prst="flowChartAlternateProcess">
            <a:avLst/>
          </a:prstGeom>
          <a:solidFill>
            <a:srgbClr val="92D050">
              <a:alpha val="59000"/>
            </a:srgb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lnSpc>
                <a:spcPts val="2700"/>
              </a:lnSpc>
              <a:defRPr/>
            </a:pPr>
            <a:r>
              <a:rPr lang="ja-JP" altLang="en-US" sz="2400" dirty="0">
                <a:solidFill>
                  <a:schemeClr val="tx1"/>
                </a:solidFill>
              </a:rPr>
              <a:t>練習１６</a:t>
            </a:r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C8855293-08E0-4793-B6BC-D8841F013172}"/>
              </a:ext>
            </a:extLst>
          </p:cNvPr>
          <p:cNvSpPr/>
          <p:nvPr/>
        </p:nvSpPr>
        <p:spPr>
          <a:xfrm>
            <a:off x="1065001" y="44879"/>
            <a:ext cx="7973679" cy="461665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r>
              <a:rPr lang="ja-JP" altLang="en-US" sz="2400" dirty="0"/>
              <a:t>素因数分解を利用して、６８と１８７の最大公約数が１７である</a:t>
            </a: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1B0AB7BB-2667-C576-F00C-B86B09400BDD}"/>
              </a:ext>
            </a:extLst>
          </p:cNvPr>
          <p:cNvSpPr/>
          <p:nvPr/>
        </p:nvSpPr>
        <p:spPr>
          <a:xfrm>
            <a:off x="1065001" y="401585"/>
            <a:ext cx="2353320" cy="461665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r>
              <a:rPr lang="ja-JP" altLang="en-US" sz="2400" dirty="0"/>
              <a:t>ことを確認せよ。</a:t>
            </a:r>
          </a:p>
        </p:txBody>
      </p:sp>
      <p:sp>
        <p:nvSpPr>
          <p:cNvPr id="13" name="Rectangle 5">
            <a:extLst>
              <a:ext uri="{FF2B5EF4-FFF2-40B4-BE49-F238E27FC236}">
                <a16:creationId xmlns:a16="http://schemas.microsoft.com/office/drawing/2014/main" id="{170772AF-A75B-0173-0E5A-E23BCC62114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23711" y="602347"/>
            <a:ext cx="1135455" cy="612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kumimoji="1" sz="32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kumimoji="1" sz="28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kumimoji="1" sz="24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ja-JP" altLang="en-US" sz="2400" dirty="0">
                <a:latin typeface="+mn-ea"/>
                <a:ea typeface="+mn-ea"/>
              </a:rPr>
              <a:t>６８</a:t>
            </a:r>
          </a:p>
        </p:txBody>
      </p:sp>
      <p:sp>
        <p:nvSpPr>
          <p:cNvPr id="14" name="Rectangle 5">
            <a:extLst>
              <a:ext uri="{FF2B5EF4-FFF2-40B4-BE49-F238E27FC236}">
                <a16:creationId xmlns:a16="http://schemas.microsoft.com/office/drawing/2014/main" id="{C7435263-F2DD-0E27-A98C-6B4A756F9FD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56542" y="940008"/>
            <a:ext cx="865815" cy="611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kumimoji="1" sz="32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kumimoji="1" sz="28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kumimoji="1" sz="24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ja-JP" altLang="en-US" sz="2400" dirty="0">
                <a:latin typeface="+mn-ea"/>
                <a:ea typeface="+mn-ea"/>
              </a:rPr>
              <a:t>３４</a:t>
            </a:r>
          </a:p>
        </p:txBody>
      </p:sp>
      <p:sp>
        <p:nvSpPr>
          <p:cNvPr id="15" name="円弧 14">
            <a:extLst>
              <a:ext uri="{FF2B5EF4-FFF2-40B4-BE49-F238E27FC236}">
                <a16:creationId xmlns:a16="http://schemas.microsoft.com/office/drawing/2014/main" id="{5F15B97F-E39D-9237-64F4-558F57E87C37}"/>
              </a:ext>
            </a:extLst>
          </p:cNvPr>
          <p:cNvSpPr/>
          <p:nvPr/>
        </p:nvSpPr>
        <p:spPr>
          <a:xfrm>
            <a:off x="6802307" y="822471"/>
            <a:ext cx="116329" cy="273574"/>
          </a:xfrm>
          <a:prstGeom prst="arc">
            <a:avLst>
              <a:gd name="adj1" fmla="val 16200000"/>
              <a:gd name="adj2" fmla="val 5354218"/>
            </a:avLst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ja-JP" altLang="en-US" sz="2400"/>
          </a:p>
        </p:txBody>
      </p:sp>
      <p:sp>
        <p:nvSpPr>
          <p:cNvPr id="16" name="Rectangle 5">
            <a:extLst>
              <a:ext uri="{FF2B5EF4-FFF2-40B4-BE49-F238E27FC236}">
                <a16:creationId xmlns:a16="http://schemas.microsoft.com/office/drawing/2014/main" id="{2EDA40F2-788C-FFB6-144B-1B34F882851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54861" y="615999"/>
            <a:ext cx="544512" cy="611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kumimoji="1" sz="32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kumimoji="1" sz="28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kumimoji="1" sz="24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ja-JP" altLang="en-US" sz="2400" dirty="0">
                <a:latin typeface="+mn-ea"/>
                <a:ea typeface="+mn-ea"/>
              </a:rPr>
              <a:t>２</a:t>
            </a:r>
          </a:p>
        </p:txBody>
      </p:sp>
      <p:cxnSp>
        <p:nvCxnSpPr>
          <p:cNvPr id="17" name="直線コネクタ 16">
            <a:extLst>
              <a:ext uri="{FF2B5EF4-FFF2-40B4-BE49-F238E27FC236}">
                <a16:creationId xmlns:a16="http://schemas.microsoft.com/office/drawing/2014/main" id="{25FEDBBF-4CD4-DB4B-701E-8D68A42BF507}"/>
              </a:ext>
            </a:extLst>
          </p:cNvPr>
          <p:cNvCxnSpPr/>
          <p:nvPr/>
        </p:nvCxnSpPr>
        <p:spPr>
          <a:xfrm>
            <a:off x="6871622" y="1088611"/>
            <a:ext cx="606719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円弧 17">
            <a:extLst>
              <a:ext uri="{FF2B5EF4-FFF2-40B4-BE49-F238E27FC236}">
                <a16:creationId xmlns:a16="http://schemas.microsoft.com/office/drawing/2014/main" id="{4E8AF80D-F584-95A7-6A75-92DAC7A4F6FB}"/>
              </a:ext>
            </a:extLst>
          </p:cNvPr>
          <p:cNvSpPr/>
          <p:nvPr/>
        </p:nvSpPr>
        <p:spPr>
          <a:xfrm>
            <a:off x="6816138" y="1129194"/>
            <a:ext cx="116329" cy="273574"/>
          </a:xfrm>
          <a:prstGeom prst="arc">
            <a:avLst>
              <a:gd name="adj1" fmla="val 16200000"/>
              <a:gd name="adj2" fmla="val 5354218"/>
            </a:avLst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ja-JP" altLang="en-US" sz="2400"/>
          </a:p>
        </p:txBody>
      </p:sp>
      <p:cxnSp>
        <p:nvCxnSpPr>
          <p:cNvPr id="19" name="直線コネクタ 18">
            <a:extLst>
              <a:ext uri="{FF2B5EF4-FFF2-40B4-BE49-F238E27FC236}">
                <a16:creationId xmlns:a16="http://schemas.microsoft.com/office/drawing/2014/main" id="{33B0C8FB-FFA1-17AB-224B-D8E3493DFE5B}"/>
              </a:ext>
            </a:extLst>
          </p:cNvPr>
          <p:cNvCxnSpPr/>
          <p:nvPr/>
        </p:nvCxnSpPr>
        <p:spPr>
          <a:xfrm>
            <a:off x="6871622" y="1412898"/>
            <a:ext cx="606719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Rectangle 5">
            <a:extLst>
              <a:ext uri="{FF2B5EF4-FFF2-40B4-BE49-F238E27FC236}">
                <a16:creationId xmlns:a16="http://schemas.microsoft.com/office/drawing/2014/main" id="{6D826554-17BD-EBF6-AE64-72EC86F842A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62279" y="936134"/>
            <a:ext cx="544512" cy="611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kumimoji="1" sz="32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kumimoji="1" sz="28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kumimoji="1" sz="24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ja-JP" altLang="en-US" sz="2400" dirty="0">
                <a:latin typeface="+mn-ea"/>
                <a:ea typeface="+mn-ea"/>
              </a:rPr>
              <a:t>２</a:t>
            </a:r>
          </a:p>
        </p:txBody>
      </p:sp>
      <p:sp>
        <p:nvSpPr>
          <p:cNvPr id="21" name="Rectangle 5">
            <a:extLst>
              <a:ext uri="{FF2B5EF4-FFF2-40B4-BE49-F238E27FC236}">
                <a16:creationId xmlns:a16="http://schemas.microsoft.com/office/drawing/2014/main" id="{EEC93BF3-E7C4-0D2C-9C5E-00DD2BE7838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86253" y="1239962"/>
            <a:ext cx="996510" cy="611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kumimoji="1" sz="32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kumimoji="1" sz="28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kumimoji="1" sz="24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ja-JP" altLang="en-US" sz="2400" dirty="0">
                <a:latin typeface="+mn-ea"/>
                <a:ea typeface="+mn-ea"/>
              </a:rPr>
              <a:t>１７</a:t>
            </a:r>
          </a:p>
        </p:txBody>
      </p:sp>
      <p:sp>
        <p:nvSpPr>
          <p:cNvPr id="27" name="Rectangle 5">
            <a:extLst>
              <a:ext uri="{FF2B5EF4-FFF2-40B4-BE49-F238E27FC236}">
                <a16:creationId xmlns:a16="http://schemas.microsoft.com/office/drawing/2014/main" id="{195C2707-3A4B-9D24-A75A-8AA52EE7862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01041" y="602347"/>
            <a:ext cx="1135455" cy="612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kumimoji="1" sz="32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kumimoji="1" sz="28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kumimoji="1" sz="24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ja-JP" altLang="en-US" sz="2400" dirty="0">
                <a:latin typeface="+mn-ea"/>
                <a:ea typeface="+mn-ea"/>
              </a:rPr>
              <a:t>１８７</a:t>
            </a:r>
          </a:p>
        </p:txBody>
      </p:sp>
      <p:sp>
        <p:nvSpPr>
          <p:cNvPr id="28" name="Rectangle 5">
            <a:extLst>
              <a:ext uri="{FF2B5EF4-FFF2-40B4-BE49-F238E27FC236}">
                <a16:creationId xmlns:a16="http://schemas.microsoft.com/office/drawing/2014/main" id="{7B7E6E13-482B-BE8F-AFB4-BCBFD1CE08B7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85105" y="908734"/>
            <a:ext cx="865815" cy="611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kumimoji="1" sz="32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kumimoji="1" sz="28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kumimoji="1" sz="24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ja-JP" altLang="en-US" sz="2400" dirty="0">
                <a:latin typeface="+mn-ea"/>
                <a:ea typeface="+mn-ea"/>
              </a:rPr>
              <a:t>１７</a:t>
            </a:r>
          </a:p>
        </p:txBody>
      </p:sp>
      <p:sp>
        <p:nvSpPr>
          <p:cNvPr id="29" name="円弧 28">
            <a:extLst>
              <a:ext uri="{FF2B5EF4-FFF2-40B4-BE49-F238E27FC236}">
                <a16:creationId xmlns:a16="http://schemas.microsoft.com/office/drawing/2014/main" id="{F129F343-2741-DAA0-9BD6-FA6A1FF67508}"/>
              </a:ext>
            </a:extLst>
          </p:cNvPr>
          <p:cNvSpPr/>
          <p:nvPr/>
        </p:nvSpPr>
        <p:spPr>
          <a:xfrm>
            <a:off x="8015790" y="822471"/>
            <a:ext cx="116329" cy="273574"/>
          </a:xfrm>
          <a:prstGeom prst="arc">
            <a:avLst>
              <a:gd name="adj1" fmla="val 16200000"/>
              <a:gd name="adj2" fmla="val 5354218"/>
            </a:avLst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ja-JP" altLang="en-US" sz="2400"/>
          </a:p>
        </p:txBody>
      </p:sp>
      <p:sp>
        <p:nvSpPr>
          <p:cNvPr id="30" name="Rectangle 5">
            <a:extLst>
              <a:ext uri="{FF2B5EF4-FFF2-40B4-BE49-F238E27FC236}">
                <a16:creationId xmlns:a16="http://schemas.microsoft.com/office/drawing/2014/main" id="{6C58B8ED-F8EC-F6D7-8B1D-5B2B34F2D84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87607" y="615999"/>
            <a:ext cx="625249" cy="611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kumimoji="1" sz="32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kumimoji="1" sz="28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kumimoji="1" sz="24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ja-JP" altLang="en-US" sz="2400" dirty="0">
                <a:latin typeface="+mn-ea"/>
                <a:ea typeface="+mn-ea"/>
              </a:rPr>
              <a:t>１１</a:t>
            </a:r>
          </a:p>
        </p:txBody>
      </p:sp>
      <p:cxnSp>
        <p:nvCxnSpPr>
          <p:cNvPr id="31" name="直線コネクタ 30">
            <a:extLst>
              <a:ext uri="{FF2B5EF4-FFF2-40B4-BE49-F238E27FC236}">
                <a16:creationId xmlns:a16="http://schemas.microsoft.com/office/drawing/2014/main" id="{BCFAF412-38DE-F8FB-38AC-3BED84EC7C67}"/>
              </a:ext>
            </a:extLst>
          </p:cNvPr>
          <p:cNvCxnSpPr/>
          <p:nvPr/>
        </p:nvCxnSpPr>
        <p:spPr>
          <a:xfrm>
            <a:off x="8085105" y="1088611"/>
            <a:ext cx="606719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3" name="角丸四角形 358">
            <a:extLst>
              <a:ext uri="{FF2B5EF4-FFF2-40B4-BE49-F238E27FC236}">
                <a16:creationId xmlns:a16="http://schemas.microsoft.com/office/drawing/2014/main" id="{5E7C678A-CF17-D60C-1720-5E41670821E8}"/>
              </a:ext>
            </a:extLst>
          </p:cNvPr>
          <p:cNvSpPr/>
          <p:nvPr/>
        </p:nvSpPr>
        <p:spPr>
          <a:xfrm>
            <a:off x="6462290" y="679916"/>
            <a:ext cx="2513606" cy="1093176"/>
          </a:xfrm>
          <a:prstGeom prst="roundRect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244" name="グループ化 243">
            <a:extLst>
              <a:ext uri="{FF2B5EF4-FFF2-40B4-BE49-F238E27FC236}">
                <a16:creationId xmlns:a16="http://schemas.microsoft.com/office/drawing/2014/main" id="{36971AF4-55EC-F635-0E3E-E322DF9D1EF6}"/>
              </a:ext>
            </a:extLst>
          </p:cNvPr>
          <p:cNvGrpSpPr/>
          <p:nvPr/>
        </p:nvGrpSpPr>
        <p:grpSpPr>
          <a:xfrm>
            <a:off x="2788219" y="733795"/>
            <a:ext cx="2044551" cy="524900"/>
            <a:chOff x="1126632" y="4514393"/>
            <a:chExt cx="1821799" cy="524900"/>
          </a:xfrm>
        </p:grpSpPr>
        <p:sp>
          <p:nvSpPr>
            <p:cNvPr id="245" name="正方形/長方形 244">
              <a:extLst>
                <a:ext uri="{FF2B5EF4-FFF2-40B4-BE49-F238E27FC236}">
                  <a16:creationId xmlns:a16="http://schemas.microsoft.com/office/drawing/2014/main" id="{6E21B260-1101-FE29-82D6-B740CC405DE2}"/>
                </a:ext>
              </a:extLst>
            </p:cNvPr>
            <p:cNvSpPr/>
            <p:nvPr/>
          </p:nvSpPr>
          <p:spPr>
            <a:xfrm>
              <a:off x="1126632" y="4558243"/>
              <a:ext cx="824239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0"/>
              <a:r>
                <a:rPr lang="ja-JP" altLang="en-US" sz="2400" dirty="0">
                  <a:latin typeface="+mn-ea"/>
                </a:rPr>
                <a:t>６８＝</a:t>
              </a:r>
              <a:endParaRPr lang="ja-JP" altLang="en-US" sz="2400" dirty="0">
                <a:solidFill>
                  <a:prstClr val="black"/>
                </a:solidFill>
                <a:latin typeface="ＭＳ Ｐゴシック"/>
              </a:endParaRPr>
            </a:p>
          </p:txBody>
        </p:sp>
        <p:grpSp>
          <p:nvGrpSpPr>
            <p:cNvPr id="246" name="グループ化 245">
              <a:extLst>
                <a:ext uri="{FF2B5EF4-FFF2-40B4-BE49-F238E27FC236}">
                  <a16:creationId xmlns:a16="http://schemas.microsoft.com/office/drawing/2014/main" id="{266C56FB-C95B-A76B-D8F0-53E89EEC08DF}"/>
                </a:ext>
              </a:extLst>
            </p:cNvPr>
            <p:cNvGrpSpPr/>
            <p:nvPr/>
          </p:nvGrpSpPr>
          <p:grpSpPr>
            <a:xfrm>
              <a:off x="1797166" y="4514393"/>
              <a:ext cx="544073" cy="504576"/>
              <a:chOff x="2067488" y="4970265"/>
              <a:chExt cx="544073" cy="504576"/>
            </a:xfrm>
          </p:grpSpPr>
          <p:sp>
            <p:nvSpPr>
              <p:cNvPr id="251" name="正方形/長方形 250">
                <a:extLst>
                  <a:ext uri="{FF2B5EF4-FFF2-40B4-BE49-F238E27FC236}">
                    <a16:creationId xmlns:a16="http://schemas.microsoft.com/office/drawing/2014/main" id="{D93F5E84-C2AE-E445-97E5-B8CFE227D9A3}"/>
                  </a:ext>
                </a:extLst>
              </p:cNvPr>
              <p:cNvSpPr/>
              <p:nvPr/>
            </p:nvSpPr>
            <p:spPr>
              <a:xfrm>
                <a:off x="2067488" y="5013176"/>
                <a:ext cx="485854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lvl="0"/>
                <a:r>
                  <a:rPr lang="ja-JP" altLang="en-US" sz="2400" dirty="0">
                    <a:solidFill>
                      <a:prstClr val="black"/>
                    </a:solidFill>
                    <a:latin typeface="ＭＳ Ｐゴシック"/>
                  </a:rPr>
                  <a:t>２</a:t>
                </a:r>
              </a:p>
            </p:txBody>
          </p:sp>
          <p:sp>
            <p:nvSpPr>
              <p:cNvPr id="252" name="正方形/長方形 251">
                <a:extLst>
                  <a:ext uri="{FF2B5EF4-FFF2-40B4-BE49-F238E27FC236}">
                    <a16:creationId xmlns:a16="http://schemas.microsoft.com/office/drawing/2014/main" id="{2E875996-5407-7034-A50F-A4D0471EAB93}"/>
                  </a:ext>
                </a:extLst>
              </p:cNvPr>
              <p:cNvSpPr/>
              <p:nvPr/>
            </p:nvSpPr>
            <p:spPr>
              <a:xfrm>
                <a:off x="2251521" y="4970265"/>
                <a:ext cx="360040" cy="33855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lvl="0"/>
                <a:r>
                  <a:rPr lang="ja-JP" altLang="en-US" sz="1600" dirty="0">
                    <a:solidFill>
                      <a:prstClr val="black"/>
                    </a:solidFill>
                    <a:latin typeface="ＭＳ Ｐゴシック"/>
                  </a:rPr>
                  <a:t>２</a:t>
                </a:r>
              </a:p>
            </p:txBody>
          </p:sp>
        </p:grpSp>
        <p:sp>
          <p:nvSpPr>
            <p:cNvPr id="247" name="正方形/長方形 246">
              <a:extLst>
                <a:ext uri="{FF2B5EF4-FFF2-40B4-BE49-F238E27FC236}">
                  <a16:creationId xmlns:a16="http://schemas.microsoft.com/office/drawing/2014/main" id="{0B48D26D-35B5-52C9-609D-56382C35DA7E}"/>
                </a:ext>
              </a:extLst>
            </p:cNvPr>
            <p:cNvSpPr/>
            <p:nvPr/>
          </p:nvSpPr>
          <p:spPr>
            <a:xfrm>
              <a:off x="2092667" y="4577628"/>
              <a:ext cx="468053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0"/>
              <a:r>
                <a:rPr lang="ja-JP" altLang="en-US" sz="2400" dirty="0">
                  <a:latin typeface="+mn-ea"/>
                </a:rPr>
                <a:t>・</a:t>
              </a:r>
              <a:endParaRPr lang="ja-JP" altLang="en-US" sz="2400" dirty="0">
                <a:solidFill>
                  <a:prstClr val="black"/>
                </a:solidFill>
                <a:latin typeface="ＭＳ Ｐゴシック"/>
              </a:endParaRPr>
            </a:p>
          </p:txBody>
        </p:sp>
        <p:sp>
          <p:nvSpPr>
            <p:cNvPr id="248" name="正方形/長方形 247">
              <a:extLst>
                <a:ext uri="{FF2B5EF4-FFF2-40B4-BE49-F238E27FC236}">
                  <a16:creationId xmlns:a16="http://schemas.microsoft.com/office/drawing/2014/main" id="{39DB07BE-2146-A85B-5ADB-217A41223EC0}"/>
                </a:ext>
              </a:extLst>
            </p:cNvPr>
            <p:cNvSpPr/>
            <p:nvPr/>
          </p:nvSpPr>
          <p:spPr>
            <a:xfrm>
              <a:off x="2305393" y="4554838"/>
              <a:ext cx="643038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0"/>
              <a:r>
                <a:rPr lang="ja-JP" altLang="en-US" sz="2400" dirty="0">
                  <a:solidFill>
                    <a:prstClr val="black"/>
                  </a:solidFill>
                  <a:latin typeface="ＭＳ Ｐゴシック"/>
                </a:rPr>
                <a:t>１７</a:t>
              </a:r>
            </a:p>
          </p:txBody>
        </p:sp>
      </p:grpSp>
      <p:grpSp>
        <p:nvGrpSpPr>
          <p:cNvPr id="253" name="グループ化 252">
            <a:extLst>
              <a:ext uri="{FF2B5EF4-FFF2-40B4-BE49-F238E27FC236}">
                <a16:creationId xmlns:a16="http://schemas.microsoft.com/office/drawing/2014/main" id="{CDC60D80-D885-CB37-0B7B-675664EB0445}"/>
              </a:ext>
            </a:extLst>
          </p:cNvPr>
          <p:cNvGrpSpPr/>
          <p:nvPr/>
        </p:nvGrpSpPr>
        <p:grpSpPr>
          <a:xfrm>
            <a:off x="2604804" y="1156191"/>
            <a:ext cx="2375549" cy="476652"/>
            <a:chOff x="919023" y="4564690"/>
            <a:chExt cx="1958968" cy="476652"/>
          </a:xfrm>
        </p:grpSpPr>
        <p:sp>
          <p:nvSpPr>
            <p:cNvPr id="254" name="正方形/長方形 253">
              <a:extLst>
                <a:ext uri="{FF2B5EF4-FFF2-40B4-BE49-F238E27FC236}">
                  <a16:creationId xmlns:a16="http://schemas.microsoft.com/office/drawing/2014/main" id="{6A4E8156-8401-AAEC-F298-0319FA17E6BF}"/>
                </a:ext>
              </a:extLst>
            </p:cNvPr>
            <p:cNvSpPr/>
            <p:nvPr/>
          </p:nvSpPr>
          <p:spPr>
            <a:xfrm>
              <a:off x="919023" y="4569336"/>
              <a:ext cx="1385185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0"/>
              <a:r>
                <a:rPr lang="ja-JP" altLang="en-US" sz="2400" dirty="0">
                  <a:latin typeface="+mn-ea"/>
                </a:rPr>
                <a:t>１８７＝</a:t>
              </a:r>
              <a:endParaRPr lang="ja-JP" altLang="en-US" sz="2400" dirty="0">
                <a:solidFill>
                  <a:prstClr val="black"/>
                </a:solidFill>
                <a:latin typeface="ＭＳ Ｐゴシック"/>
              </a:endParaRPr>
            </a:p>
          </p:txBody>
        </p:sp>
        <p:sp>
          <p:nvSpPr>
            <p:cNvPr id="66" name="正方形/長方形 65">
              <a:extLst>
                <a:ext uri="{FF2B5EF4-FFF2-40B4-BE49-F238E27FC236}">
                  <a16:creationId xmlns:a16="http://schemas.microsoft.com/office/drawing/2014/main" id="{808A4DB0-BD80-FE18-05D1-C3E79EA6C09B}"/>
                </a:ext>
              </a:extLst>
            </p:cNvPr>
            <p:cNvSpPr/>
            <p:nvPr/>
          </p:nvSpPr>
          <p:spPr>
            <a:xfrm>
              <a:off x="1666904" y="4579677"/>
              <a:ext cx="838827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0"/>
              <a:r>
                <a:rPr lang="ja-JP" altLang="en-US" sz="2400" dirty="0">
                  <a:solidFill>
                    <a:prstClr val="black"/>
                  </a:solidFill>
                  <a:latin typeface="ＭＳ Ｐゴシック"/>
                </a:rPr>
                <a:t>１１</a:t>
              </a:r>
            </a:p>
          </p:txBody>
        </p:sp>
        <p:sp>
          <p:nvSpPr>
            <p:cNvPr id="64" name="正方形/長方形 63">
              <a:extLst>
                <a:ext uri="{FF2B5EF4-FFF2-40B4-BE49-F238E27FC236}">
                  <a16:creationId xmlns:a16="http://schemas.microsoft.com/office/drawing/2014/main" id="{8A727640-7912-0292-97CC-F0E6FA119793}"/>
                </a:ext>
              </a:extLst>
            </p:cNvPr>
            <p:cNvSpPr/>
            <p:nvPr/>
          </p:nvSpPr>
          <p:spPr>
            <a:xfrm>
              <a:off x="2047657" y="4576831"/>
              <a:ext cx="348243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0"/>
              <a:r>
                <a:rPr lang="ja-JP" altLang="en-US" sz="2400" dirty="0">
                  <a:latin typeface="+mn-ea"/>
                </a:rPr>
                <a:t>・</a:t>
              </a:r>
              <a:endParaRPr lang="ja-JP" altLang="en-US" sz="2400" dirty="0">
                <a:solidFill>
                  <a:prstClr val="black"/>
                </a:solidFill>
                <a:latin typeface="ＭＳ Ｐゴシック"/>
              </a:endParaRPr>
            </a:p>
          </p:txBody>
        </p:sp>
        <p:sp>
          <p:nvSpPr>
            <p:cNvPr id="65" name="正方形/長方形 64">
              <a:extLst>
                <a:ext uri="{FF2B5EF4-FFF2-40B4-BE49-F238E27FC236}">
                  <a16:creationId xmlns:a16="http://schemas.microsoft.com/office/drawing/2014/main" id="{6DB30F29-173A-6C91-43AA-994B00DA9F08}"/>
                </a:ext>
              </a:extLst>
            </p:cNvPr>
            <p:cNvSpPr/>
            <p:nvPr/>
          </p:nvSpPr>
          <p:spPr>
            <a:xfrm>
              <a:off x="2200420" y="4564690"/>
              <a:ext cx="677571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0"/>
              <a:r>
                <a:rPr lang="ja-JP" altLang="en-US" sz="2400" dirty="0">
                  <a:solidFill>
                    <a:prstClr val="black"/>
                  </a:solidFill>
                  <a:latin typeface="ＭＳ Ｐゴシック"/>
                </a:rPr>
                <a:t>１７</a:t>
              </a:r>
            </a:p>
          </p:txBody>
        </p:sp>
      </p:grpSp>
      <p:sp>
        <p:nvSpPr>
          <p:cNvPr id="96" name="角丸四角形 363">
            <a:extLst>
              <a:ext uri="{FF2B5EF4-FFF2-40B4-BE49-F238E27FC236}">
                <a16:creationId xmlns:a16="http://schemas.microsoft.com/office/drawing/2014/main" id="{9799CFBB-13FF-1DFB-13E8-BA0C3A7762D4}"/>
              </a:ext>
            </a:extLst>
          </p:cNvPr>
          <p:cNvSpPr/>
          <p:nvPr/>
        </p:nvSpPr>
        <p:spPr>
          <a:xfrm>
            <a:off x="4191832" y="873037"/>
            <a:ext cx="472048" cy="764193"/>
          </a:xfrm>
          <a:prstGeom prst="roundRect">
            <a:avLst>
              <a:gd name="adj" fmla="val 34078"/>
            </a:avLst>
          </a:prstGeom>
          <a:noFill/>
          <a:ln w="3492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3" name="正方形/長方形 102">
            <a:extLst>
              <a:ext uri="{FF2B5EF4-FFF2-40B4-BE49-F238E27FC236}">
                <a16:creationId xmlns:a16="http://schemas.microsoft.com/office/drawing/2014/main" id="{CA2B86F6-F49D-8489-982F-D02133FC0BE7}"/>
              </a:ext>
            </a:extLst>
          </p:cNvPr>
          <p:cNvSpPr/>
          <p:nvPr/>
        </p:nvSpPr>
        <p:spPr>
          <a:xfrm>
            <a:off x="5201493" y="3544539"/>
            <a:ext cx="1058767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ja-JP" altLang="en-US" sz="2400" dirty="0">
                <a:latin typeface="+mn-ea"/>
              </a:rPr>
              <a:t>＝１７</a:t>
            </a:r>
            <a:endParaRPr lang="en-US" altLang="ja-JP" sz="2400" dirty="0">
              <a:latin typeface="+mn-ea"/>
            </a:endParaRPr>
          </a:p>
        </p:txBody>
      </p:sp>
      <p:sp>
        <p:nvSpPr>
          <p:cNvPr id="104" name="角丸四角形 6">
            <a:extLst>
              <a:ext uri="{FF2B5EF4-FFF2-40B4-BE49-F238E27FC236}">
                <a16:creationId xmlns:a16="http://schemas.microsoft.com/office/drawing/2014/main" id="{DD91A1DA-D75B-FE4D-AFFD-C0DCA291F7AD}"/>
              </a:ext>
            </a:extLst>
          </p:cNvPr>
          <p:cNvSpPr/>
          <p:nvPr/>
        </p:nvSpPr>
        <p:spPr>
          <a:xfrm>
            <a:off x="179512" y="4745453"/>
            <a:ext cx="4513740" cy="1925682"/>
          </a:xfrm>
          <a:prstGeom prst="roundRect">
            <a:avLst/>
          </a:prstGeom>
          <a:solidFill>
            <a:srgbClr val="FFC000">
              <a:alpha val="17000"/>
            </a:srgbClr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225" name="グループ化 224">
            <a:extLst>
              <a:ext uri="{FF2B5EF4-FFF2-40B4-BE49-F238E27FC236}">
                <a16:creationId xmlns:a16="http://schemas.microsoft.com/office/drawing/2014/main" id="{BD38EE6D-4DF5-324E-7E71-44B60C167506}"/>
              </a:ext>
            </a:extLst>
          </p:cNvPr>
          <p:cNvGrpSpPr/>
          <p:nvPr/>
        </p:nvGrpSpPr>
        <p:grpSpPr>
          <a:xfrm>
            <a:off x="3458250" y="3418337"/>
            <a:ext cx="1855881" cy="754220"/>
            <a:chOff x="2322363" y="3010742"/>
            <a:chExt cx="1855881" cy="754220"/>
          </a:xfrm>
        </p:grpSpPr>
        <p:grpSp>
          <p:nvGrpSpPr>
            <p:cNvPr id="224" name="グループ化 223">
              <a:extLst>
                <a:ext uri="{FF2B5EF4-FFF2-40B4-BE49-F238E27FC236}">
                  <a16:creationId xmlns:a16="http://schemas.microsoft.com/office/drawing/2014/main" id="{F2C7BF43-5CA6-0FCF-1CEA-26125544AA8C}"/>
                </a:ext>
              </a:extLst>
            </p:cNvPr>
            <p:cNvGrpSpPr/>
            <p:nvPr/>
          </p:nvGrpSpPr>
          <p:grpSpPr>
            <a:xfrm>
              <a:off x="3398763" y="3010742"/>
              <a:ext cx="779481" cy="396355"/>
              <a:chOff x="4481536" y="3577828"/>
              <a:chExt cx="779481" cy="396355"/>
            </a:xfrm>
          </p:grpSpPr>
          <p:sp>
            <p:nvSpPr>
              <p:cNvPr id="117" name="AutoShape 5"/>
              <p:cNvSpPr>
                <a:spLocks/>
              </p:cNvSpPr>
              <p:nvPr/>
            </p:nvSpPr>
            <p:spPr bwMode="auto">
              <a:xfrm rot="10800000">
                <a:off x="4481536" y="3577828"/>
                <a:ext cx="138247" cy="369813"/>
              </a:xfrm>
              <a:prstGeom prst="leftBracket">
                <a:avLst>
                  <a:gd name="adj" fmla="val 342607"/>
                </a:avLst>
              </a:prstGeom>
              <a:noFill/>
              <a:ln w="12700">
                <a:solidFill>
                  <a:schemeClr val="tx1"/>
                </a:solidFill>
                <a:prstDash val="dash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  <p:sp>
            <p:nvSpPr>
              <p:cNvPr id="119" name="正方形/長方形 118"/>
              <p:cNvSpPr/>
              <p:nvPr/>
            </p:nvSpPr>
            <p:spPr>
              <a:xfrm>
                <a:off x="4617173" y="3625370"/>
                <a:ext cx="643844" cy="348813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>
                  <a:lnSpc>
                    <a:spcPts val="2000"/>
                  </a:lnSpc>
                </a:pPr>
                <a:r>
                  <a:rPr lang="ja-JP" altLang="en-US" sz="2400" dirty="0">
                    <a:latin typeface="+mn-ea"/>
                  </a:rPr>
                  <a:t>１７</a:t>
                </a:r>
              </a:p>
            </p:txBody>
          </p:sp>
        </p:grpSp>
        <p:sp>
          <p:nvSpPr>
            <p:cNvPr id="75" name="正方形/長方形 74"/>
            <p:cNvSpPr/>
            <p:nvPr/>
          </p:nvSpPr>
          <p:spPr>
            <a:xfrm>
              <a:off x="2346805" y="3024413"/>
              <a:ext cx="1071516" cy="346471"/>
            </a:xfrm>
            <a:prstGeom prst="rect">
              <a:avLst/>
            </a:prstGeom>
            <a:noFill/>
            <a:ln w="38100"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grpSp>
          <p:nvGrpSpPr>
            <p:cNvPr id="22" name="グループ化 21">
              <a:extLst>
                <a:ext uri="{FF2B5EF4-FFF2-40B4-BE49-F238E27FC236}">
                  <a16:creationId xmlns:a16="http://schemas.microsoft.com/office/drawing/2014/main" id="{C71BC048-5B97-E368-59B9-B84DBA892884}"/>
                </a:ext>
              </a:extLst>
            </p:cNvPr>
            <p:cNvGrpSpPr/>
            <p:nvPr/>
          </p:nvGrpSpPr>
          <p:grpSpPr>
            <a:xfrm>
              <a:off x="2322363" y="3367528"/>
              <a:ext cx="1058767" cy="397434"/>
              <a:chOff x="3441663" y="3947643"/>
              <a:chExt cx="1058767" cy="397434"/>
            </a:xfrm>
          </p:grpSpPr>
          <p:sp>
            <p:nvSpPr>
              <p:cNvPr id="23" name="AutoShape 5">
                <a:extLst>
                  <a:ext uri="{FF2B5EF4-FFF2-40B4-BE49-F238E27FC236}">
                    <a16:creationId xmlns:a16="http://schemas.microsoft.com/office/drawing/2014/main" id="{9D8F0FF6-462F-857E-B893-5AAE2B6D009C}"/>
                  </a:ext>
                </a:extLst>
              </p:cNvPr>
              <p:cNvSpPr>
                <a:spLocks/>
              </p:cNvSpPr>
              <p:nvPr/>
            </p:nvSpPr>
            <p:spPr bwMode="auto">
              <a:xfrm rot="16200000">
                <a:off x="3901923" y="3487383"/>
                <a:ext cx="138247" cy="1058767"/>
              </a:xfrm>
              <a:prstGeom prst="leftBracket">
                <a:avLst>
                  <a:gd name="adj" fmla="val 342607"/>
                </a:avLst>
              </a:prstGeom>
              <a:noFill/>
              <a:ln w="12700">
                <a:solidFill>
                  <a:schemeClr val="tx1"/>
                </a:solidFill>
                <a:prstDash val="dash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 hangingPunct="1"/>
                <a:endParaRPr lang="ja-JP" altLang="en-US" sz="2400"/>
              </a:p>
            </p:txBody>
          </p:sp>
          <p:sp>
            <p:nvSpPr>
              <p:cNvPr id="24" name="正方形/長方形 23">
                <a:extLst>
                  <a:ext uri="{FF2B5EF4-FFF2-40B4-BE49-F238E27FC236}">
                    <a16:creationId xmlns:a16="http://schemas.microsoft.com/office/drawing/2014/main" id="{84FFDBA7-1160-F058-E4DA-EF113304C545}"/>
                  </a:ext>
                </a:extLst>
              </p:cNvPr>
              <p:cNvSpPr/>
              <p:nvPr/>
            </p:nvSpPr>
            <p:spPr>
              <a:xfrm>
                <a:off x="3699990" y="3996264"/>
                <a:ext cx="643844" cy="348813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square">
                <a:spAutoFit/>
              </a:bodyPr>
              <a:lstStyle/>
              <a:p>
                <a:pPr>
                  <a:lnSpc>
                    <a:spcPts val="2000"/>
                  </a:lnSpc>
                </a:pPr>
                <a:r>
                  <a:rPr lang="ja-JP" altLang="en-US" sz="2400" dirty="0">
                    <a:latin typeface="+mn-ea"/>
                  </a:rPr>
                  <a:t>５１</a:t>
                </a:r>
              </a:p>
            </p:txBody>
          </p:sp>
        </p:grpSp>
      </p:grpSp>
      <p:grpSp>
        <p:nvGrpSpPr>
          <p:cNvPr id="236" name="グループ化 235">
            <a:extLst>
              <a:ext uri="{FF2B5EF4-FFF2-40B4-BE49-F238E27FC236}">
                <a16:creationId xmlns:a16="http://schemas.microsoft.com/office/drawing/2014/main" id="{7F78F485-4ED8-442B-0BD5-45B80FBF4E12}"/>
              </a:ext>
            </a:extLst>
          </p:cNvPr>
          <p:cNvGrpSpPr/>
          <p:nvPr/>
        </p:nvGrpSpPr>
        <p:grpSpPr>
          <a:xfrm>
            <a:off x="4118579" y="3035410"/>
            <a:ext cx="1196371" cy="778482"/>
            <a:chOff x="3005909" y="4260299"/>
            <a:chExt cx="1196371" cy="778482"/>
          </a:xfrm>
        </p:grpSpPr>
        <p:grpSp>
          <p:nvGrpSpPr>
            <p:cNvPr id="143" name="グループ化 142"/>
            <p:cNvGrpSpPr/>
            <p:nvPr/>
          </p:nvGrpSpPr>
          <p:grpSpPr>
            <a:xfrm>
              <a:off x="3005909" y="4260299"/>
              <a:ext cx="514616" cy="739038"/>
              <a:chOff x="3636694" y="5813941"/>
              <a:chExt cx="514616" cy="739038"/>
            </a:xfrm>
          </p:grpSpPr>
          <p:sp>
            <p:nvSpPr>
              <p:cNvPr id="144" name="正方形/長方形 143"/>
              <p:cNvSpPr/>
              <p:nvPr/>
            </p:nvSpPr>
            <p:spPr>
              <a:xfrm>
                <a:off x="3702166" y="6200475"/>
                <a:ext cx="352504" cy="352504"/>
              </a:xfrm>
              <a:prstGeom prst="rect">
                <a:avLst/>
              </a:prstGeom>
              <a:solidFill>
                <a:srgbClr val="92D050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45" name="AutoShape 5"/>
              <p:cNvSpPr>
                <a:spLocks/>
              </p:cNvSpPr>
              <p:nvPr/>
            </p:nvSpPr>
            <p:spPr bwMode="auto">
              <a:xfrm rot="5400000">
                <a:off x="3822559" y="5959730"/>
                <a:ext cx="138247" cy="369813"/>
              </a:xfrm>
              <a:prstGeom prst="leftBracket">
                <a:avLst>
                  <a:gd name="adj" fmla="val 342607"/>
                </a:avLst>
              </a:prstGeom>
              <a:noFill/>
              <a:ln w="12700">
                <a:solidFill>
                  <a:schemeClr val="tx1"/>
                </a:solidFill>
                <a:prstDash val="dash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  <p:sp>
            <p:nvSpPr>
              <p:cNvPr id="146" name="正方形/長方形 145"/>
              <p:cNvSpPr/>
              <p:nvPr/>
            </p:nvSpPr>
            <p:spPr>
              <a:xfrm>
                <a:off x="3636694" y="5813941"/>
                <a:ext cx="514616" cy="348813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>
                  <a:lnSpc>
                    <a:spcPts val="2000"/>
                  </a:lnSpc>
                </a:pPr>
                <a:r>
                  <a:rPr lang="ja-JP" altLang="en-US" dirty="0">
                    <a:latin typeface="+mn-ea"/>
                  </a:rPr>
                  <a:t>１７</a:t>
                </a:r>
              </a:p>
            </p:txBody>
          </p:sp>
        </p:grpSp>
        <p:sp>
          <p:nvSpPr>
            <p:cNvPr id="234" name="AutoShape 5">
              <a:extLst>
                <a:ext uri="{FF2B5EF4-FFF2-40B4-BE49-F238E27FC236}">
                  <a16:creationId xmlns:a16="http://schemas.microsoft.com/office/drawing/2014/main" id="{5FAD875B-9BEE-0644-7611-C2963A55D3AF}"/>
                </a:ext>
              </a:extLst>
            </p:cNvPr>
            <p:cNvSpPr>
              <a:spLocks/>
            </p:cNvSpPr>
            <p:nvPr/>
          </p:nvSpPr>
          <p:spPr bwMode="auto">
            <a:xfrm rot="10800000">
              <a:off x="3420179" y="4642426"/>
              <a:ext cx="138247" cy="369813"/>
            </a:xfrm>
            <a:prstGeom prst="leftBracket">
              <a:avLst>
                <a:gd name="adj" fmla="val 342607"/>
              </a:avLst>
            </a:prstGeom>
            <a:noFill/>
            <a:ln w="12700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235" name="正方形/長方形 234">
              <a:extLst>
                <a:ext uri="{FF2B5EF4-FFF2-40B4-BE49-F238E27FC236}">
                  <a16:creationId xmlns:a16="http://schemas.microsoft.com/office/drawing/2014/main" id="{3E5903F1-B68E-4A76-4B50-8CBE533A0FA6}"/>
                </a:ext>
              </a:extLst>
            </p:cNvPr>
            <p:cNvSpPr/>
            <p:nvPr/>
          </p:nvSpPr>
          <p:spPr>
            <a:xfrm>
              <a:off x="3558436" y="4689968"/>
              <a:ext cx="643844" cy="348813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>
                <a:lnSpc>
                  <a:spcPts val="2000"/>
                </a:lnSpc>
              </a:pPr>
              <a:r>
                <a:rPr lang="ja-JP" altLang="en-US" sz="2400" dirty="0">
                  <a:latin typeface="+mn-ea"/>
                </a:rPr>
                <a:t>１７</a:t>
              </a:r>
            </a:p>
          </p:txBody>
        </p:sp>
      </p:grpSp>
      <p:grpSp>
        <p:nvGrpSpPr>
          <p:cNvPr id="237" name="グループ化 236">
            <a:extLst>
              <a:ext uri="{FF2B5EF4-FFF2-40B4-BE49-F238E27FC236}">
                <a16:creationId xmlns:a16="http://schemas.microsoft.com/office/drawing/2014/main" id="{727B1E6C-0B4E-7150-33F2-9B6FA9C14B66}"/>
              </a:ext>
            </a:extLst>
          </p:cNvPr>
          <p:cNvGrpSpPr/>
          <p:nvPr/>
        </p:nvGrpSpPr>
        <p:grpSpPr>
          <a:xfrm>
            <a:off x="3477595" y="2328389"/>
            <a:ext cx="1074659" cy="1433248"/>
            <a:chOff x="3718823" y="5116040"/>
            <a:chExt cx="1074659" cy="1433248"/>
          </a:xfrm>
        </p:grpSpPr>
        <p:cxnSp>
          <p:nvCxnSpPr>
            <p:cNvPr id="238" name="直線コネクタ 237">
              <a:extLst>
                <a:ext uri="{FF2B5EF4-FFF2-40B4-BE49-F238E27FC236}">
                  <a16:creationId xmlns:a16="http://schemas.microsoft.com/office/drawing/2014/main" id="{B1F141A9-975A-ADBB-EFF7-878DEEDAC273}"/>
                </a:ext>
              </a:extLst>
            </p:cNvPr>
            <p:cNvCxnSpPr>
              <a:cxnSpLocks/>
            </p:cNvCxnSpPr>
            <p:nvPr/>
          </p:nvCxnSpPr>
          <p:spPr>
            <a:xfrm>
              <a:off x="3718823" y="5474254"/>
              <a:ext cx="1055933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9" name="直線コネクタ 238">
              <a:extLst>
                <a:ext uri="{FF2B5EF4-FFF2-40B4-BE49-F238E27FC236}">
                  <a16:creationId xmlns:a16="http://schemas.microsoft.com/office/drawing/2014/main" id="{98377735-AA1D-E175-BB78-0FC55911C962}"/>
                </a:ext>
              </a:extLst>
            </p:cNvPr>
            <p:cNvCxnSpPr>
              <a:cxnSpLocks/>
            </p:cNvCxnSpPr>
            <p:nvPr/>
          </p:nvCxnSpPr>
          <p:spPr>
            <a:xfrm>
              <a:off x="3718823" y="6200475"/>
              <a:ext cx="1074659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0" name="直線コネクタ 239">
              <a:extLst>
                <a:ext uri="{FF2B5EF4-FFF2-40B4-BE49-F238E27FC236}">
                  <a16:creationId xmlns:a16="http://schemas.microsoft.com/office/drawing/2014/main" id="{8B019956-7DD0-42F2-523F-12560E72C88C}"/>
                </a:ext>
              </a:extLst>
            </p:cNvPr>
            <p:cNvCxnSpPr>
              <a:cxnSpLocks/>
            </p:cNvCxnSpPr>
            <p:nvPr/>
          </p:nvCxnSpPr>
          <p:spPr>
            <a:xfrm>
              <a:off x="3718823" y="5837197"/>
              <a:ext cx="1050127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41" name="グループ化 240">
              <a:extLst>
                <a:ext uri="{FF2B5EF4-FFF2-40B4-BE49-F238E27FC236}">
                  <a16:creationId xmlns:a16="http://schemas.microsoft.com/office/drawing/2014/main" id="{FFC20F01-F32D-7F17-EC34-37C8C8AB0F62}"/>
                </a:ext>
              </a:extLst>
            </p:cNvPr>
            <p:cNvGrpSpPr/>
            <p:nvPr/>
          </p:nvGrpSpPr>
          <p:grpSpPr>
            <a:xfrm>
              <a:off x="4062210" y="5116040"/>
              <a:ext cx="347894" cy="1433248"/>
              <a:chOff x="4062210" y="5116040"/>
              <a:chExt cx="347894" cy="1433248"/>
            </a:xfrm>
          </p:grpSpPr>
          <p:cxnSp>
            <p:nvCxnSpPr>
              <p:cNvPr id="109" name="直線コネクタ 108">
                <a:extLst>
                  <a:ext uri="{FF2B5EF4-FFF2-40B4-BE49-F238E27FC236}">
                    <a16:creationId xmlns:a16="http://schemas.microsoft.com/office/drawing/2014/main" id="{50E79A72-0DEB-4C45-7C5B-B6AD312A201D}"/>
                  </a:ext>
                </a:extLst>
              </p:cNvPr>
              <p:cNvCxnSpPr/>
              <p:nvPr/>
            </p:nvCxnSpPr>
            <p:spPr>
              <a:xfrm>
                <a:off x="4410104" y="5116040"/>
                <a:ext cx="0" cy="1430614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0" name="直線コネクタ 109">
                <a:extLst>
                  <a:ext uri="{FF2B5EF4-FFF2-40B4-BE49-F238E27FC236}">
                    <a16:creationId xmlns:a16="http://schemas.microsoft.com/office/drawing/2014/main" id="{F5B52B42-3C53-988E-9E44-8D1ABA305F30}"/>
                  </a:ext>
                </a:extLst>
              </p:cNvPr>
              <p:cNvCxnSpPr/>
              <p:nvPr/>
            </p:nvCxnSpPr>
            <p:spPr>
              <a:xfrm>
                <a:off x="4062210" y="5118674"/>
                <a:ext cx="0" cy="1430614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129" name="グループ化 128">
            <a:extLst>
              <a:ext uri="{FF2B5EF4-FFF2-40B4-BE49-F238E27FC236}">
                <a16:creationId xmlns:a16="http://schemas.microsoft.com/office/drawing/2014/main" id="{85BF1056-4869-19B8-C4E8-3547D8B5EC79}"/>
              </a:ext>
            </a:extLst>
          </p:cNvPr>
          <p:cNvGrpSpPr/>
          <p:nvPr/>
        </p:nvGrpSpPr>
        <p:grpSpPr>
          <a:xfrm>
            <a:off x="3819285" y="3412077"/>
            <a:ext cx="347894" cy="357642"/>
            <a:chOff x="4062210" y="5116040"/>
            <a:chExt cx="347894" cy="1433248"/>
          </a:xfrm>
        </p:grpSpPr>
        <p:cxnSp>
          <p:nvCxnSpPr>
            <p:cNvPr id="130" name="直線コネクタ 129">
              <a:extLst>
                <a:ext uri="{FF2B5EF4-FFF2-40B4-BE49-F238E27FC236}">
                  <a16:creationId xmlns:a16="http://schemas.microsoft.com/office/drawing/2014/main" id="{0A460EFA-79EC-8B5D-30A7-839EF0D60BA4}"/>
                </a:ext>
              </a:extLst>
            </p:cNvPr>
            <p:cNvCxnSpPr/>
            <p:nvPr/>
          </p:nvCxnSpPr>
          <p:spPr>
            <a:xfrm>
              <a:off x="4410104" y="5116040"/>
              <a:ext cx="0" cy="1430614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1" name="直線コネクタ 130">
              <a:extLst>
                <a:ext uri="{FF2B5EF4-FFF2-40B4-BE49-F238E27FC236}">
                  <a16:creationId xmlns:a16="http://schemas.microsoft.com/office/drawing/2014/main" id="{1C364D5E-D342-FF7B-DF6D-4F0E1D69ACBA}"/>
                </a:ext>
              </a:extLst>
            </p:cNvPr>
            <p:cNvCxnSpPr/>
            <p:nvPr/>
          </p:nvCxnSpPr>
          <p:spPr>
            <a:xfrm>
              <a:off x="4062210" y="5118674"/>
              <a:ext cx="0" cy="1430614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32" name="正方形/長方形 131">
            <a:extLst>
              <a:ext uri="{FF2B5EF4-FFF2-40B4-BE49-F238E27FC236}">
                <a16:creationId xmlns:a16="http://schemas.microsoft.com/office/drawing/2014/main" id="{0D5B9FDB-CF7E-41A5-FD8C-83490F9A753C}"/>
              </a:ext>
            </a:extLst>
          </p:cNvPr>
          <p:cNvSpPr/>
          <p:nvPr/>
        </p:nvSpPr>
        <p:spPr>
          <a:xfrm>
            <a:off x="333194" y="4193223"/>
            <a:ext cx="779998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ja-JP" altLang="en-US" sz="2400" dirty="0">
                <a:latin typeface="+mn-ea"/>
              </a:rPr>
              <a:t>２つの自然数の最大公約数について、次の定理が成り立つ。</a:t>
            </a:r>
            <a:endParaRPr lang="en-US" altLang="ja-JP" sz="2400" dirty="0">
              <a:latin typeface="+mn-ea"/>
            </a:endParaRPr>
          </a:p>
        </p:txBody>
      </p:sp>
      <p:sp>
        <p:nvSpPr>
          <p:cNvPr id="133" name="正方形/長方形 132">
            <a:extLst>
              <a:ext uri="{FF2B5EF4-FFF2-40B4-BE49-F238E27FC236}">
                <a16:creationId xmlns:a16="http://schemas.microsoft.com/office/drawing/2014/main" id="{59136E66-9248-5A4D-D377-1D9A3F4420F8}"/>
              </a:ext>
            </a:extLst>
          </p:cNvPr>
          <p:cNvSpPr/>
          <p:nvPr/>
        </p:nvSpPr>
        <p:spPr>
          <a:xfrm>
            <a:off x="247170" y="4760840"/>
            <a:ext cx="426237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ja-JP" altLang="en-US" sz="2400" dirty="0">
                <a:latin typeface="+mn-ea"/>
              </a:rPr>
              <a:t>自然数</a:t>
            </a:r>
            <a:r>
              <a:rPr lang="ja-JP" altLang="en-US" sz="2400" dirty="0">
                <a:latin typeface="HG行書体" panose="03000609000000000000" pitchFamily="65" charset="-128"/>
                <a:ea typeface="HG行書体" panose="03000609000000000000" pitchFamily="65" charset="-128"/>
              </a:rPr>
              <a:t>ａ</a:t>
            </a:r>
            <a:r>
              <a:rPr lang="en-US" altLang="ja-JP" sz="2400" dirty="0">
                <a:latin typeface="HG行書体" panose="03000609000000000000" pitchFamily="65" charset="-128"/>
                <a:ea typeface="HG行書体" panose="03000609000000000000" pitchFamily="65" charset="-128"/>
              </a:rPr>
              <a:t>,</a:t>
            </a:r>
            <a:r>
              <a:rPr lang="ja-JP" altLang="en-US" sz="2400" dirty="0">
                <a:latin typeface="HG行書体" panose="03000609000000000000" pitchFamily="65" charset="-128"/>
                <a:ea typeface="HG行書体" panose="03000609000000000000" pitchFamily="65" charset="-128"/>
              </a:rPr>
              <a:t>ｂ</a:t>
            </a:r>
            <a:r>
              <a:rPr lang="ja-JP" altLang="en-US" sz="2400" dirty="0">
                <a:latin typeface="+mn-ea"/>
              </a:rPr>
              <a:t>（</a:t>
            </a:r>
            <a:r>
              <a:rPr lang="ja-JP" altLang="en-US" sz="2400" dirty="0">
                <a:latin typeface="HG行書体" panose="03000609000000000000" pitchFamily="65" charset="-128"/>
                <a:ea typeface="HG行書体" panose="03000609000000000000" pitchFamily="65" charset="-128"/>
              </a:rPr>
              <a:t>ａ</a:t>
            </a:r>
            <a:r>
              <a:rPr lang="ja-JP" altLang="en-US" sz="2400" dirty="0">
                <a:latin typeface="+mn-ea"/>
              </a:rPr>
              <a:t>＞</a:t>
            </a:r>
            <a:r>
              <a:rPr lang="ja-JP" altLang="en-US" sz="2400" dirty="0">
                <a:latin typeface="HG行書体" panose="03000609000000000000" pitchFamily="65" charset="-128"/>
                <a:ea typeface="HG行書体" panose="03000609000000000000" pitchFamily="65" charset="-128"/>
              </a:rPr>
              <a:t>ｂ</a:t>
            </a:r>
            <a:r>
              <a:rPr lang="ja-JP" altLang="en-US" sz="2400" dirty="0">
                <a:latin typeface="+mn-ea"/>
              </a:rPr>
              <a:t>）について</a:t>
            </a:r>
            <a:endParaRPr lang="en-US" altLang="ja-JP" sz="2400" dirty="0">
              <a:latin typeface="+mn-ea"/>
            </a:endParaRPr>
          </a:p>
        </p:txBody>
      </p:sp>
      <p:sp>
        <p:nvSpPr>
          <p:cNvPr id="134" name="正方形/長方形 133">
            <a:extLst>
              <a:ext uri="{FF2B5EF4-FFF2-40B4-BE49-F238E27FC236}">
                <a16:creationId xmlns:a16="http://schemas.microsoft.com/office/drawing/2014/main" id="{EB66F2D8-F96E-382F-92FB-46AAE93FAACE}"/>
              </a:ext>
            </a:extLst>
          </p:cNvPr>
          <p:cNvSpPr/>
          <p:nvPr/>
        </p:nvSpPr>
        <p:spPr>
          <a:xfrm>
            <a:off x="206271" y="5124784"/>
            <a:ext cx="433953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ja-JP" altLang="en-US" sz="2400" dirty="0">
                <a:latin typeface="HG行書体" panose="03000609000000000000" pitchFamily="65" charset="-128"/>
                <a:ea typeface="HG行書体" panose="03000609000000000000" pitchFamily="65" charset="-128"/>
              </a:rPr>
              <a:t>ａ</a:t>
            </a:r>
            <a:r>
              <a:rPr lang="ja-JP" altLang="en-US" sz="2400" dirty="0">
                <a:latin typeface="+mn-ea"/>
              </a:rPr>
              <a:t>を</a:t>
            </a:r>
            <a:r>
              <a:rPr lang="ja-JP" altLang="en-US" sz="2400" dirty="0">
                <a:latin typeface="HG行書体" panose="03000609000000000000" pitchFamily="65" charset="-128"/>
                <a:ea typeface="HG行書体" panose="03000609000000000000" pitchFamily="65" charset="-128"/>
              </a:rPr>
              <a:t>ｂ</a:t>
            </a:r>
            <a:r>
              <a:rPr lang="ja-JP" altLang="en-US" sz="2400" dirty="0">
                <a:latin typeface="+mn-ea"/>
              </a:rPr>
              <a:t>で割ったときの余りを</a:t>
            </a:r>
            <a:r>
              <a:rPr lang="ja-JP" altLang="en-US" sz="2400" dirty="0">
                <a:latin typeface="HG行書体" panose="03000609000000000000" pitchFamily="65" charset="-128"/>
                <a:ea typeface="HG行書体" panose="03000609000000000000" pitchFamily="65" charset="-128"/>
              </a:rPr>
              <a:t>ｒ</a:t>
            </a:r>
            <a:r>
              <a:rPr lang="ja-JP" altLang="en-US" sz="2400" dirty="0">
                <a:latin typeface="+mn-ea"/>
              </a:rPr>
              <a:t>と</a:t>
            </a:r>
            <a:endParaRPr lang="en-US" altLang="ja-JP" sz="2400" dirty="0">
              <a:latin typeface="+mn-ea"/>
            </a:endParaRPr>
          </a:p>
        </p:txBody>
      </p:sp>
      <p:sp>
        <p:nvSpPr>
          <p:cNvPr id="135" name="正方形/長方形 134">
            <a:extLst>
              <a:ext uri="{FF2B5EF4-FFF2-40B4-BE49-F238E27FC236}">
                <a16:creationId xmlns:a16="http://schemas.microsoft.com/office/drawing/2014/main" id="{AE4A1B78-3350-6828-D6EE-AD7E0330C7CA}"/>
              </a:ext>
            </a:extLst>
          </p:cNvPr>
          <p:cNvSpPr/>
          <p:nvPr/>
        </p:nvSpPr>
        <p:spPr>
          <a:xfrm>
            <a:off x="277330" y="5515771"/>
            <a:ext cx="102816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ja-JP" altLang="en-US" sz="2400" dirty="0">
                <a:latin typeface="+mn-ea"/>
              </a:rPr>
              <a:t>すると、</a:t>
            </a:r>
            <a:endParaRPr lang="en-US" altLang="ja-JP" sz="2400" dirty="0">
              <a:latin typeface="+mn-ea"/>
            </a:endParaRPr>
          </a:p>
        </p:txBody>
      </p:sp>
      <p:sp>
        <p:nvSpPr>
          <p:cNvPr id="136" name="正方形/長方形 135">
            <a:extLst>
              <a:ext uri="{FF2B5EF4-FFF2-40B4-BE49-F238E27FC236}">
                <a16:creationId xmlns:a16="http://schemas.microsoft.com/office/drawing/2014/main" id="{2F128069-393D-4175-6DD6-507F13228FC6}"/>
              </a:ext>
            </a:extLst>
          </p:cNvPr>
          <p:cNvSpPr/>
          <p:nvPr/>
        </p:nvSpPr>
        <p:spPr>
          <a:xfrm>
            <a:off x="398924" y="5830572"/>
            <a:ext cx="339892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ja-JP" altLang="en-US" sz="2400" dirty="0">
                <a:latin typeface="HG行書体" panose="03000609000000000000" pitchFamily="65" charset="-128"/>
                <a:ea typeface="HG行書体" panose="03000609000000000000" pitchFamily="65" charset="-128"/>
              </a:rPr>
              <a:t>ａ</a:t>
            </a:r>
            <a:r>
              <a:rPr lang="ja-JP" altLang="en-US" sz="2400" dirty="0">
                <a:latin typeface="+mn-ea"/>
              </a:rPr>
              <a:t>と</a:t>
            </a:r>
            <a:r>
              <a:rPr lang="ja-JP" altLang="en-US" sz="2400" dirty="0">
                <a:latin typeface="HG行書体" panose="03000609000000000000" pitchFamily="65" charset="-128"/>
                <a:ea typeface="HG行書体" panose="03000609000000000000" pitchFamily="65" charset="-128"/>
              </a:rPr>
              <a:t>ｂ</a:t>
            </a:r>
            <a:r>
              <a:rPr lang="ja-JP" altLang="en-US" sz="2400" dirty="0">
                <a:latin typeface="+mn-ea"/>
              </a:rPr>
              <a:t>の最大公約数は、</a:t>
            </a:r>
            <a:endParaRPr lang="en-US" altLang="ja-JP" sz="2400" dirty="0">
              <a:latin typeface="+mn-ea"/>
            </a:endParaRPr>
          </a:p>
        </p:txBody>
      </p:sp>
      <p:sp>
        <p:nvSpPr>
          <p:cNvPr id="137" name="正方形/長方形 136">
            <a:extLst>
              <a:ext uri="{FF2B5EF4-FFF2-40B4-BE49-F238E27FC236}">
                <a16:creationId xmlns:a16="http://schemas.microsoft.com/office/drawing/2014/main" id="{06253C8A-72A6-A94F-9647-B74B770B2FA5}"/>
              </a:ext>
            </a:extLst>
          </p:cNvPr>
          <p:cNvSpPr/>
          <p:nvPr/>
        </p:nvSpPr>
        <p:spPr>
          <a:xfrm>
            <a:off x="389041" y="6202178"/>
            <a:ext cx="433953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ja-JP" altLang="en-US" sz="2400" dirty="0">
                <a:latin typeface="HG行書体" panose="03000609000000000000" pitchFamily="65" charset="-128"/>
                <a:ea typeface="HG行書体" panose="03000609000000000000" pitchFamily="65" charset="-128"/>
              </a:rPr>
              <a:t>ｂ</a:t>
            </a:r>
            <a:r>
              <a:rPr lang="ja-JP" altLang="en-US" sz="2400" dirty="0">
                <a:latin typeface="+mn-ea"/>
              </a:rPr>
              <a:t>と</a:t>
            </a:r>
            <a:r>
              <a:rPr lang="ja-JP" altLang="en-US" sz="2400" dirty="0">
                <a:latin typeface="HG行書体" panose="03000609000000000000" pitchFamily="65" charset="-128"/>
                <a:ea typeface="HG行書体" panose="03000609000000000000" pitchFamily="65" charset="-128"/>
              </a:rPr>
              <a:t>ｒ</a:t>
            </a:r>
            <a:r>
              <a:rPr lang="ja-JP" altLang="en-US" sz="2400" dirty="0">
                <a:latin typeface="+mn-ea"/>
              </a:rPr>
              <a:t>の最大公約数に等しい。</a:t>
            </a:r>
            <a:endParaRPr lang="en-US" altLang="ja-JP" sz="2400" dirty="0">
              <a:latin typeface="+mn-ea"/>
            </a:endParaRPr>
          </a:p>
        </p:txBody>
      </p:sp>
      <p:sp>
        <p:nvSpPr>
          <p:cNvPr id="242" name="角丸四角形吹き出し 83"/>
          <p:cNvSpPr/>
          <p:nvPr/>
        </p:nvSpPr>
        <p:spPr>
          <a:xfrm>
            <a:off x="5953529" y="5229724"/>
            <a:ext cx="435939" cy="337992"/>
          </a:xfrm>
          <a:prstGeom prst="wedgeRoundRectCallout">
            <a:avLst>
              <a:gd name="adj1" fmla="val -14648"/>
              <a:gd name="adj2" fmla="val 73077"/>
              <a:gd name="adj3" fmla="val 16667"/>
            </a:avLst>
          </a:prstGeom>
          <a:solidFill>
            <a:srgbClr val="FF0000">
              <a:alpha val="48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000" dirty="0">
                <a:solidFill>
                  <a:schemeClr val="tx1"/>
                </a:solidFill>
              </a:rPr>
              <a:t>商</a:t>
            </a:r>
          </a:p>
        </p:txBody>
      </p:sp>
      <p:sp>
        <p:nvSpPr>
          <p:cNvPr id="249" name="角丸四角形吹き出し 84"/>
          <p:cNvSpPr/>
          <p:nvPr/>
        </p:nvSpPr>
        <p:spPr>
          <a:xfrm>
            <a:off x="6564142" y="5238114"/>
            <a:ext cx="769589" cy="277573"/>
          </a:xfrm>
          <a:prstGeom prst="wedgeRoundRectCallout">
            <a:avLst>
              <a:gd name="adj1" fmla="val -19459"/>
              <a:gd name="adj2" fmla="val 109852"/>
              <a:gd name="adj3" fmla="val 16667"/>
            </a:avLst>
          </a:prstGeom>
          <a:solidFill>
            <a:srgbClr val="00B0F0">
              <a:alpha val="48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000" dirty="0">
                <a:solidFill>
                  <a:schemeClr val="tx1"/>
                </a:solidFill>
              </a:rPr>
              <a:t>余り</a:t>
            </a:r>
          </a:p>
        </p:txBody>
      </p:sp>
    </p:spTree>
    <p:extLst>
      <p:ext uri="{BB962C8B-B14F-4D97-AF65-F5344CB8AC3E}">
        <p14:creationId xmlns:p14="http://schemas.microsoft.com/office/powerpoint/2010/main" val="33612672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2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2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125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"/>
                            </p:stCondLst>
                            <p:childTnLst>
                              <p:par>
                                <p:cTn id="3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75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12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500"/>
                            </p:stCondLst>
                            <p:childTnLst>
                              <p:par>
                                <p:cTn id="5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75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5" dur="125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0" dur="125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500"/>
                            </p:stCondLst>
                            <p:childTnLst>
                              <p:par>
                                <p:cTn id="7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9" dur="75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4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9" dur="125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4" dur="1500"/>
                                        <p:tgtEl>
                                          <p:spTgt spid="2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9" dur="1500"/>
                                        <p:tgtEl>
                                          <p:spTgt spid="2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4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9" dur="20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9" dur="2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9" dur="500"/>
                                        <p:tgtEl>
                                          <p:spTgt spid="2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>
                      <p:stCondLst>
                        <p:cond delay="indefinite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4" dur="500"/>
                                        <p:tgtEl>
                                          <p:spTgt spid="2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0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1" dur="500"/>
                                        <p:tgtEl>
                                          <p:spTgt spid="2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3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4" dur="500"/>
                                        <p:tgtEl>
                                          <p:spTgt spid="2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>
                      <p:stCondLst>
                        <p:cond delay="indefinite"/>
                      </p:stCondLst>
                      <p:childTnLst>
                        <p:par>
                          <p:cTn id="147" fill="hold">
                            <p:stCondLst>
                              <p:cond delay="0"/>
                            </p:stCondLst>
                            <p:childTnLst>
                              <p:par>
                                <p:cTn id="14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0" dur="2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>
                      <p:stCondLst>
                        <p:cond delay="indefinite"/>
                      </p:stCondLst>
                      <p:childTnLst>
                        <p:par>
                          <p:cTn id="152" fill="hold">
                            <p:stCondLst>
                              <p:cond delay="0"/>
                            </p:stCondLst>
                            <p:childTnLst>
                              <p:par>
                                <p:cTn id="15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5" dur="500"/>
                                        <p:tgtEl>
                                          <p:spTgt spid="2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6" fill="hold">
                      <p:stCondLst>
                        <p:cond delay="indefinite"/>
                      </p:stCondLst>
                      <p:childTnLst>
                        <p:par>
                          <p:cTn id="157" fill="hold">
                            <p:stCondLst>
                              <p:cond delay="0"/>
                            </p:stCondLst>
                            <p:childTnLst>
                              <p:par>
                                <p:cTn id="158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0" dur="500"/>
                                        <p:tgtEl>
                                          <p:spTgt spid="2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1" fill="hold">
                      <p:stCondLst>
                        <p:cond delay="indefinite"/>
                      </p:stCondLst>
                      <p:childTnLst>
                        <p:par>
                          <p:cTn id="162" fill="hold">
                            <p:stCondLst>
                              <p:cond delay="0"/>
                            </p:stCondLst>
                            <p:childTnLst>
                              <p:par>
                                <p:cTn id="16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5" dur="500"/>
                                        <p:tgtEl>
                                          <p:spTgt spid="2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6" fill="hold">
                      <p:stCondLst>
                        <p:cond delay="indefinite"/>
                      </p:stCondLst>
                      <p:childTnLst>
                        <p:par>
                          <p:cTn id="167" fill="hold">
                            <p:stCondLst>
                              <p:cond delay="0"/>
                            </p:stCondLst>
                            <p:childTnLst>
                              <p:par>
                                <p:cTn id="168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9" dur="500"/>
                                        <p:tgtEl>
                                          <p:spTgt spid="2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1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72" dur="500"/>
                                        <p:tgtEl>
                                          <p:spTgt spid="2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4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75" dur="500"/>
                                        <p:tgtEl>
                                          <p:spTgt spid="2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7" fill="hold">
                      <p:stCondLst>
                        <p:cond delay="indefinite"/>
                      </p:stCondLst>
                      <p:childTnLst>
                        <p:par>
                          <p:cTn id="178" fill="hold">
                            <p:stCondLst>
                              <p:cond delay="0"/>
                            </p:stCondLst>
                            <p:childTnLst>
                              <p:par>
                                <p:cTn id="17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1" dur="20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2" fill="hold">
                      <p:stCondLst>
                        <p:cond delay="indefinite"/>
                      </p:stCondLst>
                      <p:childTnLst>
                        <p:par>
                          <p:cTn id="183" fill="hold">
                            <p:stCondLst>
                              <p:cond delay="0"/>
                            </p:stCondLst>
                            <p:childTnLst>
                              <p:par>
                                <p:cTn id="184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6" dur="500"/>
                                        <p:tgtEl>
                                          <p:spTgt spid="2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7" fill="hold">
                      <p:stCondLst>
                        <p:cond delay="indefinite"/>
                      </p:stCondLst>
                      <p:childTnLst>
                        <p:par>
                          <p:cTn id="188" fill="hold">
                            <p:stCondLst>
                              <p:cond delay="0"/>
                            </p:stCondLst>
                            <p:childTnLst>
                              <p:par>
                                <p:cTn id="189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1" dur="50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2" fill="hold">
                      <p:stCondLst>
                        <p:cond delay="indefinite"/>
                      </p:stCondLst>
                      <p:childTnLst>
                        <p:par>
                          <p:cTn id="193" fill="hold">
                            <p:stCondLst>
                              <p:cond delay="0"/>
                            </p:stCondLst>
                            <p:childTnLst>
                              <p:par>
                                <p:cTn id="194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6" dur="500"/>
                                        <p:tgtEl>
                                          <p:spTgt spid="2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7" fill="hold">
                      <p:stCondLst>
                        <p:cond delay="indefinite"/>
                      </p:stCondLst>
                      <p:childTnLst>
                        <p:par>
                          <p:cTn id="198" fill="hold">
                            <p:stCondLst>
                              <p:cond delay="0"/>
                            </p:stCondLst>
                            <p:childTnLst>
                              <p:par>
                                <p:cTn id="19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1" dur="125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2" fill="hold">
                      <p:stCondLst>
                        <p:cond delay="indefinite"/>
                      </p:stCondLst>
                      <p:childTnLst>
                        <p:par>
                          <p:cTn id="203" fill="hold">
                            <p:stCondLst>
                              <p:cond delay="0"/>
                            </p:stCondLst>
                            <p:childTnLst>
                              <p:par>
                                <p:cTn id="204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05" dur="500"/>
                                        <p:tgtEl>
                                          <p:spTgt spid="2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7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08" dur="50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0" fill="hold">
                      <p:stCondLst>
                        <p:cond delay="indefinite"/>
                      </p:stCondLst>
                      <p:childTnLst>
                        <p:par>
                          <p:cTn id="211" fill="hold">
                            <p:stCondLst>
                              <p:cond delay="0"/>
                            </p:stCondLst>
                            <p:childTnLst>
                              <p:par>
                                <p:cTn id="212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4" dur="500"/>
                                        <p:tgtEl>
                                          <p:spTgt spid="2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5" fill="hold">
                      <p:stCondLst>
                        <p:cond delay="indefinite"/>
                      </p:stCondLst>
                      <p:childTnLst>
                        <p:par>
                          <p:cTn id="216" fill="hold">
                            <p:stCondLst>
                              <p:cond delay="0"/>
                            </p:stCondLst>
                            <p:childTnLst>
                              <p:par>
                                <p:cTn id="21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9" dur="2500"/>
                                        <p:tgtEl>
                                          <p:spTgt spid="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0" fill="hold">
                      <p:stCondLst>
                        <p:cond delay="indefinite"/>
                      </p:stCondLst>
                      <p:childTnLst>
                        <p:par>
                          <p:cTn id="221" fill="hold">
                            <p:stCondLst>
                              <p:cond delay="0"/>
                            </p:stCondLst>
                            <p:childTnLst>
                              <p:par>
                                <p:cTn id="22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4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5" fill="hold">
                      <p:stCondLst>
                        <p:cond delay="indefinite"/>
                      </p:stCondLst>
                      <p:childTnLst>
                        <p:par>
                          <p:cTn id="226" fill="hold">
                            <p:stCondLst>
                              <p:cond delay="0"/>
                            </p:stCondLst>
                            <p:childTnLst>
                              <p:par>
                                <p:cTn id="22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9" dur="2000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0" fill="hold">
                      <p:stCondLst>
                        <p:cond delay="indefinite"/>
                      </p:stCondLst>
                      <p:childTnLst>
                        <p:par>
                          <p:cTn id="231" fill="hold">
                            <p:stCondLst>
                              <p:cond delay="0"/>
                            </p:stCondLst>
                            <p:childTnLst>
                              <p:par>
                                <p:cTn id="23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4" dur="2000"/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5" fill="hold">
                      <p:stCondLst>
                        <p:cond delay="indefinite"/>
                      </p:stCondLst>
                      <p:childTnLst>
                        <p:par>
                          <p:cTn id="236" fill="hold">
                            <p:stCondLst>
                              <p:cond delay="0"/>
                            </p:stCondLst>
                            <p:childTnLst>
                              <p:par>
                                <p:cTn id="23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9" dur="1000"/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0" fill="hold">
                      <p:stCondLst>
                        <p:cond delay="indefinite"/>
                      </p:stCondLst>
                      <p:childTnLst>
                        <p:par>
                          <p:cTn id="241" fill="hold">
                            <p:stCondLst>
                              <p:cond delay="0"/>
                            </p:stCondLst>
                            <p:childTnLst>
                              <p:par>
                                <p:cTn id="242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4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5" fill="hold">
                      <p:stCondLst>
                        <p:cond delay="indefinite"/>
                      </p:stCondLst>
                      <p:childTnLst>
                        <p:par>
                          <p:cTn id="246" fill="hold">
                            <p:stCondLst>
                              <p:cond delay="0"/>
                            </p:stCondLst>
                            <p:childTnLst>
                              <p:par>
                                <p:cTn id="24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9" dur="500"/>
                                        <p:tgtEl>
                                          <p:spTgt spid="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2" dur="500"/>
                                        <p:tgtEl>
                                          <p:spTgt spid="2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3" fill="hold">
                      <p:stCondLst>
                        <p:cond delay="indefinite"/>
                      </p:stCondLst>
                      <p:childTnLst>
                        <p:par>
                          <p:cTn id="254" fill="hold">
                            <p:stCondLst>
                              <p:cond delay="0"/>
                            </p:stCondLst>
                            <p:childTnLst>
                              <p:par>
                                <p:cTn id="2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7" dur="2000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8" fill="hold">
                      <p:stCondLst>
                        <p:cond delay="indefinite"/>
                      </p:stCondLst>
                      <p:childTnLst>
                        <p:par>
                          <p:cTn id="259" fill="hold">
                            <p:stCondLst>
                              <p:cond delay="0"/>
                            </p:stCondLst>
                            <p:childTnLst>
                              <p:par>
                                <p:cTn id="26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6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3" fill="hold">
                      <p:stCondLst>
                        <p:cond delay="indefinite"/>
                      </p:stCondLst>
                      <p:childTnLst>
                        <p:par>
                          <p:cTn id="264" fill="hold">
                            <p:stCondLst>
                              <p:cond delay="0"/>
                            </p:stCondLst>
                            <p:childTnLst>
                              <p:par>
                                <p:cTn id="26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8" fill="hold">
                      <p:stCondLst>
                        <p:cond delay="indefinite"/>
                      </p:stCondLst>
                      <p:childTnLst>
                        <p:par>
                          <p:cTn id="269" fill="hold">
                            <p:stCondLst>
                              <p:cond delay="0"/>
                            </p:stCondLst>
                            <p:childTnLst>
                              <p:par>
                                <p:cTn id="27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2" dur="2000"/>
                                        <p:tgtEl>
                                          <p:spTgt spid="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3" fill="hold">
                      <p:stCondLst>
                        <p:cond delay="indefinite"/>
                      </p:stCondLst>
                      <p:childTnLst>
                        <p:par>
                          <p:cTn id="274" fill="hold">
                            <p:stCondLst>
                              <p:cond delay="0"/>
                            </p:stCondLst>
                            <p:childTnLst>
                              <p:par>
                                <p:cTn id="27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7" dur="10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8" fill="hold">
                      <p:stCondLst>
                        <p:cond delay="indefinite"/>
                      </p:stCondLst>
                      <p:childTnLst>
                        <p:par>
                          <p:cTn id="279" fill="hold">
                            <p:stCondLst>
                              <p:cond delay="0"/>
                            </p:stCondLst>
                            <p:childTnLst>
                              <p:par>
                                <p:cTn id="28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2" dur="20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3" fill="hold">
                      <p:stCondLst>
                        <p:cond delay="indefinite"/>
                      </p:stCondLst>
                      <p:childTnLst>
                        <p:par>
                          <p:cTn id="284" fill="hold">
                            <p:stCondLst>
                              <p:cond delay="0"/>
                            </p:stCondLst>
                            <p:childTnLst>
                              <p:par>
                                <p:cTn id="28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0" grpId="0"/>
      <p:bldP spid="67" grpId="0"/>
      <p:bldP spid="2" grpId="0" animBg="1"/>
      <p:bldP spid="2" grpId="1" animBg="1"/>
      <p:bldP spid="72" grpId="0"/>
      <p:bldP spid="74" grpId="0"/>
      <p:bldP spid="7" grpId="0" animBg="1"/>
      <p:bldP spid="98" grpId="0" animBg="1"/>
      <p:bldP spid="3" grpId="0" animBg="1"/>
      <p:bldP spid="9" grpId="0"/>
      <p:bldP spid="10" grpId="0"/>
      <p:bldP spid="13" grpId="0"/>
      <p:bldP spid="14" grpId="0"/>
      <p:bldP spid="16" grpId="0"/>
      <p:bldP spid="20" grpId="0"/>
      <p:bldP spid="21" grpId="0"/>
      <p:bldP spid="27" grpId="0"/>
      <p:bldP spid="28" grpId="0"/>
      <p:bldP spid="30" grpId="0"/>
      <p:bldP spid="243" grpId="0" animBg="1"/>
      <p:bldP spid="96" grpId="0" animBg="1"/>
      <p:bldP spid="103" grpId="0"/>
      <p:bldP spid="104" grpId="0" animBg="1"/>
      <p:bldP spid="132" grpId="0"/>
      <p:bldP spid="133" grpId="0"/>
      <p:bldP spid="134" grpId="0"/>
      <p:bldP spid="135" grpId="0"/>
      <p:bldP spid="136" grpId="0"/>
      <p:bldP spid="137" grpId="0"/>
      <p:bldP spid="242" grpId="0" animBg="1"/>
      <p:bldP spid="249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正方形/長方形 34"/>
          <p:cNvSpPr/>
          <p:nvPr/>
        </p:nvSpPr>
        <p:spPr>
          <a:xfrm>
            <a:off x="1200846" y="721751"/>
            <a:ext cx="523491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ja-JP" altLang="en-US" sz="2400" dirty="0">
                <a:latin typeface="HG行書体" panose="03000609000000000000" pitchFamily="65" charset="-128"/>
                <a:ea typeface="HG行書体" panose="03000609000000000000" pitchFamily="65" charset="-128"/>
              </a:rPr>
              <a:t>ａ</a:t>
            </a:r>
            <a:r>
              <a:rPr lang="ja-JP" altLang="en-US" sz="2400" dirty="0">
                <a:latin typeface="+mn-ea"/>
              </a:rPr>
              <a:t>を</a:t>
            </a:r>
            <a:r>
              <a:rPr lang="ja-JP" altLang="en-US" sz="2400" dirty="0">
                <a:latin typeface="HG行書体" panose="03000609000000000000" pitchFamily="65" charset="-128"/>
                <a:ea typeface="HG行書体" panose="03000609000000000000" pitchFamily="65" charset="-128"/>
              </a:rPr>
              <a:t>ｂ</a:t>
            </a:r>
            <a:r>
              <a:rPr lang="ja-JP" altLang="en-US" sz="2400" dirty="0">
                <a:latin typeface="+mn-ea"/>
              </a:rPr>
              <a:t>で割ったときの余りを</a:t>
            </a:r>
            <a:r>
              <a:rPr lang="ja-JP" altLang="en-US" sz="2400" dirty="0">
                <a:latin typeface="HG行書体" panose="03000609000000000000" pitchFamily="65" charset="-128"/>
                <a:ea typeface="HG行書体" panose="03000609000000000000" pitchFamily="65" charset="-128"/>
              </a:rPr>
              <a:t>ｒ</a:t>
            </a:r>
            <a:r>
              <a:rPr lang="ja-JP" altLang="en-US" sz="2400" dirty="0">
                <a:latin typeface="+mn-ea"/>
              </a:rPr>
              <a:t>とする。</a:t>
            </a:r>
            <a:endParaRPr lang="en-US" altLang="ja-JP" sz="2400" dirty="0">
              <a:latin typeface="+mn-ea"/>
            </a:endParaRPr>
          </a:p>
        </p:txBody>
      </p:sp>
      <p:sp>
        <p:nvSpPr>
          <p:cNvPr id="53" name="正方形/長方形 52"/>
          <p:cNvSpPr/>
          <p:nvPr/>
        </p:nvSpPr>
        <p:spPr>
          <a:xfrm>
            <a:off x="3095731" y="1224405"/>
            <a:ext cx="462148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ja-JP" altLang="en-US" sz="2400" dirty="0">
                <a:latin typeface="HG行書体" panose="03000609000000000000" pitchFamily="65" charset="-128"/>
                <a:ea typeface="HG行書体" panose="03000609000000000000" pitchFamily="65" charset="-128"/>
              </a:rPr>
              <a:t>ｂ</a:t>
            </a:r>
            <a:r>
              <a:rPr lang="ja-JP" altLang="en-US" sz="2400" dirty="0">
                <a:latin typeface="+mn-ea"/>
              </a:rPr>
              <a:t>が</a:t>
            </a:r>
            <a:r>
              <a:rPr lang="ja-JP" altLang="en-US" sz="2400" dirty="0">
                <a:latin typeface="HG行書体" panose="03000609000000000000" pitchFamily="65" charset="-128"/>
                <a:ea typeface="HG行書体" panose="03000609000000000000" pitchFamily="65" charset="-128"/>
              </a:rPr>
              <a:t>ａ</a:t>
            </a:r>
            <a:r>
              <a:rPr lang="ja-JP" altLang="en-US" sz="2400" dirty="0">
                <a:latin typeface="+mn-ea"/>
              </a:rPr>
              <a:t>と</a:t>
            </a:r>
            <a:r>
              <a:rPr lang="ja-JP" altLang="en-US" sz="2400" dirty="0">
                <a:latin typeface="HG行書体" panose="03000609000000000000" pitchFamily="65" charset="-128"/>
                <a:ea typeface="HG行書体" panose="03000609000000000000" pitchFamily="65" charset="-128"/>
              </a:rPr>
              <a:t>ｂ</a:t>
            </a:r>
            <a:r>
              <a:rPr lang="ja-JP" altLang="en-US" sz="2400" dirty="0">
                <a:latin typeface="+mn-ea"/>
              </a:rPr>
              <a:t>の最大公約数である。</a:t>
            </a:r>
            <a:endParaRPr lang="en-US" altLang="ja-JP" sz="2400" dirty="0">
              <a:latin typeface="+mn-ea"/>
            </a:endParaRPr>
          </a:p>
        </p:txBody>
      </p:sp>
      <p:sp>
        <p:nvSpPr>
          <p:cNvPr id="2" name="四角形: 角を丸くする 1">
            <a:extLst>
              <a:ext uri="{FF2B5EF4-FFF2-40B4-BE49-F238E27FC236}">
                <a16:creationId xmlns:a16="http://schemas.microsoft.com/office/drawing/2014/main" id="{92864BB4-AF70-048D-F8D5-39617AF7CEEC}"/>
              </a:ext>
            </a:extLst>
          </p:cNvPr>
          <p:cNvSpPr/>
          <p:nvPr/>
        </p:nvSpPr>
        <p:spPr>
          <a:xfrm>
            <a:off x="136852" y="179056"/>
            <a:ext cx="8469266" cy="2097816"/>
          </a:xfrm>
          <a:prstGeom prst="roundRect">
            <a:avLst>
              <a:gd name="adj" fmla="val 3821"/>
            </a:avLst>
          </a:prstGeom>
          <a:noFill/>
          <a:ln w="50800">
            <a:solidFill>
              <a:srgbClr val="FFC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Text Box 5">
            <a:extLst>
              <a:ext uri="{FF2B5EF4-FFF2-40B4-BE49-F238E27FC236}">
                <a16:creationId xmlns:a16="http://schemas.microsoft.com/office/drawing/2014/main" id="{0AC677FC-9D2D-D305-3961-7135897690B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7003" y="210761"/>
            <a:ext cx="4154997" cy="387286"/>
          </a:xfrm>
          <a:prstGeom prst="rect">
            <a:avLst/>
          </a:prstGeom>
          <a:solidFill>
            <a:srgbClr val="C00000">
              <a:alpha val="28000"/>
            </a:srgbClr>
          </a:solidFill>
          <a:ln w="31750">
            <a:solidFill>
              <a:srgbClr val="C00000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lnSpc>
                <a:spcPts val="2300"/>
              </a:lnSpc>
              <a:spcBef>
                <a:spcPct val="50000"/>
              </a:spcBef>
              <a:buFontTx/>
              <a:buNone/>
              <a:defRPr/>
            </a:pPr>
            <a:r>
              <a:rPr lang="ja-JP" altLang="en-US" sz="2400" b="1" dirty="0">
                <a:latin typeface="+mn-ea"/>
                <a:ea typeface="+mn-ea"/>
              </a:rPr>
              <a:t>ユークリッドの互除法（互除法）</a:t>
            </a:r>
          </a:p>
        </p:txBody>
      </p:sp>
      <p:sp>
        <p:nvSpPr>
          <p:cNvPr id="33" name="テキスト ボックス 32">
            <a:extLst>
              <a:ext uri="{FF2B5EF4-FFF2-40B4-BE49-F238E27FC236}">
                <a16:creationId xmlns:a16="http://schemas.microsoft.com/office/drawing/2014/main" id="{AA54FAF9-DBF5-6DF3-87C8-B63EB68AFD32}"/>
              </a:ext>
            </a:extLst>
          </p:cNvPr>
          <p:cNvSpPr txBox="1"/>
          <p:nvPr/>
        </p:nvSpPr>
        <p:spPr>
          <a:xfrm>
            <a:off x="111779" y="767641"/>
            <a:ext cx="114753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2400" dirty="0">
                <a:latin typeface="+mn-ea"/>
              </a:rPr>
              <a:t>手順１</a:t>
            </a:r>
            <a:endParaRPr lang="ja-JP" altLang="en-US" sz="2400" dirty="0"/>
          </a:p>
        </p:txBody>
      </p:sp>
      <p:sp>
        <p:nvSpPr>
          <p:cNvPr id="48" name="テキスト ボックス 47">
            <a:extLst>
              <a:ext uri="{FF2B5EF4-FFF2-40B4-BE49-F238E27FC236}">
                <a16:creationId xmlns:a16="http://schemas.microsoft.com/office/drawing/2014/main" id="{A49C07CA-1313-0EC5-5473-ABEDBF2921CD}"/>
              </a:ext>
            </a:extLst>
          </p:cNvPr>
          <p:cNvSpPr txBox="1"/>
          <p:nvPr/>
        </p:nvSpPr>
        <p:spPr>
          <a:xfrm>
            <a:off x="117940" y="1258858"/>
            <a:ext cx="114753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2400" dirty="0">
                <a:latin typeface="+mn-ea"/>
              </a:rPr>
              <a:t>手順２</a:t>
            </a:r>
            <a:endParaRPr lang="ja-JP" altLang="en-US" sz="2400" dirty="0"/>
          </a:p>
        </p:txBody>
      </p:sp>
      <p:sp>
        <p:nvSpPr>
          <p:cNvPr id="56" name="正方形/長方形 55">
            <a:extLst>
              <a:ext uri="{FF2B5EF4-FFF2-40B4-BE49-F238E27FC236}">
                <a16:creationId xmlns:a16="http://schemas.microsoft.com/office/drawing/2014/main" id="{6A5BB077-6296-7A5C-A7E0-EB4256E74003}"/>
              </a:ext>
            </a:extLst>
          </p:cNvPr>
          <p:cNvSpPr/>
          <p:nvPr/>
        </p:nvSpPr>
        <p:spPr>
          <a:xfrm>
            <a:off x="1139246" y="1208002"/>
            <a:ext cx="208019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ja-JP" altLang="en-US" sz="2400" dirty="0">
                <a:latin typeface="HG行書体" panose="03000609000000000000" pitchFamily="65" charset="-128"/>
                <a:ea typeface="HG行書体" panose="03000609000000000000" pitchFamily="65" charset="-128"/>
              </a:rPr>
              <a:t>ｒ</a:t>
            </a:r>
            <a:r>
              <a:rPr lang="ja-JP" altLang="en-US" sz="2400" dirty="0">
                <a:latin typeface="+mn-ea"/>
              </a:rPr>
              <a:t>＝０ならば、</a:t>
            </a:r>
            <a:endParaRPr lang="en-US" altLang="ja-JP" sz="2400" dirty="0">
              <a:latin typeface="+mn-ea"/>
            </a:endParaRPr>
          </a:p>
        </p:txBody>
      </p:sp>
      <p:sp>
        <p:nvSpPr>
          <p:cNvPr id="64" name="正方形/長方形 63">
            <a:extLst>
              <a:ext uri="{FF2B5EF4-FFF2-40B4-BE49-F238E27FC236}">
                <a16:creationId xmlns:a16="http://schemas.microsoft.com/office/drawing/2014/main" id="{98B120B6-FFFC-5C38-F671-16AFFD521040}"/>
              </a:ext>
            </a:extLst>
          </p:cNvPr>
          <p:cNvSpPr/>
          <p:nvPr/>
        </p:nvSpPr>
        <p:spPr>
          <a:xfrm>
            <a:off x="1203607" y="1727118"/>
            <a:ext cx="208019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ja-JP" altLang="en-US" sz="2400" dirty="0">
                <a:latin typeface="HG行書体" panose="03000609000000000000" pitchFamily="65" charset="-128"/>
                <a:ea typeface="HG行書体" panose="03000609000000000000" pitchFamily="65" charset="-128"/>
              </a:rPr>
              <a:t>ｒ</a:t>
            </a:r>
            <a:r>
              <a:rPr lang="ja-JP" altLang="en-US" sz="2400" dirty="0">
                <a:latin typeface="+mn-ea"/>
              </a:rPr>
              <a:t>＞０ならば、</a:t>
            </a:r>
            <a:endParaRPr lang="en-US" altLang="ja-JP" sz="2400" dirty="0">
              <a:latin typeface="+mn-ea"/>
            </a:endParaRPr>
          </a:p>
        </p:txBody>
      </p:sp>
      <p:sp>
        <p:nvSpPr>
          <p:cNvPr id="65" name="正方形/長方形 64">
            <a:extLst>
              <a:ext uri="{FF2B5EF4-FFF2-40B4-BE49-F238E27FC236}">
                <a16:creationId xmlns:a16="http://schemas.microsoft.com/office/drawing/2014/main" id="{D65EBE95-88DF-35C2-D693-F32055D18911}"/>
              </a:ext>
            </a:extLst>
          </p:cNvPr>
          <p:cNvSpPr/>
          <p:nvPr/>
        </p:nvSpPr>
        <p:spPr>
          <a:xfrm>
            <a:off x="3133696" y="1721784"/>
            <a:ext cx="123608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ja-JP" altLang="en-US" sz="2400" dirty="0">
                <a:latin typeface="HG行書体" panose="03000609000000000000" pitchFamily="65" charset="-128"/>
                <a:ea typeface="HG行書体" panose="03000609000000000000" pitchFamily="65" charset="-128"/>
              </a:rPr>
              <a:t>ｂ</a:t>
            </a:r>
            <a:r>
              <a:rPr lang="ja-JP" altLang="en-US" sz="2400" dirty="0">
                <a:latin typeface="+mn-ea"/>
              </a:rPr>
              <a:t>を</a:t>
            </a:r>
            <a:r>
              <a:rPr lang="ja-JP" altLang="en-US" sz="2400" dirty="0">
                <a:latin typeface="HG行書体" panose="03000609000000000000" pitchFamily="65" charset="-128"/>
                <a:ea typeface="HG行書体" panose="03000609000000000000" pitchFamily="65" charset="-128"/>
              </a:rPr>
              <a:t>ａ</a:t>
            </a:r>
            <a:r>
              <a:rPr lang="ja-JP" altLang="en-US" sz="2400" dirty="0">
                <a:latin typeface="+mn-ea"/>
              </a:rPr>
              <a:t>、</a:t>
            </a:r>
            <a:endParaRPr lang="en-US" altLang="ja-JP" sz="2400" dirty="0">
              <a:latin typeface="+mn-ea"/>
            </a:endParaRPr>
          </a:p>
        </p:txBody>
      </p:sp>
      <p:sp>
        <p:nvSpPr>
          <p:cNvPr id="66" name="正方形/長方形 65">
            <a:extLst>
              <a:ext uri="{FF2B5EF4-FFF2-40B4-BE49-F238E27FC236}">
                <a16:creationId xmlns:a16="http://schemas.microsoft.com/office/drawing/2014/main" id="{FCFBE59F-31B6-5854-FD5A-54682C4423BB}"/>
              </a:ext>
            </a:extLst>
          </p:cNvPr>
          <p:cNvSpPr/>
          <p:nvPr/>
        </p:nvSpPr>
        <p:spPr>
          <a:xfrm>
            <a:off x="116304" y="2357902"/>
            <a:ext cx="286403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ja-JP" altLang="en-US" sz="2400" dirty="0">
                <a:latin typeface="+mn-ea"/>
              </a:rPr>
              <a:t>この手順をくり返すと</a:t>
            </a:r>
            <a:endParaRPr lang="en-US" altLang="ja-JP" sz="2400" dirty="0">
              <a:latin typeface="+mn-ea"/>
            </a:endParaRPr>
          </a:p>
        </p:txBody>
      </p:sp>
      <p:sp>
        <p:nvSpPr>
          <p:cNvPr id="68" name="正方形/長方形 67">
            <a:extLst>
              <a:ext uri="{FF2B5EF4-FFF2-40B4-BE49-F238E27FC236}">
                <a16:creationId xmlns:a16="http://schemas.microsoft.com/office/drawing/2014/main" id="{5FACECA5-F58A-FF7E-F2F0-A4C7573B7108}"/>
              </a:ext>
            </a:extLst>
          </p:cNvPr>
          <p:cNvSpPr/>
          <p:nvPr/>
        </p:nvSpPr>
        <p:spPr>
          <a:xfrm>
            <a:off x="4212639" y="1731379"/>
            <a:ext cx="201010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ja-JP" altLang="en-US" sz="2400" dirty="0">
                <a:latin typeface="HG行書体" panose="03000609000000000000" pitchFamily="65" charset="-128"/>
                <a:ea typeface="HG行書体" panose="03000609000000000000" pitchFamily="65" charset="-128"/>
              </a:rPr>
              <a:t>ｒ</a:t>
            </a:r>
            <a:r>
              <a:rPr lang="ja-JP" altLang="en-US" sz="2400" dirty="0">
                <a:latin typeface="+mn-ea"/>
              </a:rPr>
              <a:t>を</a:t>
            </a:r>
            <a:r>
              <a:rPr lang="ja-JP" altLang="en-US" sz="2400" dirty="0">
                <a:latin typeface="HG行書体" panose="03000609000000000000" pitchFamily="65" charset="-128"/>
                <a:ea typeface="HG行書体" panose="03000609000000000000" pitchFamily="65" charset="-128"/>
              </a:rPr>
              <a:t>ｂ</a:t>
            </a:r>
            <a:r>
              <a:rPr lang="ja-JP" altLang="en-US" sz="2400" dirty="0">
                <a:latin typeface="+mn-ea"/>
              </a:rPr>
              <a:t>として、</a:t>
            </a:r>
            <a:endParaRPr lang="en-US" altLang="ja-JP" sz="2400" dirty="0">
              <a:latin typeface="+mn-ea"/>
            </a:endParaRPr>
          </a:p>
        </p:txBody>
      </p:sp>
      <p:sp>
        <p:nvSpPr>
          <p:cNvPr id="69" name="テキスト ボックス 68">
            <a:extLst>
              <a:ext uri="{FF2B5EF4-FFF2-40B4-BE49-F238E27FC236}">
                <a16:creationId xmlns:a16="http://schemas.microsoft.com/office/drawing/2014/main" id="{AFDC75B9-8F60-67DA-AC77-0A59104F2A75}"/>
              </a:ext>
            </a:extLst>
          </p:cNvPr>
          <p:cNvSpPr txBox="1"/>
          <p:nvPr/>
        </p:nvSpPr>
        <p:spPr>
          <a:xfrm>
            <a:off x="6047010" y="1763619"/>
            <a:ext cx="2101787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2400" dirty="0">
                <a:latin typeface="+mn-ea"/>
              </a:rPr>
              <a:t>手順１の戻る。</a:t>
            </a:r>
            <a:endParaRPr lang="ja-JP" altLang="en-US" sz="2400" dirty="0"/>
          </a:p>
        </p:txBody>
      </p:sp>
      <p:sp>
        <p:nvSpPr>
          <p:cNvPr id="70" name="正方形/長方形 69">
            <a:extLst>
              <a:ext uri="{FF2B5EF4-FFF2-40B4-BE49-F238E27FC236}">
                <a16:creationId xmlns:a16="http://schemas.microsoft.com/office/drawing/2014/main" id="{D7552269-129C-E96F-1CDF-78EDFBF38F93}"/>
              </a:ext>
            </a:extLst>
          </p:cNvPr>
          <p:cNvSpPr/>
          <p:nvPr/>
        </p:nvSpPr>
        <p:spPr>
          <a:xfrm>
            <a:off x="2947185" y="2373858"/>
            <a:ext cx="390786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ja-JP" altLang="en-US" sz="2400" dirty="0">
                <a:latin typeface="+mn-ea"/>
              </a:rPr>
              <a:t>余り</a:t>
            </a:r>
            <a:r>
              <a:rPr lang="ja-JP" altLang="en-US" sz="2400" dirty="0">
                <a:latin typeface="HG行書体" panose="03000609000000000000" pitchFamily="65" charset="-128"/>
                <a:ea typeface="HG行書体" panose="03000609000000000000" pitchFamily="65" charset="-128"/>
              </a:rPr>
              <a:t>ｒ</a:t>
            </a:r>
            <a:r>
              <a:rPr lang="ja-JP" altLang="en-US" sz="2400" dirty="0">
                <a:latin typeface="+mn-ea"/>
              </a:rPr>
              <a:t>はだんだん小さくなり、</a:t>
            </a:r>
            <a:endParaRPr lang="en-US" altLang="ja-JP" sz="2400" dirty="0">
              <a:latin typeface="+mn-ea"/>
            </a:endParaRPr>
          </a:p>
        </p:txBody>
      </p:sp>
      <p:sp>
        <p:nvSpPr>
          <p:cNvPr id="71" name="正方形/長方形 70">
            <a:extLst>
              <a:ext uri="{FF2B5EF4-FFF2-40B4-BE49-F238E27FC236}">
                <a16:creationId xmlns:a16="http://schemas.microsoft.com/office/drawing/2014/main" id="{9988D5A6-6138-C2AE-5894-555E97AE8CD9}"/>
              </a:ext>
            </a:extLst>
          </p:cNvPr>
          <p:cNvSpPr/>
          <p:nvPr/>
        </p:nvSpPr>
        <p:spPr>
          <a:xfrm>
            <a:off x="6677175" y="2362427"/>
            <a:ext cx="235052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ja-JP" altLang="en-US" sz="2400" dirty="0">
                <a:latin typeface="+mn-ea"/>
              </a:rPr>
              <a:t>最後に</a:t>
            </a:r>
            <a:r>
              <a:rPr lang="ja-JP" altLang="en-US" sz="2400" dirty="0">
                <a:latin typeface="HG行書体" panose="03000609000000000000" pitchFamily="65" charset="-128"/>
                <a:ea typeface="HG行書体" panose="03000609000000000000" pitchFamily="65" charset="-128"/>
              </a:rPr>
              <a:t>ｒ</a:t>
            </a:r>
            <a:r>
              <a:rPr lang="ja-JP" altLang="en-US" sz="2400" dirty="0">
                <a:latin typeface="+mn-ea"/>
              </a:rPr>
              <a:t>が０に</a:t>
            </a:r>
            <a:endParaRPr lang="en-US" altLang="ja-JP" sz="2400" dirty="0">
              <a:latin typeface="+mn-ea"/>
            </a:endParaRPr>
          </a:p>
        </p:txBody>
      </p:sp>
      <p:sp>
        <p:nvSpPr>
          <p:cNvPr id="72" name="正方形/長方形 71">
            <a:extLst>
              <a:ext uri="{FF2B5EF4-FFF2-40B4-BE49-F238E27FC236}">
                <a16:creationId xmlns:a16="http://schemas.microsoft.com/office/drawing/2014/main" id="{AF3528CE-1BE5-0349-8058-1C502A9F56DE}"/>
              </a:ext>
            </a:extLst>
          </p:cNvPr>
          <p:cNvSpPr/>
          <p:nvPr/>
        </p:nvSpPr>
        <p:spPr>
          <a:xfrm>
            <a:off x="99363" y="2705547"/>
            <a:ext cx="303433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ja-JP" altLang="en-US" sz="2400" dirty="0">
                <a:latin typeface="+mn-ea"/>
              </a:rPr>
              <a:t>なって必ず終了する。</a:t>
            </a:r>
            <a:endParaRPr lang="en-US" altLang="ja-JP" sz="2400" dirty="0">
              <a:latin typeface="+mn-ea"/>
            </a:endParaRPr>
          </a:p>
        </p:txBody>
      </p:sp>
      <p:sp>
        <p:nvSpPr>
          <p:cNvPr id="233" name="正方形/長方形 232"/>
          <p:cNvSpPr/>
          <p:nvPr/>
        </p:nvSpPr>
        <p:spPr>
          <a:xfrm>
            <a:off x="830777" y="3200131"/>
            <a:ext cx="650929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ja-JP" altLang="en-US" sz="2400" dirty="0">
                <a:latin typeface="+mn-ea"/>
              </a:rPr>
              <a:t>２７９と２１７の最大公約数を互除法で求めよ。</a:t>
            </a:r>
            <a:endParaRPr lang="en-US" altLang="ja-JP" sz="2400" dirty="0">
              <a:latin typeface="+mn-ea"/>
            </a:endParaRPr>
          </a:p>
        </p:txBody>
      </p:sp>
      <p:sp>
        <p:nvSpPr>
          <p:cNvPr id="73" name="フローチャート : 代替処理 20"/>
          <p:cNvSpPr/>
          <p:nvPr/>
        </p:nvSpPr>
        <p:spPr>
          <a:xfrm>
            <a:off x="86581" y="3260375"/>
            <a:ext cx="729099" cy="661485"/>
          </a:xfrm>
          <a:prstGeom prst="flowChartAlternateProcess">
            <a:avLst/>
          </a:prstGeom>
          <a:solidFill>
            <a:srgbClr val="14F8F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2800"/>
              </a:lnSpc>
            </a:pPr>
            <a:r>
              <a:rPr lang="ja-JP" altLang="en-US" sz="2400">
                <a:solidFill>
                  <a:schemeClr val="tx1"/>
                </a:solidFill>
                <a:latin typeface="+mn-ea"/>
              </a:rPr>
              <a:t>例１０</a:t>
            </a:r>
            <a:endParaRPr lang="en-US" altLang="ja-JP" sz="2400" dirty="0">
              <a:solidFill>
                <a:schemeClr val="tx1"/>
              </a:solidFill>
              <a:latin typeface="+mn-ea"/>
            </a:endParaRPr>
          </a:p>
        </p:txBody>
      </p:sp>
      <p:grpSp>
        <p:nvGrpSpPr>
          <p:cNvPr id="74" name="グループ化 73">
            <a:extLst>
              <a:ext uri="{FF2B5EF4-FFF2-40B4-BE49-F238E27FC236}">
                <a16:creationId xmlns:a16="http://schemas.microsoft.com/office/drawing/2014/main" id="{8413C397-90F7-1589-4E5B-E3665F874C06}"/>
              </a:ext>
            </a:extLst>
          </p:cNvPr>
          <p:cNvGrpSpPr/>
          <p:nvPr/>
        </p:nvGrpSpPr>
        <p:grpSpPr>
          <a:xfrm>
            <a:off x="97699" y="3886794"/>
            <a:ext cx="3825044" cy="514203"/>
            <a:chOff x="85840" y="4045914"/>
            <a:chExt cx="3825044" cy="514203"/>
          </a:xfrm>
        </p:grpSpPr>
        <p:sp>
          <p:nvSpPr>
            <p:cNvPr id="75" name="正方形/長方形 74">
              <a:extLst>
                <a:ext uri="{FF2B5EF4-FFF2-40B4-BE49-F238E27FC236}">
                  <a16:creationId xmlns:a16="http://schemas.microsoft.com/office/drawing/2014/main" id="{3112F5B5-ABE1-CC67-E01B-074209574DB3}"/>
                </a:ext>
              </a:extLst>
            </p:cNvPr>
            <p:cNvSpPr/>
            <p:nvPr/>
          </p:nvSpPr>
          <p:spPr>
            <a:xfrm>
              <a:off x="85840" y="4054175"/>
              <a:ext cx="2671766" cy="461665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r>
                <a:rPr lang="ja-JP" altLang="en-US" sz="2400" dirty="0"/>
                <a:t>①　２７９＝２１７・</a:t>
              </a:r>
            </a:p>
          </p:txBody>
        </p:sp>
        <p:sp>
          <p:nvSpPr>
            <p:cNvPr id="76" name="正方形/長方形 75">
              <a:extLst>
                <a:ext uri="{FF2B5EF4-FFF2-40B4-BE49-F238E27FC236}">
                  <a16:creationId xmlns:a16="http://schemas.microsoft.com/office/drawing/2014/main" id="{DA11C9B0-1DB7-42DA-18DD-635B49760D55}"/>
                </a:ext>
              </a:extLst>
            </p:cNvPr>
            <p:cNvSpPr/>
            <p:nvPr/>
          </p:nvSpPr>
          <p:spPr>
            <a:xfrm>
              <a:off x="2460577" y="4045914"/>
              <a:ext cx="507903" cy="507903"/>
            </a:xfrm>
            <a:prstGeom prst="rect">
              <a:avLst/>
            </a:prstGeom>
            <a:noFill/>
            <a:ln w="254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400"/>
            </a:p>
          </p:txBody>
        </p:sp>
        <p:sp>
          <p:nvSpPr>
            <p:cNvPr id="77" name="正方形/長方形 76">
              <a:extLst>
                <a:ext uri="{FF2B5EF4-FFF2-40B4-BE49-F238E27FC236}">
                  <a16:creationId xmlns:a16="http://schemas.microsoft.com/office/drawing/2014/main" id="{0C2F1D1E-2EC5-26A8-055A-2D00E6AFC78C}"/>
                </a:ext>
              </a:extLst>
            </p:cNvPr>
            <p:cNvSpPr/>
            <p:nvPr/>
          </p:nvSpPr>
          <p:spPr>
            <a:xfrm>
              <a:off x="2953924" y="4074583"/>
              <a:ext cx="602583" cy="461665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r>
                <a:rPr lang="ja-JP" altLang="en-US" sz="2400" dirty="0"/>
                <a:t>＋</a:t>
              </a:r>
            </a:p>
          </p:txBody>
        </p:sp>
        <p:sp>
          <p:nvSpPr>
            <p:cNvPr id="78" name="正方形/長方形 77">
              <a:extLst>
                <a:ext uri="{FF2B5EF4-FFF2-40B4-BE49-F238E27FC236}">
                  <a16:creationId xmlns:a16="http://schemas.microsoft.com/office/drawing/2014/main" id="{583A117B-481B-447F-BFBF-F47A93E5F6B3}"/>
                </a:ext>
              </a:extLst>
            </p:cNvPr>
            <p:cNvSpPr/>
            <p:nvPr/>
          </p:nvSpPr>
          <p:spPr>
            <a:xfrm>
              <a:off x="3402981" y="4052214"/>
              <a:ext cx="507903" cy="507903"/>
            </a:xfrm>
            <a:prstGeom prst="rect">
              <a:avLst/>
            </a:prstGeom>
            <a:noFill/>
            <a:ln w="2540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400"/>
            </a:p>
          </p:txBody>
        </p:sp>
      </p:grpSp>
      <p:sp>
        <p:nvSpPr>
          <p:cNvPr id="79" name="正方形/長方形 78">
            <a:extLst>
              <a:ext uri="{FF2B5EF4-FFF2-40B4-BE49-F238E27FC236}">
                <a16:creationId xmlns:a16="http://schemas.microsoft.com/office/drawing/2014/main" id="{DE1D3D85-922C-E23F-F728-BE0515714938}"/>
              </a:ext>
            </a:extLst>
          </p:cNvPr>
          <p:cNvSpPr/>
          <p:nvPr/>
        </p:nvSpPr>
        <p:spPr>
          <a:xfrm>
            <a:off x="2560125" y="3907715"/>
            <a:ext cx="504719" cy="461665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r>
              <a:rPr lang="ja-JP" altLang="en-US" sz="2400" dirty="0"/>
              <a:t>１</a:t>
            </a:r>
          </a:p>
        </p:txBody>
      </p:sp>
      <p:sp>
        <p:nvSpPr>
          <p:cNvPr id="80" name="正方形/長方形 79">
            <a:extLst>
              <a:ext uri="{FF2B5EF4-FFF2-40B4-BE49-F238E27FC236}">
                <a16:creationId xmlns:a16="http://schemas.microsoft.com/office/drawing/2014/main" id="{7E2DCFC4-0CDC-C109-822D-532331C43D87}"/>
              </a:ext>
            </a:extLst>
          </p:cNvPr>
          <p:cNvSpPr/>
          <p:nvPr/>
        </p:nvSpPr>
        <p:spPr>
          <a:xfrm>
            <a:off x="3369667" y="3921860"/>
            <a:ext cx="715759" cy="461665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r>
              <a:rPr lang="ja-JP" altLang="en-US" sz="2400" dirty="0"/>
              <a:t>６２</a:t>
            </a:r>
          </a:p>
        </p:txBody>
      </p:sp>
      <p:sp>
        <p:nvSpPr>
          <p:cNvPr id="81" name="Rectangle 5">
            <a:extLst>
              <a:ext uri="{FF2B5EF4-FFF2-40B4-BE49-F238E27FC236}">
                <a16:creationId xmlns:a16="http://schemas.microsoft.com/office/drawing/2014/main" id="{22908F71-D41F-D961-93EB-F17B2D7F21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69390" y="4594146"/>
            <a:ext cx="1008533" cy="439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kumimoji="1" sz="32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kumimoji="1" sz="28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kumimoji="1" sz="24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9pPr>
          </a:lstStyle>
          <a:p>
            <a:pPr algn="ctr" eaLnBrk="1" hangingPunct="1">
              <a:lnSpc>
                <a:spcPts val="4000"/>
              </a:lnSpc>
              <a:spcBef>
                <a:spcPct val="0"/>
              </a:spcBef>
              <a:buFontTx/>
              <a:buNone/>
              <a:defRPr/>
            </a:pPr>
            <a:r>
              <a:rPr lang="ja-JP" altLang="en-US" sz="2400" dirty="0">
                <a:latin typeface="+mn-ea"/>
                <a:ea typeface="+mn-ea"/>
              </a:rPr>
              <a:t>２７９</a:t>
            </a:r>
          </a:p>
        </p:txBody>
      </p:sp>
      <p:sp>
        <p:nvSpPr>
          <p:cNvPr id="82" name="円弧 81">
            <a:extLst>
              <a:ext uri="{FF2B5EF4-FFF2-40B4-BE49-F238E27FC236}">
                <a16:creationId xmlns:a16="http://schemas.microsoft.com/office/drawing/2014/main" id="{2F5586D5-5E0E-6622-BC2E-9CE25AF98699}"/>
              </a:ext>
            </a:extLst>
          </p:cNvPr>
          <p:cNvSpPr/>
          <p:nvPr/>
        </p:nvSpPr>
        <p:spPr>
          <a:xfrm>
            <a:off x="7057212" y="4719430"/>
            <a:ext cx="68830" cy="294506"/>
          </a:xfrm>
          <a:prstGeom prst="arc">
            <a:avLst>
              <a:gd name="adj1" fmla="val 16200000"/>
              <a:gd name="adj2" fmla="val 5354218"/>
            </a:avLst>
          </a:prstGeom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ja-JP" altLang="en-US" sz="2400"/>
          </a:p>
        </p:txBody>
      </p:sp>
      <p:cxnSp>
        <p:nvCxnSpPr>
          <p:cNvPr id="83" name="直線コネクタ 82">
            <a:extLst>
              <a:ext uri="{FF2B5EF4-FFF2-40B4-BE49-F238E27FC236}">
                <a16:creationId xmlns:a16="http://schemas.microsoft.com/office/drawing/2014/main" id="{6CF2E458-7229-D13B-AC4B-AD290E3755A8}"/>
              </a:ext>
            </a:extLst>
          </p:cNvPr>
          <p:cNvCxnSpPr/>
          <p:nvPr/>
        </p:nvCxnSpPr>
        <p:spPr>
          <a:xfrm>
            <a:off x="7114361" y="4708318"/>
            <a:ext cx="934987" cy="0"/>
          </a:xfrm>
          <a:prstGeom prst="line">
            <a:avLst/>
          </a:prstGeom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4" name="Rectangle 5">
            <a:extLst>
              <a:ext uri="{FF2B5EF4-FFF2-40B4-BE49-F238E27FC236}">
                <a16:creationId xmlns:a16="http://schemas.microsoft.com/office/drawing/2014/main" id="{D42776E7-8252-4443-4302-A13E41ED325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45304" y="4594146"/>
            <a:ext cx="936104" cy="439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kumimoji="1" sz="32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kumimoji="1" sz="28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kumimoji="1" sz="24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9pPr>
          </a:lstStyle>
          <a:p>
            <a:pPr algn="ctr" eaLnBrk="1" hangingPunct="1">
              <a:lnSpc>
                <a:spcPts val="4000"/>
              </a:lnSpc>
              <a:spcBef>
                <a:spcPct val="0"/>
              </a:spcBef>
              <a:buFontTx/>
              <a:buNone/>
              <a:defRPr/>
            </a:pPr>
            <a:r>
              <a:rPr lang="ja-JP" altLang="en-US" sz="2400" dirty="0">
                <a:latin typeface="+mn-ea"/>
                <a:ea typeface="+mn-ea"/>
              </a:rPr>
              <a:t>２１７</a:t>
            </a:r>
          </a:p>
        </p:txBody>
      </p:sp>
      <p:sp>
        <p:nvSpPr>
          <p:cNvPr id="85" name="Rectangle 5">
            <a:extLst>
              <a:ext uri="{FF2B5EF4-FFF2-40B4-BE49-F238E27FC236}">
                <a16:creationId xmlns:a16="http://schemas.microsoft.com/office/drawing/2014/main" id="{A074D216-F1DD-99F3-3718-1C51E7B30F2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17816" y="4235726"/>
            <a:ext cx="447675" cy="439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kumimoji="1" sz="32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kumimoji="1" sz="28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kumimoji="1" sz="24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9pPr>
          </a:lstStyle>
          <a:p>
            <a:pPr algn="ctr" eaLnBrk="1" hangingPunct="1">
              <a:lnSpc>
                <a:spcPts val="4000"/>
              </a:lnSpc>
              <a:spcBef>
                <a:spcPct val="0"/>
              </a:spcBef>
              <a:buFontTx/>
              <a:buNone/>
              <a:defRPr/>
            </a:pPr>
            <a:r>
              <a:rPr lang="ja-JP" altLang="en-US" sz="2400" dirty="0">
                <a:latin typeface="+mn-ea"/>
                <a:ea typeface="+mn-ea"/>
              </a:rPr>
              <a:t>１</a:t>
            </a:r>
          </a:p>
        </p:txBody>
      </p:sp>
      <p:sp>
        <p:nvSpPr>
          <p:cNvPr id="86" name="Rectangle 5">
            <a:extLst>
              <a:ext uri="{FF2B5EF4-FFF2-40B4-BE49-F238E27FC236}">
                <a16:creationId xmlns:a16="http://schemas.microsoft.com/office/drawing/2014/main" id="{C524D307-41AF-1B89-6253-B28DD49D987E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19644" y="4887266"/>
            <a:ext cx="936104" cy="439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kumimoji="1" sz="32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kumimoji="1" sz="28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kumimoji="1" sz="24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9pPr>
          </a:lstStyle>
          <a:p>
            <a:pPr algn="ctr" eaLnBrk="1" hangingPunct="1">
              <a:lnSpc>
                <a:spcPts val="4000"/>
              </a:lnSpc>
              <a:spcBef>
                <a:spcPct val="0"/>
              </a:spcBef>
              <a:buFontTx/>
              <a:buNone/>
              <a:defRPr/>
            </a:pPr>
            <a:r>
              <a:rPr lang="ja-JP" altLang="en-US" sz="2400" dirty="0">
                <a:latin typeface="+mn-ea"/>
                <a:ea typeface="+mn-ea"/>
              </a:rPr>
              <a:t>２１７</a:t>
            </a:r>
          </a:p>
        </p:txBody>
      </p:sp>
      <p:cxnSp>
        <p:nvCxnSpPr>
          <p:cNvPr id="87" name="直線コネクタ 86">
            <a:extLst>
              <a:ext uri="{FF2B5EF4-FFF2-40B4-BE49-F238E27FC236}">
                <a16:creationId xmlns:a16="http://schemas.microsoft.com/office/drawing/2014/main" id="{EEA0CB00-8A9C-DA6B-7661-0F3014B06643}"/>
              </a:ext>
            </a:extLst>
          </p:cNvPr>
          <p:cNvCxnSpPr/>
          <p:nvPr/>
        </p:nvCxnSpPr>
        <p:spPr>
          <a:xfrm>
            <a:off x="7181408" y="5343247"/>
            <a:ext cx="859741" cy="0"/>
          </a:xfrm>
          <a:prstGeom prst="line">
            <a:avLst/>
          </a:prstGeom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8" name="正方形/長方形 87">
            <a:extLst>
              <a:ext uri="{FF2B5EF4-FFF2-40B4-BE49-F238E27FC236}">
                <a16:creationId xmlns:a16="http://schemas.microsoft.com/office/drawing/2014/main" id="{AF34F23C-3BCB-6A32-0F90-087AC8942A8B}"/>
              </a:ext>
            </a:extLst>
          </p:cNvPr>
          <p:cNvSpPr/>
          <p:nvPr/>
        </p:nvSpPr>
        <p:spPr>
          <a:xfrm>
            <a:off x="7392065" y="5307248"/>
            <a:ext cx="715759" cy="461665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r>
              <a:rPr lang="ja-JP" altLang="en-US" sz="2400" dirty="0"/>
              <a:t>６２</a:t>
            </a:r>
          </a:p>
        </p:txBody>
      </p:sp>
      <p:sp>
        <p:nvSpPr>
          <p:cNvPr id="89" name="正方形/長方形 88">
            <a:extLst>
              <a:ext uri="{FF2B5EF4-FFF2-40B4-BE49-F238E27FC236}">
                <a16:creationId xmlns:a16="http://schemas.microsoft.com/office/drawing/2014/main" id="{E7A00459-21DC-66B9-DD07-7FFE84746C78}"/>
              </a:ext>
            </a:extLst>
          </p:cNvPr>
          <p:cNvSpPr/>
          <p:nvPr/>
        </p:nvSpPr>
        <p:spPr>
          <a:xfrm>
            <a:off x="7181408" y="3861048"/>
            <a:ext cx="49244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2400" dirty="0"/>
              <a:t>①</a:t>
            </a:r>
          </a:p>
        </p:txBody>
      </p:sp>
      <p:sp>
        <p:nvSpPr>
          <p:cNvPr id="90" name="正方形/長方形 89">
            <a:extLst>
              <a:ext uri="{FF2B5EF4-FFF2-40B4-BE49-F238E27FC236}">
                <a16:creationId xmlns:a16="http://schemas.microsoft.com/office/drawing/2014/main" id="{A522478F-1828-FE3F-A380-311DF75A2EEE}"/>
              </a:ext>
            </a:extLst>
          </p:cNvPr>
          <p:cNvSpPr/>
          <p:nvPr/>
        </p:nvSpPr>
        <p:spPr>
          <a:xfrm>
            <a:off x="66557" y="4666099"/>
            <a:ext cx="49244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2400" dirty="0"/>
              <a:t>②</a:t>
            </a:r>
          </a:p>
        </p:txBody>
      </p:sp>
      <p:sp>
        <p:nvSpPr>
          <p:cNvPr id="91" name="正方形/長方形 90">
            <a:extLst>
              <a:ext uri="{FF2B5EF4-FFF2-40B4-BE49-F238E27FC236}">
                <a16:creationId xmlns:a16="http://schemas.microsoft.com/office/drawing/2014/main" id="{B5CCA8CB-6C86-5D55-59E3-CEAEEC5E4AEA}"/>
              </a:ext>
            </a:extLst>
          </p:cNvPr>
          <p:cNvSpPr/>
          <p:nvPr/>
        </p:nvSpPr>
        <p:spPr>
          <a:xfrm>
            <a:off x="606793" y="4657551"/>
            <a:ext cx="959730" cy="461665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r>
              <a:rPr lang="ja-JP" altLang="en-US" sz="2400" dirty="0"/>
              <a:t>２１７</a:t>
            </a:r>
          </a:p>
        </p:txBody>
      </p:sp>
      <p:grpSp>
        <p:nvGrpSpPr>
          <p:cNvPr id="92" name="グループ化 91">
            <a:extLst>
              <a:ext uri="{FF2B5EF4-FFF2-40B4-BE49-F238E27FC236}">
                <a16:creationId xmlns:a16="http://schemas.microsoft.com/office/drawing/2014/main" id="{B3952168-B637-B58B-44E9-53CAF0C6F5F3}"/>
              </a:ext>
            </a:extLst>
          </p:cNvPr>
          <p:cNvGrpSpPr/>
          <p:nvPr/>
        </p:nvGrpSpPr>
        <p:grpSpPr>
          <a:xfrm>
            <a:off x="1585376" y="4597419"/>
            <a:ext cx="2184007" cy="512095"/>
            <a:chOff x="2065708" y="4054175"/>
            <a:chExt cx="2184007" cy="512095"/>
          </a:xfrm>
        </p:grpSpPr>
        <p:sp>
          <p:nvSpPr>
            <p:cNvPr id="93" name="正方形/長方形 92">
              <a:extLst>
                <a:ext uri="{FF2B5EF4-FFF2-40B4-BE49-F238E27FC236}">
                  <a16:creationId xmlns:a16="http://schemas.microsoft.com/office/drawing/2014/main" id="{C6F5C92F-7C32-6D3C-3B9F-5285D1235DC5}"/>
                </a:ext>
              </a:extLst>
            </p:cNvPr>
            <p:cNvSpPr/>
            <p:nvPr/>
          </p:nvSpPr>
          <p:spPr>
            <a:xfrm>
              <a:off x="2065708" y="4091805"/>
              <a:ext cx="880972" cy="461665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r>
                <a:rPr lang="ja-JP" altLang="en-US" sz="2400" dirty="0"/>
                <a:t>６２・</a:t>
              </a:r>
            </a:p>
          </p:txBody>
        </p:sp>
        <p:sp>
          <p:nvSpPr>
            <p:cNvPr id="94" name="正方形/長方形 93">
              <a:extLst>
                <a:ext uri="{FF2B5EF4-FFF2-40B4-BE49-F238E27FC236}">
                  <a16:creationId xmlns:a16="http://schemas.microsoft.com/office/drawing/2014/main" id="{59C043CC-D7E4-80EB-58C9-3E71CA1F933F}"/>
                </a:ext>
              </a:extLst>
            </p:cNvPr>
            <p:cNvSpPr/>
            <p:nvPr/>
          </p:nvSpPr>
          <p:spPr>
            <a:xfrm>
              <a:off x="2793118" y="4058367"/>
              <a:ext cx="507903" cy="507903"/>
            </a:xfrm>
            <a:prstGeom prst="rect">
              <a:avLst/>
            </a:prstGeom>
            <a:noFill/>
            <a:ln w="254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400"/>
            </a:p>
          </p:txBody>
        </p:sp>
        <p:sp>
          <p:nvSpPr>
            <p:cNvPr id="95" name="正方形/長方形 94">
              <a:extLst>
                <a:ext uri="{FF2B5EF4-FFF2-40B4-BE49-F238E27FC236}">
                  <a16:creationId xmlns:a16="http://schemas.microsoft.com/office/drawing/2014/main" id="{2446D0B1-AB20-C4C2-FA8D-16057FE9067E}"/>
                </a:ext>
              </a:extLst>
            </p:cNvPr>
            <p:cNvSpPr/>
            <p:nvPr/>
          </p:nvSpPr>
          <p:spPr>
            <a:xfrm>
              <a:off x="3258862" y="4077072"/>
              <a:ext cx="602583" cy="461665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r>
                <a:rPr lang="ja-JP" altLang="en-US" sz="2400" dirty="0"/>
                <a:t>＋</a:t>
              </a:r>
            </a:p>
          </p:txBody>
        </p:sp>
        <p:sp>
          <p:nvSpPr>
            <p:cNvPr id="224" name="正方形/長方形 223">
              <a:extLst>
                <a:ext uri="{FF2B5EF4-FFF2-40B4-BE49-F238E27FC236}">
                  <a16:creationId xmlns:a16="http://schemas.microsoft.com/office/drawing/2014/main" id="{BE2A0363-19CF-6A5E-420A-A576E1E2D52F}"/>
                </a:ext>
              </a:extLst>
            </p:cNvPr>
            <p:cNvSpPr/>
            <p:nvPr/>
          </p:nvSpPr>
          <p:spPr>
            <a:xfrm>
              <a:off x="3741812" y="4054175"/>
              <a:ext cx="507903" cy="507903"/>
            </a:xfrm>
            <a:prstGeom prst="rect">
              <a:avLst/>
            </a:prstGeom>
            <a:noFill/>
            <a:ln w="2540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400"/>
            </a:p>
          </p:txBody>
        </p:sp>
      </p:grpSp>
      <p:sp>
        <p:nvSpPr>
          <p:cNvPr id="225" name="角丸四角形 2">
            <a:extLst>
              <a:ext uri="{FF2B5EF4-FFF2-40B4-BE49-F238E27FC236}">
                <a16:creationId xmlns:a16="http://schemas.microsoft.com/office/drawing/2014/main" id="{81300A7B-7921-C98D-F12A-E336D8744E32}"/>
              </a:ext>
            </a:extLst>
          </p:cNvPr>
          <p:cNvSpPr/>
          <p:nvPr/>
        </p:nvSpPr>
        <p:spPr>
          <a:xfrm>
            <a:off x="1585131" y="3898748"/>
            <a:ext cx="670171" cy="432048"/>
          </a:xfrm>
          <a:prstGeom prst="roundRect">
            <a:avLst>
              <a:gd name="adj" fmla="val 50000"/>
            </a:avLst>
          </a:prstGeom>
          <a:noFill/>
          <a:ln w="28575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400"/>
          </a:p>
        </p:txBody>
      </p:sp>
      <p:cxnSp>
        <p:nvCxnSpPr>
          <p:cNvPr id="226" name="直線矢印コネクタ 225">
            <a:extLst>
              <a:ext uri="{FF2B5EF4-FFF2-40B4-BE49-F238E27FC236}">
                <a16:creationId xmlns:a16="http://schemas.microsoft.com/office/drawing/2014/main" id="{10EFF49E-C92E-AC83-EE8C-23177E101857}"/>
              </a:ext>
            </a:extLst>
          </p:cNvPr>
          <p:cNvCxnSpPr>
            <a:cxnSpLocks/>
          </p:cNvCxnSpPr>
          <p:nvPr/>
        </p:nvCxnSpPr>
        <p:spPr>
          <a:xfrm flipH="1">
            <a:off x="1241748" y="4338873"/>
            <a:ext cx="438842" cy="393069"/>
          </a:xfrm>
          <a:prstGeom prst="straightConnector1">
            <a:avLst/>
          </a:prstGeom>
          <a:ln w="317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7" name="角丸四角形 40">
            <a:extLst>
              <a:ext uri="{FF2B5EF4-FFF2-40B4-BE49-F238E27FC236}">
                <a16:creationId xmlns:a16="http://schemas.microsoft.com/office/drawing/2014/main" id="{DF55110E-8406-0202-971C-47FC7092C82E}"/>
              </a:ext>
            </a:extLst>
          </p:cNvPr>
          <p:cNvSpPr/>
          <p:nvPr/>
        </p:nvSpPr>
        <p:spPr>
          <a:xfrm>
            <a:off x="3374396" y="3913798"/>
            <a:ext cx="568720" cy="432048"/>
          </a:xfrm>
          <a:prstGeom prst="roundRect">
            <a:avLst>
              <a:gd name="adj" fmla="val 50000"/>
            </a:avLst>
          </a:prstGeom>
          <a:noFill/>
          <a:ln w="28575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400"/>
          </a:p>
        </p:txBody>
      </p:sp>
      <p:cxnSp>
        <p:nvCxnSpPr>
          <p:cNvPr id="228" name="直線矢印コネクタ 227">
            <a:extLst>
              <a:ext uri="{FF2B5EF4-FFF2-40B4-BE49-F238E27FC236}">
                <a16:creationId xmlns:a16="http://schemas.microsoft.com/office/drawing/2014/main" id="{1B048C16-CEBF-0DBF-A133-738A13BCAFCA}"/>
              </a:ext>
            </a:extLst>
          </p:cNvPr>
          <p:cNvCxnSpPr>
            <a:cxnSpLocks/>
          </p:cNvCxnSpPr>
          <p:nvPr/>
        </p:nvCxnSpPr>
        <p:spPr>
          <a:xfrm flipH="1">
            <a:off x="1990142" y="4258753"/>
            <a:ext cx="1462882" cy="473189"/>
          </a:xfrm>
          <a:prstGeom prst="straightConnector1">
            <a:avLst/>
          </a:prstGeom>
          <a:ln w="31750">
            <a:solidFill>
              <a:srgbClr val="7030A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9" name="正方形/長方形 228">
            <a:extLst>
              <a:ext uri="{FF2B5EF4-FFF2-40B4-BE49-F238E27FC236}">
                <a16:creationId xmlns:a16="http://schemas.microsoft.com/office/drawing/2014/main" id="{44EAEBE4-4C35-3B2A-0A5F-9CB29F6F7711}"/>
              </a:ext>
            </a:extLst>
          </p:cNvPr>
          <p:cNvSpPr/>
          <p:nvPr/>
        </p:nvSpPr>
        <p:spPr>
          <a:xfrm>
            <a:off x="1241748" y="4637798"/>
            <a:ext cx="584682" cy="461665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r>
              <a:rPr lang="ja-JP" altLang="en-US" sz="2400" dirty="0"/>
              <a:t>＝</a:t>
            </a:r>
          </a:p>
        </p:txBody>
      </p:sp>
      <p:sp>
        <p:nvSpPr>
          <p:cNvPr id="230" name="正方形/長方形 229">
            <a:extLst>
              <a:ext uri="{FF2B5EF4-FFF2-40B4-BE49-F238E27FC236}">
                <a16:creationId xmlns:a16="http://schemas.microsoft.com/office/drawing/2014/main" id="{92EFDAD4-C17C-2C66-C38B-8742CED37DF9}"/>
              </a:ext>
            </a:extLst>
          </p:cNvPr>
          <p:cNvSpPr/>
          <p:nvPr/>
        </p:nvSpPr>
        <p:spPr>
          <a:xfrm>
            <a:off x="6326285" y="3882838"/>
            <a:ext cx="49244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2400" dirty="0"/>
              <a:t>②</a:t>
            </a:r>
          </a:p>
        </p:txBody>
      </p:sp>
      <p:sp>
        <p:nvSpPr>
          <p:cNvPr id="231" name="円弧 230">
            <a:extLst>
              <a:ext uri="{FF2B5EF4-FFF2-40B4-BE49-F238E27FC236}">
                <a16:creationId xmlns:a16="http://schemas.microsoft.com/office/drawing/2014/main" id="{B07F8C41-DD0D-BA7A-2C3A-9E860CACBBF0}"/>
              </a:ext>
            </a:extLst>
          </p:cNvPr>
          <p:cNvSpPr/>
          <p:nvPr/>
        </p:nvSpPr>
        <p:spPr>
          <a:xfrm>
            <a:off x="6215240" y="4719430"/>
            <a:ext cx="68830" cy="294506"/>
          </a:xfrm>
          <a:prstGeom prst="arc">
            <a:avLst>
              <a:gd name="adj1" fmla="val 16200000"/>
              <a:gd name="adj2" fmla="val 5354218"/>
            </a:avLst>
          </a:prstGeom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ja-JP" altLang="en-US" sz="2400"/>
          </a:p>
        </p:txBody>
      </p:sp>
      <p:cxnSp>
        <p:nvCxnSpPr>
          <p:cNvPr id="232" name="直線コネクタ 231">
            <a:extLst>
              <a:ext uri="{FF2B5EF4-FFF2-40B4-BE49-F238E27FC236}">
                <a16:creationId xmlns:a16="http://schemas.microsoft.com/office/drawing/2014/main" id="{FE6423FE-671A-8B2D-5A69-F3A6B7E34919}"/>
              </a:ext>
            </a:extLst>
          </p:cNvPr>
          <p:cNvCxnSpPr/>
          <p:nvPr/>
        </p:nvCxnSpPr>
        <p:spPr>
          <a:xfrm>
            <a:off x="6272618" y="4708318"/>
            <a:ext cx="726614" cy="0"/>
          </a:xfrm>
          <a:prstGeom prst="line">
            <a:avLst/>
          </a:prstGeom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4" name="角丸四角形 53">
            <a:extLst>
              <a:ext uri="{FF2B5EF4-FFF2-40B4-BE49-F238E27FC236}">
                <a16:creationId xmlns:a16="http://schemas.microsoft.com/office/drawing/2014/main" id="{F2D11812-2CD8-6325-0B97-E17840FCC448}"/>
              </a:ext>
            </a:extLst>
          </p:cNvPr>
          <p:cNvSpPr/>
          <p:nvPr/>
        </p:nvSpPr>
        <p:spPr>
          <a:xfrm>
            <a:off x="7393082" y="5352834"/>
            <a:ext cx="664129" cy="432048"/>
          </a:xfrm>
          <a:prstGeom prst="roundRect">
            <a:avLst>
              <a:gd name="adj" fmla="val 50000"/>
            </a:avLst>
          </a:prstGeom>
          <a:noFill/>
          <a:ln w="28575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400"/>
          </a:p>
        </p:txBody>
      </p:sp>
      <p:cxnSp>
        <p:nvCxnSpPr>
          <p:cNvPr id="235" name="直線矢印コネクタ 234">
            <a:extLst>
              <a:ext uri="{FF2B5EF4-FFF2-40B4-BE49-F238E27FC236}">
                <a16:creationId xmlns:a16="http://schemas.microsoft.com/office/drawing/2014/main" id="{9E1CF77B-CFA0-3E67-2B9D-6B3E5C38C9E8}"/>
              </a:ext>
            </a:extLst>
          </p:cNvPr>
          <p:cNvCxnSpPr/>
          <p:nvPr/>
        </p:nvCxnSpPr>
        <p:spPr>
          <a:xfrm flipH="1" flipV="1">
            <a:off x="6133707" y="4952151"/>
            <a:ext cx="1293017" cy="616708"/>
          </a:xfrm>
          <a:prstGeom prst="straightConnector1">
            <a:avLst/>
          </a:prstGeom>
          <a:ln w="31750">
            <a:solidFill>
              <a:srgbClr val="7030A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6" name="正方形/長方形 235">
            <a:extLst>
              <a:ext uri="{FF2B5EF4-FFF2-40B4-BE49-F238E27FC236}">
                <a16:creationId xmlns:a16="http://schemas.microsoft.com/office/drawing/2014/main" id="{20F31BBD-DE07-7000-E400-C209F5D9549C}"/>
              </a:ext>
            </a:extLst>
          </p:cNvPr>
          <p:cNvSpPr/>
          <p:nvPr/>
        </p:nvSpPr>
        <p:spPr>
          <a:xfrm>
            <a:off x="5655493" y="4643246"/>
            <a:ext cx="715759" cy="461665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r>
              <a:rPr lang="ja-JP" altLang="en-US" sz="2400" dirty="0"/>
              <a:t>６２</a:t>
            </a:r>
          </a:p>
        </p:txBody>
      </p:sp>
      <p:sp>
        <p:nvSpPr>
          <p:cNvPr id="237" name="Rectangle 5">
            <a:extLst>
              <a:ext uri="{FF2B5EF4-FFF2-40B4-BE49-F238E27FC236}">
                <a16:creationId xmlns:a16="http://schemas.microsoft.com/office/drawing/2014/main" id="{5F9A0171-B723-F658-4455-279F778439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61827" y="4261772"/>
            <a:ext cx="447675" cy="439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kumimoji="1" sz="32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kumimoji="1" sz="28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kumimoji="1" sz="24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9pPr>
          </a:lstStyle>
          <a:p>
            <a:pPr algn="ctr" eaLnBrk="1" hangingPunct="1">
              <a:lnSpc>
                <a:spcPts val="4000"/>
              </a:lnSpc>
              <a:spcBef>
                <a:spcPct val="0"/>
              </a:spcBef>
              <a:buFontTx/>
              <a:buNone/>
              <a:defRPr/>
            </a:pPr>
            <a:r>
              <a:rPr lang="ja-JP" altLang="en-US" sz="2400" dirty="0">
                <a:latin typeface="+mn-ea"/>
                <a:ea typeface="+mn-ea"/>
              </a:rPr>
              <a:t>３</a:t>
            </a:r>
          </a:p>
        </p:txBody>
      </p:sp>
      <p:sp>
        <p:nvSpPr>
          <p:cNvPr id="238" name="Rectangle 5">
            <a:extLst>
              <a:ext uri="{FF2B5EF4-FFF2-40B4-BE49-F238E27FC236}">
                <a16:creationId xmlns:a16="http://schemas.microsoft.com/office/drawing/2014/main" id="{7B34491F-E860-A765-31F7-C32C71F865E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20336" y="4916310"/>
            <a:ext cx="936104" cy="439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kumimoji="1" sz="32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kumimoji="1" sz="28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kumimoji="1" sz="24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9pPr>
          </a:lstStyle>
          <a:p>
            <a:pPr algn="ctr" eaLnBrk="1" hangingPunct="1">
              <a:lnSpc>
                <a:spcPts val="4000"/>
              </a:lnSpc>
              <a:spcBef>
                <a:spcPct val="0"/>
              </a:spcBef>
              <a:buFontTx/>
              <a:buNone/>
              <a:defRPr/>
            </a:pPr>
            <a:r>
              <a:rPr lang="ja-JP" altLang="en-US" sz="2400" dirty="0">
                <a:latin typeface="+mn-ea"/>
                <a:ea typeface="+mn-ea"/>
              </a:rPr>
              <a:t>１８６</a:t>
            </a:r>
          </a:p>
        </p:txBody>
      </p:sp>
      <p:cxnSp>
        <p:nvCxnSpPr>
          <p:cNvPr id="239" name="直線コネクタ 238">
            <a:extLst>
              <a:ext uri="{FF2B5EF4-FFF2-40B4-BE49-F238E27FC236}">
                <a16:creationId xmlns:a16="http://schemas.microsoft.com/office/drawing/2014/main" id="{CC33ABCC-23E5-1851-1193-66BDAED94DEF}"/>
              </a:ext>
            </a:extLst>
          </p:cNvPr>
          <p:cNvCxnSpPr/>
          <p:nvPr/>
        </p:nvCxnSpPr>
        <p:spPr>
          <a:xfrm>
            <a:off x="6421739" y="5343914"/>
            <a:ext cx="646955" cy="0"/>
          </a:xfrm>
          <a:prstGeom prst="line">
            <a:avLst/>
          </a:prstGeom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0" name="正方形/長方形 239">
            <a:extLst>
              <a:ext uri="{FF2B5EF4-FFF2-40B4-BE49-F238E27FC236}">
                <a16:creationId xmlns:a16="http://schemas.microsoft.com/office/drawing/2014/main" id="{5E4D5813-35AC-1F8E-6B13-1D5D20D67EB5}"/>
              </a:ext>
            </a:extLst>
          </p:cNvPr>
          <p:cNvSpPr/>
          <p:nvPr/>
        </p:nvSpPr>
        <p:spPr>
          <a:xfrm>
            <a:off x="6522326" y="5296185"/>
            <a:ext cx="715759" cy="461665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r>
              <a:rPr lang="ja-JP" altLang="en-US" sz="2400" dirty="0"/>
              <a:t>３１</a:t>
            </a:r>
          </a:p>
        </p:txBody>
      </p:sp>
      <p:sp>
        <p:nvSpPr>
          <p:cNvPr id="241" name="正方形/長方形 240">
            <a:extLst>
              <a:ext uri="{FF2B5EF4-FFF2-40B4-BE49-F238E27FC236}">
                <a16:creationId xmlns:a16="http://schemas.microsoft.com/office/drawing/2014/main" id="{DFD0AF88-A71B-709E-D441-AF3A1FDCDFBE}"/>
              </a:ext>
            </a:extLst>
          </p:cNvPr>
          <p:cNvSpPr/>
          <p:nvPr/>
        </p:nvSpPr>
        <p:spPr>
          <a:xfrm>
            <a:off x="2372226" y="4635810"/>
            <a:ext cx="504719" cy="461665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r>
              <a:rPr lang="ja-JP" altLang="en-US" sz="2400" dirty="0"/>
              <a:t>３</a:t>
            </a:r>
          </a:p>
        </p:txBody>
      </p:sp>
      <p:sp>
        <p:nvSpPr>
          <p:cNvPr id="242" name="正方形/長方形 241">
            <a:extLst>
              <a:ext uri="{FF2B5EF4-FFF2-40B4-BE49-F238E27FC236}">
                <a16:creationId xmlns:a16="http://schemas.microsoft.com/office/drawing/2014/main" id="{BC29A4C6-DBE9-314D-6034-5E92C1D676AA}"/>
              </a:ext>
            </a:extLst>
          </p:cNvPr>
          <p:cNvSpPr/>
          <p:nvPr/>
        </p:nvSpPr>
        <p:spPr>
          <a:xfrm>
            <a:off x="3270435" y="4635809"/>
            <a:ext cx="715759" cy="461665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r>
              <a:rPr lang="ja-JP" altLang="en-US" sz="2400" dirty="0"/>
              <a:t>３１</a:t>
            </a:r>
          </a:p>
        </p:txBody>
      </p:sp>
      <p:sp>
        <p:nvSpPr>
          <p:cNvPr id="243" name="正方形/長方形 242">
            <a:extLst>
              <a:ext uri="{FF2B5EF4-FFF2-40B4-BE49-F238E27FC236}">
                <a16:creationId xmlns:a16="http://schemas.microsoft.com/office/drawing/2014/main" id="{8B9C6DBE-6485-141A-FA62-A62C7414479F}"/>
              </a:ext>
            </a:extLst>
          </p:cNvPr>
          <p:cNvSpPr/>
          <p:nvPr/>
        </p:nvSpPr>
        <p:spPr>
          <a:xfrm>
            <a:off x="79966" y="5432028"/>
            <a:ext cx="49244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2400" dirty="0"/>
              <a:t>③</a:t>
            </a:r>
          </a:p>
        </p:txBody>
      </p:sp>
      <p:sp>
        <p:nvSpPr>
          <p:cNvPr id="244" name="正方形/長方形 243">
            <a:extLst>
              <a:ext uri="{FF2B5EF4-FFF2-40B4-BE49-F238E27FC236}">
                <a16:creationId xmlns:a16="http://schemas.microsoft.com/office/drawing/2014/main" id="{9BBCD9A9-4E8C-4A19-E146-A0DB9EB44AF8}"/>
              </a:ext>
            </a:extLst>
          </p:cNvPr>
          <p:cNvSpPr/>
          <p:nvPr/>
        </p:nvSpPr>
        <p:spPr>
          <a:xfrm>
            <a:off x="5569497" y="3851796"/>
            <a:ext cx="49244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2400" dirty="0"/>
              <a:t>③</a:t>
            </a:r>
          </a:p>
        </p:txBody>
      </p:sp>
      <p:sp>
        <p:nvSpPr>
          <p:cNvPr id="245" name="正方形/長方形 244">
            <a:extLst>
              <a:ext uri="{FF2B5EF4-FFF2-40B4-BE49-F238E27FC236}">
                <a16:creationId xmlns:a16="http://schemas.microsoft.com/office/drawing/2014/main" id="{E7084742-985A-0FD7-27A1-95BC2482AAEB}"/>
              </a:ext>
            </a:extLst>
          </p:cNvPr>
          <p:cNvSpPr/>
          <p:nvPr/>
        </p:nvSpPr>
        <p:spPr>
          <a:xfrm>
            <a:off x="655104" y="5436611"/>
            <a:ext cx="751651" cy="461665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r>
              <a:rPr lang="ja-JP" altLang="en-US" sz="2400" dirty="0"/>
              <a:t>６２</a:t>
            </a:r>
          </a:p>
        </p:txBody>
      </p:sp>
      <p:grpSp>
        <p:nvGrpSpPr>
          <p:cNvPr id="246" name="グループ化 245">
            <a:extLst>
              <a:ext uri="{FF2B5EF4-FFF2-40B4-BE49-F238E27FC236}">
                <a16:creationId xmlns:a16="http://schemas.microsoft.com/office/drawing/2014/main" id="{F8757213-9B9D-0956-C77F-CDC3DC2F11F6}"/>
              </a:ext>
            </a:extLst>
          </p:cNvPr>
          <p:cNvGrpSpPr/>
          <p:nvPr/>
        </p:nvGrpSpPr>
        <p:grpSpPr>
          <a:xfrm>
            <a:off x="1675062" y="5405276"/>
            <a:ext cx="2166586" cy="512095"/>
            <a:chOff x="2083129" y="4054175"/>
            <a:chExt cx="2166586" cy="512095"/>
          </a:xfrm>
        </p:grpSpPr>
        <p:sp>
          <p:nvSpPr>
            <p:cNvPr id="247" name="正方形/長方形 246">
              <a:extLst>
                <a:ext uri="{FF2B5EF4-FFF2-40B4-BE49-F238E27FC236}">
                  <a16:creationId xmlns:a16="http://schemas.microsoft.com/office/drawing/2014/main" id="{FF08E957-FB26-B47A-3AF0-7880C7DF8D42}"/>
                </a:ext>
              </a:extLst>
            </p:cNvPr>
            <p:cNvSpPr/>
            <p:nvPr/>
          </p:nvSpPr>
          <p:spPr>
            <a:xfrm>
              <a:off x="2083129" y="4101685"/>
              <a:ext cx="880972" cy="461665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r>
                <a:rPr lang="ja-JP" altLang="en-US" sz="2400" dirty="0"/>
                <a:t>３１・</a:t>
              </a:r>
            </a:p>
          </p:txBody>
        </p:sp>
        <p:sp>
          <p:nvSpPr>
            <p:cNvPr id="248" name="正方形/長方形 247">
              <a:extLst>
                <a:ext uri="{FF2B5EF4-FFF2-40B4-BE49-F238E27FC236}">
                  <a16:creationId xmlns:a16="http://schemas.microsoft.com/office/drawing/2014/main" id="{F567A4BB-2321-32F0-0A23-DB2207F7ED26}"/>
                </a:ext>
              </a:extLst>
            </p:cNvPr>
            <p:cNvSpPr/>
            <p:nvPr/>
          </p:nvSpPr>
          <p:spPr>
            <a:xfrm>
              <a:off x="2793118" y="4058367"/>
              <a:ext cx="507903" cy="507903"/>
            </a:xfrm>
            <a:prstGeom prst="rect">
              <a:avLst/>
            </a:prstGeom>
            <a:noFill/>
            <a:ln w="254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400"/>
            </a:p>
          </p:txBody>
        </p:sp>
        <p:sp>
          <p:nvSpPr>
            <p:cNvPr id="249" name="正方形/長方形 248">
              <a:extLst>
                <a:ext uri="{FF2B5EF4-FFF2-40B4-BE49-F238E27FC236}">
                  <a16:creationId xmlns:a16="http://schemas.microsoft.com/office/drawing/2014/main" id="{E0253A0E-8A86-EB6E-4CF4-178486CA185B}"/>
                </a:ext>
              </a:extLst>
            </p:cNvPr>
            <p:cNvSpPr/>
            <p:nvPr/>
          </p:nvSpPr>
          <p:spPr>
            <a:xfrm>
              <a:off x="3258862" y="4077072"/>
              <a:ext cx="602583" cy="461665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r>
                <a:rPr lang="ja-JP" altLang="en-US" sz="2400" dirty="0"/>
                <a:t>＋</a:t>
              </a:r>
            </a:p>
          </p:txBody>
        </p:sp>
        <p:sp>
          <p:nvSpPr>
            <p:cNvPr id="250" name="正方形/長方形 249">
              <a:extLst>
                <a:ext uri="{FF2B5EF4-FFF2-40B4-BE49-F238E27FC236}">
                  <a16:creationId xmlns:a16="http://schemas.microsoft.com/office/drawing/2014/main" id="{9ACD3E76-9B70-A565-E160-05677380D48A}"/>
                </a:ext>
              </a:extLst>
            </p:cNvPr>
            <p:cNvSpPr/>
            <p:nvPr/>
          </p:nvSpPr>
          <p:spPr>
            <a:xfrm>
              <a:off x="3741812" y="4054175"/>
              <a:ext cx="507903" cy="507903"/>
            </a:xfrm>
            <a:prstGeom prst="rect">
              <a:avLst/>
            </a:prstGeom>
            <a:noFill/>
            <a:ln w="2540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400"/>
            </a:p>
          </p:txBody>
        </p:sp>
      </p:grpSp>
      <p:sp>
        <p:nvSpPr>
          <p:cNvPr id="251" name="角丸四角形 75">
            <a:extLst>
              <a:ext uri="{FF2B5EF4-FFF2-40B4-BE49-F238E27FC236}">
                <a16:creationId xmlns:a16="http://schemas.microsoft.com/office/drawing/2014/main" id="{54AED7D4-E9E5-A1E1-6DD5-EABCBD30C3C5}"/>
              </a:ext>
            </a:extLst>
          </p:cNvPr>
          <p:cNvSpPr/>
          <p:nvPr/>
        </p:nvSpPr>
        <p:spPr>
          <a:xfrm>
            <a:off x="1575498" y="4643083"/>
            <a:ext cx="627007" cy="432048"/>
          </a:xfrm>
          <a:prstGeom prst="roundRect">
            <a:avLst>
              <a:gd name="adj" fmla="val 50000"/>
            </a:avLst>
          </a:prstGeom>
          <a:noFill/>
          <a:ln w="28575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400"/>
          </a:p>
        </p:txBody>
      </p:sp>
      <p:cxnSp>
        <p:nvCxnSpPr>
          <p:cNvPr id="252" name="直線矢印コネクタ 251">
            <a:extLst>
              <a:ext uri="{FF2B5EF4-FFF2-40B4-BE49-F238E27FC236}">
                <a16:creationId xmlns:a16="http://schemas.microsoft.com/office/drawing/2014/main" id="{BA428F19-F1A1-D4D5-C5DA-EF42F19E49A1}"/>
              </a:ext>
            </a:extLst>
          </p:cNvPr>
          <p:cNvCxnSpPr/>
          <p:nvPr/>
        </p:nvCxnSpPr>
        <p:spPr>
          <a:xfrm flipH="1">
            <a:off x="1149879" y="5061068"/>
            <a:ext cx="463419" cy="452077"/>
          </a:xfrm>
          <a:prstGeom prst="straightConnector1">
            <a:avLst/>
          </a:prstGeom>
          <a:ln w="317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3" name="角丸四角形 77">
            <a:extLst>
              <a:ext uri="{FF2B5EF4-FFF2-40B4-BE49-F238E27FC236}">
                <a16:creationId xmlns:a16="http://schemas.microsoft.com/office/drawing/2014/main" id="{93AEFB86-78BB-00FD-1FC5-44EEEA20E671}"/>
              </a:ext>
            </a:extLst>
          </p:cNvPr>
          <p:cNvSpPr/>
          <p:nvPr/>
        </p:nvSpPr>
        <p:spPr>
          <a:xfrm>
            <a:off x="3187790" y="4622683"/>
            <a:ext cx="646334" cy="432048"/>
          </a:xfrm>
          <a:prstGeom prst="roundRect">
            <a:avLst>
              <a:gd name="adj" fmla="val 50000"/>
            </a:avLst>
          </a:prstGeom>
          <a:noFill/>
          <a:ln w="28575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400"/>
          </a:p>
        </p:txBody>
      </p:sp>
      <p:cxnSp>
        <p:nvCxnSpPr>
          <p:cNvPr id="254" name="直線矢印コネクタ 253">
            <a:extLst>
              <a:ext uri="{FF2B5EF4-FFF2-40B4-BE49-F238E27FC236}">
                <a16:creationId xmlns:a16="http://schemas.microsoft.com/office/drawing/2014/main" id="{6DB8DF8F-D2E5-68B5-7BDA-D723F8F6FB69}"/>
              </a:ext>
            </a:extLst>
          </p:cNvPr>
          <p:cNvCxnSpPr>
            <a:cxnSpLocks/>
          </p:cNvCxnSpPr>
          <p:nvPr/>
        </p:nvCxnSpPr>
        <p:spPr>
          <a:xfrm flipH="1">
            <a:off x="1997634" y="4987847"/>
            <a:ext cx="1343602" cy="562906"/>
          </a:xfrm>
          <a:prstGeom prst="straightConnector1">
            <a:avLst/>
          </a:prstGeom>
          <a:ln w="31750">
            <a:solidFill>
              <a:srgbClr val="7030A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5" name="正方形/長方形 254">
            <a:extLst>
              <a:ext uri="{FF2B5EF4-FFF2-40B4-BE49-F238E27FC236}">
                <a16:creationId xmlns:a16="http://schemas.microsoft.com/office/drawing/2014/main" id="{9F1EDE01-3DAC-E8AF-0EA1-90A10A75CFAA}"/>
              </a:ext>
            </a:extLst>
          </p:cNvPr>
          <p:cNvSpPr/>
          <p:nvPr/>
        </p:nvSpPr>
        <p:spPr>
          <a:xfrm>
            <a:off x="1292790" y="5451712"/>
            <a:ext cx="584682" cy="461665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r>
              <a:rPr lang="ja-JP" altLang="en-US" sz="2400" dirty="0"/>
              <a:t>＝</a:t>
            </a:r>
          </a:p>
        </p:txBody>
      </p:sp>
      <p:sp>
        <p:nvSpPr>
          <p:cNvPr id="256" name="正方形/長方形 255">
            <a:extLst>
              <a:ext uri="{FF2B5EF4-FFF2-40B4-BE49-F238E27FC236}">
                <a16:creationId xmlns:a16="http://schemas.microsoft.com/office/drawing/2014/main" id="{FD5CF125-1270-757B-A8C0-A13AE7859FA3}"/>
              </a:ext>
            </a:extLst>
          </p:cNvPr>
          <p:cNvSpPr/>
          <p:nvPr/>
        </p:nvSpPr>
        <p:spPr>
          <a:xfrm>
            <a:off x="2431361" y="5433852"/>
            <a:ext cx="504719" cy="461665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r>
              <a:rPr lang="ja-JP" altLang="en-US" sz="2400" dirty="0"/>
              <a:t>２</a:t>
            </a:r>
          </a:p>
        </p:txBody>
      </p:sp>
      <p:sp>
        <p:nvSpPr>
          <p:cNvPr id="257" name="正方形/長方形 256">
            <a:extLst>
              <a:ext uri="{FF2B5EF4-FFF2-40B4-BE49-F238E27FC236}">
                <a16:creationId xmlns:a16="http://schemas.microsoft.com/office/drawing/2014/main" id="{07935011-DF57-C73D-6C28-7DBA156D3359}"/>
              </a:ext>
            </a:extLst>
          </p:cNvPr>
          <p:cNvSpPr/>
          <p:nvPr/>
        </p:nvSpPr>
        <p:spPr>
          <a:xfrm>
            <a:off x="3390271" y="5447124"/>
            <a:ext cx="387761" cy="461665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r>
              <a:rPr lang="ja-JP" altLang="en-US" sz="2400" dirty="0"/>
              <a:t>０</a:t>
            </a:r>
          </a:p>
        </p:txBody>
      </p:sp>
      <p:sp>
        <p:nvSpPr>
          <p:cNvPr id="258" name="角丸四角形 84">
            <a:extLst>
              <a:ext uri="{FF2B5EF4-FFF2-40B4-BE49-F238E27FC236}">
                <a16:creationId xmlns:a16="http://schemas.microsoft.com/office/drawing/2014/main" id="{0BC764A5-9EEF-85AC-D3EA-9B92252AA66B}"/>
              </a:ext>
            </a:extLst>
          </p:cNvPr>
          <p:cNvSpPr/>
          <p:nvPr/>
        </p:nvSpPr>
        <p:spPr>
          <a:xfrm>
            <a:off x="6473017" y="5361577"/>
            <a:ext cx="664129" cy="432048"/>
          </a:xfrm>
          <a:prstGeom prst="roundRect">
            <a:avLst>
              <a:gd name="adj" fmla="val 50000"/>
            </a:avLst>
          </a:prstGeom>
          <a:noFill/>
          <a:ln w="28575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400"/>
          </a:p>
        </p:txBody>
      </p:sp>
      <p:cxnSp>
        <p:nvCxnSpPr>
          <p:cNvPr id="259" name="直線矢印コネクタ 258">
            <a:extLst>
              <a:ext uri="{FF2B5EF4-FFF2-40B4-BE49-F238E27FC236}">
                <a16:creationId xmlns:a16="http://schemas.microsoft.com/office/drawing/2014/main" id="{910D53C1-A7D5-FCD8-01E6-621866A96EE1}"/>
              </a:ext>
            </a:extLst>
          </p:cNvPr>
          <p:cNvCxnSpPr/>
          <p:nvPr/>
        </p:nvCxnSpPr>
        <p:spPr>
          <a:xfrm flipH="1" flipV="1">
            <a:off x="5485635" y="4983163"/>
            <a:ext cx="1008914" cy="533964"/>
          </a:xfrm>
          <a:prstGeom prst="straightConnector1">
            <a:avLst/>
          </a:prstGeom>
          <a:ln w="31750">
            <a:solidFill>
              <a:srgbClr val="7030A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0" name="円弧 259">
            <a:extLst>
              <a:ext uri="{FF2B5EF4-FFF2-40B4-BE49-F238E27FC236}">
                <a16:creationId xmlns:a16="http://schemas.microsoft.com/office/drawing/2014/main" id="{5DA93099-BEB2-8FD6-C352-7BC8218FBCCB}"/>
              </a:ext>
            </a:extLst>
          </p:cNvPr>
          <p:cNvSpPr/>
          <p:nvPr/>
        </p:nvSpPr>
        <p:spPr>
          <a:xfrm>
            <a:off x="5557643" y="4719430"/>
            <a:ext cx="68830" cy="294506"/>
          </a:xfrm>
          <a:prstGeom prst="arc">
            <a:avLst>
              <a:gd name="adj1" fmla="val 16200000"/>
              <a:gd name="adj2" fmla="val 5354218"/>
            </a:avLst>
          </a:prstGeom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ja-JP" altLang="en-US" sz="2400"/>
          </a:p>
        </p:txBody>
      </p:sp>
      <p:cxnSp>
        <p:nvCxnSpPr>
          <p:cNvPr id="261" name="直線コネクタ 260">
            <a:extLst>
              <a:ext uri="{FF2B5EF4-FFF2-40B4-BE49-F238E27FC236}">
                <a16:creationId xmlns:a16="http://schemas.microsoft.com/office/drawing/2014/main" id="{1F5C9977-4CF1-46FB-6D48-7FFF139A146A}"/>
              </a:ext>
            </a:extLst>
          </p:cNvPr>
          <p:cNvCxnSpPr/>
          <p:nvPr/>
        </p:nvCxnSpPr>
        <p:spPr>
          <a:xfrm>
            <a:off x="5592058" y="4708318"/>
            <a:ext cx="627488" cy="0"/>
          </a:xfrm>
          <a:prstGeom prst="line">
            <a:avLst/>
          </a:prstGeom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2" name="正方形/長方形 261">
            <a:extLst>
              <a:ext uri="{FF2B5EF4-FFF2-40B4-BE49-F238E27FC236}">
                <a16:creationId xmlns:a16="http://schemas.microsoft.com/office/drawing/2014/main" id="{6516192E-3C01-CC2E-1EFD-AACC405D8A91}"/>
              </a:ext>
            </a:extLst>
          </p:cNvPr>
          <p:cNvSpPr/>
          <p:nvPr/>
        </p:nvSpPr>
        <p:spPr>
          <a:xfrm>
            <a:off x="5051976" y="4645469"/>
            <a:ext cx="715759" cy="461665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r>
              <a:rPr lang="ja-JP" altLang="en-US" sz="2400" dirty="0"/>
              <a:t>３１</a:t>
            </a:r>
          </a:p>
        </p:txBody>
      </p:sp>
      <p:sp>
        <p:nvSpPr>
          <p:cNvPr id="263" name="Rectangle 5">
            <a:extLst>
              <a:ext uri="{FF2B5EF4-FFF2-40B4-BE49-F238E27FC236}">
                <a16:creationId xmlns:a16="http://schemas.microsoft.com/office/drawing/2014/main" id="{D1954433-FC02-CC69-FA31-A5FE0AE5329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39641" y="4264328"/>
            <a:ext cx="447675" cy="439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kumimoji="1" sz="32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kumimoji="1" sz="28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kumimoji="1" sz="24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9pPr>
          </a:lstStyle>
          <a:p>
            <a:pPr algn="ctr" eaLnBrk="1" hangingPunct="1">
              <a:lnSpc>
                <a:spcPts val="4000"/>
              </a:lnSpc>
              <a:spcBef>
                <a:spcPct val="0"/>
              </a:spcBef>
              <a:buFontTx/>
              <a:buNone/>
              <a:defRPr/>
            </a:pPr>
            <a:r>
              <a:rPr lang="ja-JP" altLang="en-US" sz="2400" dirty="0">
                <a:latin typeface="+mn-ea"/>
                <a:ea typeface="+mn-ea"/>
              </a:rPr>
              <a:t>２</a:t>
            </a:r>
          </a:p>
        </p:txBody>
      </p:sp>
      <p:sp>
        <p:nvSpPr>
          <p:cNvPr id="264" name="Rectangle 5">
            <a:extLst>
              <a:ext uri="{FF2B5EF4-FFF2-40B4-BE49-F238E27FC236}">
                <a16:creationId xmlns:a16="http://schemas.microsoft.com/office/drawing/2014/main" id="{923064E9-C070-6639-B26E-C4D73C186FD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75260" y="4906886"/>
            <a:ext cx="936104" cy="439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kumimoji="1" sz="32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kumimoji="1" sz="28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kumimoji="1" sz="24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9pPr>
          </a:lstStyle>
          <a:p>
            <a:pPr algn="ctr" eaLnBrk="1" hangingPunct="1">
              <a:lnSpc>
                <a:spcPts val="4000"/>
              </a:lnSpc>
              <a:spcBef>
                <a:spcPct val="0"/>
              </a:spcBef>
              <a:buFontTx/>
              <a:buNone/>
              <a:defRPr/>
            </a:pPr>
            <a:r>
              <a:rPr lang="ja-JP" altLang="en-US" sz="2400" dirty="0">
                <a:latin typeface="+mn-ea"/>
                <a:ea typeface="+mn-ea"/>
              </a:rPr>
              <a:t>６２</a:t>
            </a:r>
          </a:p>
        </p:txBody>
      </p:sp>
      <p:cxnSp>
        <p:nvCxnSpPr>
          <p:cNvPr id="265" name="直線コネクタ 264">
            <a:extLst>
              <a:ext uri="{FF2B5EF4-FFF2-40B4-BE49-F238E27FC236}">
                <a16:creationId xmlns:a16="http://schemas.microsoft.com/office/drawing/2014/main" id="{93AE90A2-8AB4-74A6-BD83-735CD63FD2C6}"/>
              </a:ext>
            </a:extLst>
          </p:cNvPr>
          <p:cNvCxnSpPr/>
          <p:nvPr/>
        </p:nvCxnSpPr>
        <p:spPr>
          <a:xfrm>
            <a:off x="5625663" y="5338400"/>
            <a:ext cx="646955" cy="0"/>
          </a:xfrm>
          <a:prstGeom prst="line">
            <a:avLst/>
          </a:prstGeom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6" name="正方形/長方形 265">
            <a:extLst>
              <a:ext uri="{FF2B5EF4-FFF2-40B4-BE49-F238E27FC236}">
                <a16:creationId xmlns:a16="http://schemas.microsoft.com/office/drawing/2014/main" id="{63F30833-86AC-E937-84E7-D517D716F82F}"/>
              </a:ext>
            </a:extLst>
          </p:cNvPr>
          <p:cNvSpPr/>
          <p:nvPr/>
        </p:nvSpPr>
        <p:spPr>
          <a:xfrm>
            <a:off x="5849996" y="5283083"/>
            <a:ext cx="715759" cy="461665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r>
              <a:rPr lang="ja-JP" altLang="en-US" sz="2400"/>
              <a:t>０</a:t>
            </a:r>
            <a:endParaRPr lang="ja-JP" altLang="en-US" sz="2400" dirty="0"/>
          </a:p>
        </p:txBody>
      </p:sp>
      <p:grpSp>
        <p:nvGrpSpPr>
          <p:cNvPr id="267" name="グループ化 266">
            <a:extLst>
              <a:ext uri="{FF2B5EF4-FFF2-40B4-BE49-F238E27FC236}">
                <a16:creationId xmlns:a16="http://schemas.microsoft.com/office/drawing/2014/main" id="{D96B1A25-8C1D-6846-81E5-9579E23496F7}"/>
              </a:ext>
            </a:extLst>
          </p:cNvPr>
          <p:cNvGrpSpPr/>
          <p:nvPr/>
        </p:nvGrpSpPr>
        <p:grpSpPr>
          <a:xfrm>
            <a:off x="1271005" y="5461368"/>
            <a:ext cx="1543758" cy="1198840"/>
            <a:chOff x="5429086" y="5176237"/>
            <a:chExt cx="1543758" cy="1198840"/>
          </a:xfrm>
        </p:grpSpPr>
        <p:sp>
          <p:nvSpPr>
            <p:cNvPr id="268" name="円/楕円 96">
              <a:extLst>
                <a:ext uri="{FF2B5EF4-FFF2-40B4-BE49-F238E27FC236}">
                  <a16:creationId xmlns:a16="http://schemas.microsoft.com/office/drawing/2014/main" id="{83BF8027-B526-D204-FAFE-7F93AFB26551}"/>
                </a:ext>
              </a:extLst>
            </p:cNvPr>
            <p:cNvSpPr/>
            <p:nvPr/>
          </p:nvSpPr>
          <p:spPr>
            <a:xfrm>
              <a:off x="5827993" y="5176237"/>
              <a:ext cx="546870" cy="479181"/>
            </a:xfrm>
            <a:prstGeom prst="ellipse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400"/>
            </a:p>
          </p:txBody>
        </p:sp>
        <p:sp>
          <p:nvSpPr>
            <p:cNvPr id="269" name="下矢印 97">
              <a:extLst>
                <a:ext uri="{FF2B5EF4-FFF2-40B4-BE49-F238E27FC236}">
                  <a16:creationId xmlns:a16="http://schemas.microsoft.com/office/drawing/2014/main" id="{13DDCD60-C966-E8CB-AD70-6D09579122C4}"/>
                </a:ext>
              </a:extLst>
            </p:cNvPr>
            <p:cNvSpPr/>
            <p:nvPr/>
          </p:nvSpPr>
          <p:spPr>
            <a:xfrm flipH="1">
              <a:off x="6055437" y="5665276"/>
              <a:ext cx="45719" cy="239843"/>
            </a:xfrm>
            <a:prstGeom prst="downArrow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400"/>
            </a:p>
          </p:txBody>
        </p:sp>
        <p:sp>
          <p:nvSpPr>
            <p:cNvPr id="270" name="フローチャート : 代替処理 98">
              <a:extLst>
                <a:ext uri="{FF2B5EF4-FFF2-40B4-BE49-F238E27FC236}">
                  <a16:creationId xmlns:a16="http://schemas.microsoft.com/office/drawing/2014/main" id="{F12C85D2-E905-80F4-C724-265FC1040797}"/>
                </a:ext>
              </a:extLst>
            </p:cNvPr>
            <p:cNvSpPr/>
            <p:nvPr/>
          </p:nvSpPr>
          <p:spPr>
            <a:xfrm>
              <a:off x="5429086" y="5920480"/>
              <a:ext cx="1543758" cy="454597"/>
            </a:xfrm>
            <a:prstGeom prst="flowChartAlternateProcess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400"/>
            </a:p>
          </p:txBody>
        </p:sp>
      </p:grpSp>
      <p:sp>
        <p:nvSpPr>
          <p:cNvPr id="271" name="正方形/長方形 270">
            <a:extLst>
              <a:ext uri="{FF2B5EF4-FFF2-40B4-BE49-F238E27FC236}">
                <a16:creationId xmlns:a16="http://schemas.microsoft.com/office/drawing/2014/main" id="{E8898BDE-E637-9371-0AA4-2E62F18A9748}"/>
              </a:ext>
            </a:extLst>
          </p:cNvPr>
          <p:cNvSpPr/>
          <p:nvPr/>
        </p:nvSpPr>
        <p:spPr>
          <a:xfrm>
            <a:off x="1195424" y="6282017"/>
            <a:ext cx="1898301" cy="34881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ts val="2000"/>
              </a:lnSpc>
            </a:pPr>
            <a:r>
              <a:rPr lang="ja-JP" altLang="en-US" sz="2400" dirty="0">
                <a:latin typeface="+mn-ea"/>
              </a:rPr>
              <a:t>最大公約数</a:t>
            </a:r>
          </a:p>
        </p:txBody>
      </p:sp>
      <p:grpSp>
        <p:nvGrpSpPr>
          <p:cNvPr id="272" name="グループ化 271">
            <a:extLst>
              <a:ext uri="{FF2B5EF4-FFF2-40B4-BE49-F238E27FC236}">
                <a16:creationId xmlns:a16="http://schemas.microsoft.com/office/drawing/2014/main" id="{6B4B95E3-5E1A-80E5-0EE0-FB4A4BB33C2F}"/>
              </a:ext>
            </a:extLst>
          </p:cNvPr>
          <p:cNvGrpSpPr/>
          <p:nvPr/>
        </p:nvGrpSpPr>
        <p:grpSpPr>
          <a:xfrm>
            <a:off x="4540965" y="4590509"/>
            <a:ext cx="1612184" cy="1592187"/>
            <a:chOff x="5477332" y="4938151"/>
            <a:chExt cx="1612184" cy="1595783"/>
          </a:xfrm>
        </p:grpSpPr>
        <p:sp>
          <p:nvSpPr>
            <p:cNvPr id="273" name="円/楕円 101">
              <a:extLst>
                <a:ext uri="{FF2B5EF4-FFF2-40B4-BE49-F238E27FC236}">
                  <a16:creationId xmlns:a16="http://schemas.microsoft.com/office/drawing/2014/main" id="{13DDAE66-B503-4EAC-4775-A7361F10D5DC}"/>
                </a:ext>
              </a:extLst>
            </p:cNvPr>
            <p:cNvSpPr/>
            <p:nvPr/>
          </p:nvSpPr>
          <p:spPr>
            <a:xfrm>
              <a:off x="6000178" y="4938151"/>
              <a:ext cx="546870" cy="479181"/>
            </a:xfrm>
            <a:prstGeom prst="ellipse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400"/>
            </a:p>
          </p:txBody>
        </p:sp>
        <p:sp>
          <p:nvSpPr>
            <p:cNvPr id="274" name="下矢印 102">
              <a:extLst>
                <a:ext uri="{FF2B5EF4-FFF2-40B4-BE49-F238E27FC236}">
                  <a16:creationId xmlns:a16="http://schemas.microsoft.com/office/drawing/2014/main" id="{B8428FBB-0F1A-D933-38DC-BE10888D1A2D}"/>
                </a:ext>
              </a:extLst>
            </p:cNvPr>
            <p:cNvSpPr/>
            <p:nvPr/>
          </p:nvSpPr>
          <p:spPr>
            <a:xfrm>
              <a:off x="6196038" y="5433598"/>
              <a:ext cx="123361" cy="569820"/>
            </a:xfrm>
            <a:prstGeom prst="downArrow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400"/>
            </a:p>
          </p:txBody>
        </p:sp>
        <p:sp>
          <p:nvSpPr>
            <p:cNvPr id="275" name="フローチャート : 代替処理 103">
              <a:extLst>
                <a:ext uri="{FF2B5EF4-FFF2-40B4-BE49-F238E27FC236}">
                  <a16:creationId xmlns:a16="http://schemas.microsoft.com/office/drawing/2014/main" id="{3C5B018E-4AD1-63DB-4D9F-3A8E7A3344A0}"/>
                </a:ext>
              </a:extLst>
            </p:cNvPr>
            <p:cNvSpPr/>
            <p:nvPr/>
          </p:nvSpPr>
          <p:spPr>
            <a:xfrm>
              <a:off x="5477332" y="6028053"/>
              <a:ext cx="1612184" cy="505881"/>
            </a:xfrm>
            <a:prstGeom prst="flowChartAlternateProcess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400"/>
            </a:p>
          </p:txBody>
        </p:sp>
      </p:grpSp>
      <p:sp>
        <p:nvSpPr>
          <p:cNvPr id="276" name="正方形/長方形 275">
            <a:extLst>
              <a:ext uri="{FF2B5EF4-FFF2-40B4-BE49-F238E27FC236}">
                <a16:creationId xmlns:a16="http://schemas.microsoft.com/office/drawing/2014/main" id="{72F70AA8-CFBD-32D8-5095-302AA022F81A}"/>
              </a:ext>
            </a:extLst>
          </p:cNvPr>
          <p:cNvSpPr/>
          <p:nvPr/>
        </p:nvSpPr>
        <p:spPr>
          <a:xfrm>
            <a:off x="4483656" y="5793631"/>
            <a:ext cx="1898301" cy="34881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ts val="2000"/>
              </a:lnSpc>
            </a:pPr>
            <a:r>
              <a:rPr lang="ja-JP" altLang="en-US" sz="2400" dirty="0">
                <a:latin typeface="+mn-ea"/>
              </a:rPr>
              <a:t>最大公約数</a:t>
            </a:r>
          </a:p>
        </p:txBody>
      </p:sp>
      <p:sp>
        <p:nvSpPr>
          <p:cNvPr id="277" name="正方形/長方形 276">
            <a:extLst>
              <a:ext uri="{FF2B5EF4-FFF2-40B4-BE49-F238E27FC236}">
                <a16:creationId xmlns:a16="http://schemas.microsoft.com/office/drawing/2014/main" id="{E0B23C59-6E46-783E-04AB-AD30721827F7}"/>
              </a:ext>
            </a:extLst>
          </p:cNvPr>
          <p:cNvSpPr/>
          <p:nvPr/>
        </p:nvSpPr>
        <p:spPr>
          <a:xfrm>
            <a:off x="2989511" y="6246278"/>
            <a:ext cx="539891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ja-JP" altLang="en-US" sz="2400" dirty="0">
                <a:latin typeface="+mn-ea"/>
              </a:rPr>
              <a:t>２７９と２１７の最大公約数は３１である。</a:t>
            </a:r>
            <a:endParaRPr lang="en-US" altLang="ja-JP" sz="2400" dirty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27637692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75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175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125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175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125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125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125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125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1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2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1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1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2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7" dur="2000"/>
                                        <p:tgtEl>
                                          <p:spTgt spid="2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2" dur="175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9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4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>
                            <p:stCondLst>
                              <p:cond delay="500"/>
                            </p:stCondLst>
                            <p:childTnLst>
                              <p:par>
                                <p:cTn id="10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8" dur="10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3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8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3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8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3" dur="10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>
                      <p:stCondLst>
                        <p:cond delay="indefinite"/>
                      </p:stCondLst>
                      <p:childTnLst>
                        <p:par>
                          <p:cTn id="135" fill="hold">
                            <p:stCondLst>
                              <p:cond delay="0"/>
                            </p:stCondLst>
                            <p:childTnLst>
                              <p:par>
                                <p:cTn id="13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8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3" dur="5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5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5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>
                      <p:stCondLst>
                        <p:cond delay="indefinite"/>
                      </p:stCondLst>
                      <p:childTnLst>
                        <p:par>
                          <p:cTn id="147" fill="hold">
                            <p:stCondLst>
                              <p:cond delay="0"/>
                            </p:stCondLst>
                            <p:childTnLst>
                              <p:par>
                                <p:cTn id="14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0" dur="5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1" dur="5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2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7" dur="5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8" dur="5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9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2" dur="500" fill="hold"/>
                                        <p:tgtEl>
                                          <p:spTgt spid="2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3" dur="500" fill="hold"/>
                                        <p:tgtEl>
                                          <p:spTgt spid="2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4" dur="500"/>
                                        <p:tgtEl>
                                          <p:spTgt spid="2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5" fill="hold">
                      <p:stCondLst>
                        <p:cond delay="indefinite"/>
                      </p:stCondLst>
                      <p:childTnLst>
                        <p:par>
                          <p:cTn id="166" fill="hold">
                            <p:stCondLst>
                              <p:cond delay="0"/>
                            </p:stCondLst>
                            <p:childTnLst>
                              <p:par>
                                <p:cTn id="16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9" dur="500"/>
                                        <p:tgtEl>
                                          <p:spTgt spid="2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0" fill="hold">
                      <p:stCondLst>
                        <p:cond delay="indefinite"/>
                      </p:stCondLst>
                      <p:childTnLst>
                        <p:par>
                          <p:cTn id="171" fill="hold">
                            <p:stCondLst>
                              <p:cond delay="0"/>
                            </p:stCondLst>
                            <p:childTnLst>
                              <p:par>
                                <p:cTn id="172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4" dur="500"/>
                                        <p:tgtEl>
                                          <p:spTgt spid="2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5" fill="hold">
                            <p:stCondLst>
                              <p:cond delay="500"/>
                            </p:stCondLst>
                            <p:childTnLst>
                              <p:par>
                                <p:cTn id="17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8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9" fill="hold">
                      <p:stCondLst>
                        <p:cond delay="indefinite"/>
                      </p:stCondLst>
                      <p:childTnLst>
                        <p:par>
                          <p:cTn id="180" fill="hold">
                            <p:stCondLst>
                              <p:cond delay="0"/>
                            </p:stCondLst>
                            <p:childTnLst>
                              <p:par>
                                <p:cTn id="18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3" dur="500"/>
                                        <p:tgtEl>
                                          <p:spTgt spid="2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4" fill="hold">
                      <p:stCondLst>
                        <p:cond delay="indefinite"/>
                      </p:stCondLst>
                      <p:childTnLst>
                        <p:par>
                          <p:cTn id="185" fill="hold">
                            <p:stCondLst>
                              <p:cond delay="0"/>
                            </p:stCondLst>
                            <p:childTnLst>
                              <p:par>
                                <p:cTn id="18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8" dur="500"/>
                                        <p:tgtEl>
                                          <p:spTgt spid="2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9" fill="hold">
                      <p:stCondLst>
                        <p:cond delay="indefinite"/>
                      </p:stCondLst>
                      <p:childTnLst>
                        <p:par>
                          <p:cTn id="190" fill="hold">
                            <p:stCondLst>
                              <p:cond delay="0"/>
                            </p:stCondLst>
                            <p:childTnLst>
                              <p:par>
                                <p:cTn id="191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93" dur="750"/>
                                        <p:tgtEl>
                                          <p:spTgt spid="2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4" fill="hold">
                            <p:stCondLst>
                              <p:cond delay="750"/>
                            </p:stCondLst>
                            <p:childTnLst>
                              <p:par>
                                <p:cTn id="19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7" dur="20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8" fill="hold">
                      <p:stCondLst>
                        <p:cond delay="indefinite"/>
                      </p:stCondLst>
                      <p:childTnLst>
                        <p:par>
                          <p:cTn id="199" fill="hold">
                            <p:stCondLst>
                              <p:cond delay="0"/>
                            </p:stCondLst>
                            <p:childTnLst>
                              <p:par>
                                <p:cTn id="20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2" dur="500"/>
                                        <p:tgtEl>
                                          <p:spTgt spid="2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3" fill="hold">
                            <p:stCondLst>
                              <p:cond delay="500"/>
                            </p:stCondLst>
                            <p:childTnLst>
                              <p:par>
                                <p:cTn id="20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6" dur="1000"/>
                                        <p:tgtEl>
                                          <p:spTgt spid="2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7" fill="hold">
                      <p:stCondLst>
                        <p:cond delay="indefinite"/>
                      </p:stCondLst>
                      <p:childTnLst>
                        <p:par>
                          <p:cTn id="208" fill="hold">
                            <p:stCondLst>
                              <p:cond delay="0"/>
                            </p:stCondLst>
                            <p:childTnLst>
                              <p:par>
                                <p:cTn id="20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1" dur="500"/>
                                        <p:tgtEl>
                                          <p:spTgt spid="2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2" fill="hold">
                      <p:stCondLst>
                        <p:cond delay="indefinite"/>
                      </p:stCondLst>
                      <p:childTnLst>
                        <p:par>
                          <p:cTn id="213" fill="hold">
                            <p:stCondLst>
                              <p:cond delay="0"/>
                            </p:stCondLst>
                            <p:childTnLst>
                              <p:par>
                                <p:cTn id="214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16" dur="750"/>
                                        <p:tgtEl>
                                          <p:spTgt spid="2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7" fill="hold">
                            <p:stCondLst>
                              <p:cond delay="750"/>
                            </p:stCondLst>
                            <p:childTnLst>
                              <p:par>
                                <p:cTn id="21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0" dur="500"/>
                                        <p:tgtEl>
                                          <p:spTgt spid="2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1" fill="hold">
                      <p:stCondLst>
                        <p:cond delay="indefinite"/>
                      </p:stCondLst>
                      <p:childTnLst>
                        <p:par>
                          <p:cTn id="222" fill="hold">
                            <p:stCondLst>
                              <p:cond delay="0"/>
                            </p:stCondLst>
                            <p:childTnLst>
                              <p:par>
                                <p:cTn id="223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24" dur="500"/>
                                        <p:tgtEl>
                                          <p:spTgt spid="2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6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27" dur="500"/>
                                        <p:tgtEl>
                                          <p:spTgt spid="2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9" fill="hold">
                      <p:stCondLst>
                        <p:cond delay="indefinite"/>
                      </p:stCondLst>
                      <p:childTnLst>
                        <p:par>
                          <p:cTn id="230" fill="hold">
                            <p:stCondLst>
                              <p:cond delay="0"/>
                            </p:stCondLst>
                            <p:childTnLst>
                              <p:par>
                                <p:cTn id="23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3" dur="500"/>
                                        <p:tgtEl>
                                          <p:spTgt spid="2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4" fill="hold">
                      <p:stCondLst>
                        <p:cond delay="indefinite"/>
                      </p:stCondLst>
                      <p:childTnLst>
                        <p:par>
                          <p:cTn id="235" fill="hold">
                            <p:stCondLst>
                              <p:cond delay="0"/>
                            </p:stCondLst>
                            <p:childTnLst>
                              <p:par>
                                <p:cTn id="23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8" dur="500"/>
                                        <p:tgtEl>
                                          <p:spTgt spid="2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9" fill="hold">
                      <p:stCondLst>
                        <p:cond delay="indefinite"/>
                      </p:stCondLst>
                      <p:childTnLst>
                        <p:par>
                          <p:cTn id="240" fill="hold">
                            <p:stCondLst>
                              <p:cond delay="0"/>
                            </p:stCondLst>
                            <p:childTnLst>
                              <p:par>
                                <p:cTn id="24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3" dur="1000"/>
                                        <p:tgtEl>
                                          <p:spTgt spid="2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4" fill="hold">
                      <p:stCondLst>
                        <p:cond delay="indefinite"/>
                      </p:stCondLst>
                      <p:childTnLst>
                        <p:par>
                          <p:cTn id="245" fill="hold">
                            <p:stCondLst>
                              <p:cond delay="0"/>
                            </p:stCondLst>
                            <p:childTnLst>
                              <p:par>
                                <p:cTn id="24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8" dur="500"/>
                                        <p:tgtEl>
                                          <p:spTgt spid="2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9" fill="hold">
                      <p:stCondLst>
                        <p:cond delay="indefinite"/>
                      </p:stCondLst>
                      <p:childTnLst>
                        <p:par>
                          <p:cTn id="250" fill="hold">
                            <p:stCondLst>
                              <p:cond delay="0"/>
                            </p:stCondLst>
                            <p:childTnLst>
                              <p:par>
                                <p:cTn id="25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3" dur="500" fill="hold"/>
                                        <p:tgtEl>
                                          <p:spTgt spid="2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4" dur="500" fill="hold"/>
                                        <p:tgtEl>
                                          <p:spTgt spid="2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5" dur="500"/>
                                        <p:tgtEl>
                                          <p:spTgt spid="2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6" fill="hold">
                      <p:stCondLst>
                        <p:cond delay="indefinite"/>
                      </p:stCondLst>
                      <p:childTnLst>
                        <p:par>
                          <p:cTn id="257" fill="hold">
                            <p:stCondLst>
                              <p:cond delay="0"/>
                            </p:stCondLst>
                            <p:childTnLst>
                              <p:par>
                                <p:cTn id="25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0" dur="500" fill="hold"/>
                                        <p:tgtEl>
                                          <p:spTgt spid="2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1" dur="500" fill="hold"/>
                                        <p:tgtEl>
                                          <p:spTgt spid="2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2" dur="500"/>
                                        <p:tgtEl>
                                          <p:spTgt spid="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3" fill="hold">
                      <p:stCondLst>
                        <p:cond delay="indefinite"/>
                      </p:stCondLst>
                      <p:childTnLst>
                        <p:par>
                          <p:cTn id="264" fill="hold">
                            <p:stCondLst>
                              <p:cond delay="0"/>
                            </p:stCondLst>
                            <p:childTnLst>
                              <p:par>
                                <p:cTn id="26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7" dur="500" fill="hold"/>
                                        <p:tgtEl>
                                          <p:spTgt spid="2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8" dur="500" fill="hold"/>
                                        <p:tgtEl>
                                          <p:spTgt spid="2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9" dur="500"/>
                                        <p:tgtEl>
                                          <p:spTgt spid="2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2" dur="500" fill="hold"/>
                                        <p:tgtEl>
                                          <p:spTgt spid="2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3" dur="500" fill="hold"/>
                                        <p:tgtEl>
                                          <p:spTgt spid="2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4" dur="500"/>
                                        <p:tgtEl>
                                          <p:spTgt spid="2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5" fill="hold">
                      <p:stCondLst>
                        <p:cond delay="indefinite"/>
                      </p:stCondLst>
                      <p:childTnLst>
                        <p:par>
                          <p:cTn id="276" fill="hold">
                            <p:stCondLst>
                              <p:cond delay="0"/>
                            </p:stCondLst>
                            <p:childTnLst>
                              <p:par>
                                <p:cTn id="27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9" dur="500"/>
                                        <p:tgtEl>
                                          <p:spTgt spid="2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0" fill="hold">
                      <p:stCondLst>
                        <p:cond delay="indefinite"/>
                      </p:stCondLst>
                      <p:childTnLst>
                        <p:par>
                          <p:cTn id="281" fill="hold">
                            <p:stCondLst>
                              <p:cond delay="0"/>
                            </p:stCondLst>
                            <p:childTnLst>
                              <p:par>
                                <p:cTn id="282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84" dur="500"/>
                                        <p:tgtEl>
                                          <p:spTgt spid="2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5" fill="hold">
                            <p:stCondLst>
                              <p:cond delay="500"/>
                            </p:stCondLst>
                            <p:childTnLst>
                              <p:par>
                                <p:cTn id="28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8" dur="500"/>
                                        <p:tgtEl>
                                          <p:spTgt spid="2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9" fill="hold">
                      <p:stCondLst>
                        <p:cond delay="indefinite"/>
                      </p:stCondLst>
                      <p:childTnLst>
                        <p:par>
                          <p:cTn id="290" fill="hold">
                            <p:stCondLst>
                              <p:cond delay="0"/>
                            </p:stCondLst>
                            <p:childTnLst>
                              <p:par>
                                <p:cTn id="29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3" dur="500"/>
                                        <p:tgtEl>
                                          <p:spTgt spid="2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4" fill="hold">
                      <p:stCondLst>
                        <p:cond delay="indefinite"/>
                      </p:stCondLst>
                      <p:childTnLst>
                        <p:par>
                          <p:cTn id="295" fill="hold">
                            <p:stCondLst>
                              <p:cond delay="0"/>
                            </p:stCondLst>
                            <p:childTnLst>
                              <p:par>
                                <p:cTn id="29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8" dur="500"/>
                                        <p:tgtEl>
                                          <p:spTgt spid="2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9" fill="hold">
                      <p:stCondLst>
                        <p:cond delay="indefinite"/>
                      </p:stCondLst>
                      <p:childTnLst>
                        <p:par>
                          <p:cTn id="300" fill="hold">
                            <p:stCondLst>
                              <p:cond delay="0"/>
                            </p:stCondLst>
                            <p:childTnLst>
                              <p:par>
                                <p:cTn id="301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03" dur="750"/>
                                        <p:tgtEl>
                                          <p:spTgt spid="2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4" fill="hold">
                            <p:stCondLst>
                              <p:cond delay="750"/>
                            </p:stCondLst>
                            <p:childTnLst>
                              <p:par>
                                <p:cTn id="30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7" dur="2000"/>
                                        <p:tgtEl>
                                          <p:spTgt spid="2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8" fill="hold">
                      <p:stCondLst>
                        <p:cond delay="indefinite"/>
                      </p:stCondLst>
                      <p:childTnLst>
                        <p:par>
                          <p:cTn id="309" fill="hold">
                            <p:stCondLst>
                              <p:cond delay="0"/>
                            </p:stCondLst>
                            <p:childTnLst>
                              <p:par>
                                <p:cTn id="3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12" dur="500"/>
                                        <p:tgtEl>
                                          <p:spTgt spid="2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3" fill="hold">
                            <p:stCondLst>
                              <p:cond delay="500"/>
                            </p:stCondLst>
                            <p:childTnLst>
                              <p:par>
                                <p:cTn id="31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6" dur="1000"/>
                                        <p:tgtEl>
                                          <p:spTgt spid="2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7" fill="hold">
                      <p:stCondLst>
                        <p:cond delay="indefinite"/>
                      </p:stCondLst>
                      <p:childTnLst>
                        <p:par>
                          <p:cTn id="318" fill="hold">
                            <p:stCondLst>
                              <p:cond delay="0"/>
                            </p:stCondLst>
                            <p:childTnLst>
                              <p:par>
                                <p:cTn id="31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1" dur="500"/>
                                        <p:tgtEl>
                                          <p:spTgt spid="2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2" fill="hold">
                      <p:stCondLst>
                        <p:cond delay="indefinite"/>
                      </p:stCondLst>
                      <p:childTnLst>
                        <p:par>
                          <p:cTn id="323" fill="hold">
                            <p:stCondLst>
                              <p:cond delay="0"/>
                            </p:stCondLst>
                            <p:childTnLst>
                              <p:par>
                                <p:cTn id="324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26" dur="750"/>
                                        <p:tgtEl>
                                          <p:spTgt spid="2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7" fill="hold">
                            <p:stCondLst>
                              <p:cond delay="750"/>
                            </p:stCondLst>
                            <p:childTnLst>
                              <p:par>
                                <p:cTn id="32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0" dur="500"/>
                                        <p:tgtEl>
                                          <p:spTgt spid="2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1" fill="hold">
                      <p:stCondLst>
                        <p:cond delay="indefinite"/>
                      </p:stCondLst>
                      <p:childTnLst>
                        <p:par>
                          <p:cTn id="332" fill="hold">
                            <p:stCondLst>
                              <p:cond delay="0"/>
                            </p:stCondLst>
                            <p:childTnLst>
                              <p:par>
                                <p:cTn id="333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34" dur="500"/>
                                        <p:tgtEl>
                                          <p:spTgt spid="2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6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37" dur="500"/>
                                        <p:tgtEl>
                                          <p:spTgt spid="2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9" fill="hold">
                      <p:stCondLst>
                        <p:cond delay="indefinite"/>
                      </p:stCondLst>
                      <p:childTnLst>
                        <p:par>
                          <p:cTn id="340" fill="hold">
                            <p:stCondLst>
                              <p:cond delay="0"/>
                            </p:stCondLst>
                            <p:childTnLst>
                              <p:par>
                                <p:cTn id="34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3" dur="500"/>
                                        <p:tgtEl>
                                          <p:spTgt spid="2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4" fill="hold">
                      <p:stCondLst>
                        <p:cond delay="indefinite"/>
                      </p:stCondLst>
                      <p:childTnLst>
                        <p:par>
                          <p:cTn id="345" fill="hold">
                            <p:stCondLst>
                              <p:cond delay="0"/>
                            </p:stCondLst>
                            <p:childTnLst>
                              <p:par>
                                <p:cTn id="34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8" dur="500"/>
                                        <p:tgtEl>
                                          <p:spTgt spid="2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9" fill="hold">
                      <p:stCondLst>
                        <p:cond delay="indefinite"/>
                      </p:stCondLst>
                      <p:childTnLst>
                        <p:par>
                          <p:cTn id="350" fill="hold">
                            <p:stCondLst>
                              <p:cond delay="0"/>
                            </p:stCondLst>
                            <p:childTnLst>
                              <p:par>
                                <p:cTn id="35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3" dur="1000"/>
                                        <p:tgtEl>
                                          <p:spTgt spid="2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4" fill="hold">
                      <p:stCondLst>
                        <p:cond delay="indefinite"/>
                      </p:stCondLst>
                      <p:childTnLst>
                        <p:par>
                          <p:cTn id="355" fill="hold">
                            <p:stCondLst>
                              <p:cond delay="0"/>
                            </p:stCondLst>
                            <p:childTnLst>
                              <p:par>
                                <p:cTn id="35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8" dur="500"/>
                                        <p:tgtEl>
                                          <p:spTgt spid="2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9" fill="hold">
                      <p:stCondLst>
                        <p:cond delay="indefinite"/>
                      </p:stCondLst>
                      <p:childTnLst>
                        <p:par>
                          <p:cTn id="360" fill="hold">
                            <p:stCondLst>
                              <p:cond delay="0"/>
                            </p:stCondLst>
                            <p:childTnLst>
                              <p:par>
                                <p:cTn id="36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3" dur="500" fill="hold"/>
                                        <p:tgtEl>
                                          <p:spTgt spid="2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4" dur="500" fill="hold"/>
                                        <p:tgtEl>
                                          <p:spTgt spid="2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5" dur="500"/>
                                        <p:tgtEl>
                                          <p:spTgt spid="2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6" fill="hold">
                      <p:stCondLst>
                        <p:cond delay="indefinite"/>
                      </p:stCondLst>
                      <p:childTnLst>
                        <p:par>
                          <p:cTn id="367" fill="hold">
                            <p:stCondLst>
                              <p:cond delay="0"/>
                            </p:stCondLst>
                            <p:childTnLst>
                              <p:par>
                                <p:cTn id="36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0" dur="500" fill="hold"/>
                                        <p:tgtEl>
                                          <p:spTgt spid="2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1" dur="500" fill="hold"/>
                                        <p:tgtEl>
                                          <p:spTgt spid="2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2" dur="500"/>
                                        <p:tgtEl>
                                          <p:spTgt spid="2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3" fill="hold">
                      <p:stCondLst>
                        <p:cond delay="indefinite"/>
                      </p:stCondLst>
                      <p:childTnLst>
                        <p:par>
                          <p:cTn id="374" fill="hold">
                            <p:stCondLst>
                              <p:cond delay="0"/>
                            </p:stCondLst>
                            <p:childTnLst>
                              <p:par>
                                <p:cTn id="37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7" dur="1500"/>
                                        <p:tgtEl>
                                          <p:spTgt spid="2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8" fill="hold">
                      <p:stCondLst>
                        <p:cond delay="indefinite"/>
                      </p:stCondLst>
                      <p:childTnLst>
                        <p:par>
                          <p:cTn id="379" fill="hold">
                            <p:stCondLst>
                              <p:cond delay="0"/>
                            </p:stCondLst>
                            <p:childTnLst>
                              <p:par>
                                <p:cTn id="38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2" dur="500" fill="hold"/>
                                        <p:tgtEl>
                                          <p:spTgt spid="2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3" dur="500" fill="hold"/>
                                        <p:tgtEl>
                                          <p:spTgt spid="2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4" dur="500"/>
                                        <p:tgtEl>
                                          <p:spTgt spid="2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5" fill="hold">
                      <p:stCondLst>
                        <p:cond delay="indefinite"/>
                      </p:stCondLst>
                      <p:childTnLst>
                        <p:par>
                          <p:cTn id="386" fill="hold">
                            <p:stCondLst>
                              <p:cond delay="0"/>
                            </p:stCondLst>
                            <p:childTnLst>
                              <p:par>
                                <p:cTn id="387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89" dur="1500"/>
                                        <p:tgtEl>
                                          <p:spTgt spid="2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0" fill="hold">
                      <p:stCondLst>
                        <p:cond delay="indefinite"/>
                      </p:stCondLst>
                      <p:childTnLst>
                        <p:par>
                          <p:cTn id="391" fill="hold">
                            <p:stCondLst>
                              <p:cond delay="0"/>
                            </p:stCondLst>
                            <p:childTnLst>
                              <p:par>
                                <p:cTn id="39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4" dur="500" fill="hold"/>
                                        <p:tgtEl>
                                          <p:spTgt spid="2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5" dur="500" fill="hold"/>
                                        <p:tgtEl>
                                          <p:spTgt spid="2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6" dur="500"/>
                                        <p:tgtEl>
                                          <p:spTgt spid="2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7" fill="hold">
                      <p:stCondLst>
                        <p:cond delay="indefinite"/>
                      </p:stCondLst>
                      <p:childTnLst>
                        <p:par>
                          <p:cTn id="398" fill="hold">
                            <p:stCondLst>
                              <p:cond delay="0"/>
                            </p:stCondLst>
                            <p:childTnLst>
                              <p:par>
                                <p:cTn id="39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1" dur="2000"/>
                                        <p:tgtEl>
                                          <p:spTgt spid="2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/>
      <p:bldP spid="53" grpId="0"/>
      <p:bldP spid="2" grpId="0" animBg="1"/>
      <p:bldP spid="3" grpId="0" animBg="1"/>
      <p:bldP spid="33" grpId="0"/>
      <p:bldP spid="48" grpId="0"/>
      <p:bldP spid="56" grpId="0"/>
      <p:bldP spid="64" grpId="0"/>
      <p:bldP spid="65" grpId="0"/>
      <p:bldP spid="66" grpId="0"/>
      <p:bldP spid="68" grpId="0"/>
      <p:bldP spid="69" grpId="0"/>
      <p:bldP spid="70" grpId="0"/>
      <p:bldP spid="71" grpId="0"/>
      <p:bldP spid="72" grpId="0"/>
      <p:bldP spid="233" grpId="0"/>
      <p:bldP spid="73" grpId="0" animBg="1"/>
      <p:bldP spid="79" grpId="0"/>
      <p:bldP spid="80" grpId="0"/>
      <p:bldP spid="81" grpId="0"/>
      <p:bldP spid="82" grpId="0" animBg="1"/>
      <p:bldP spid="84" grpId="0"/>
      <p:bldP spid="85" grpId="0"/>
      <p:bldP spid="86" grpId="0"/>
      <p:bldP spid="88" grpId="0"/>
      <p:bldP spid="89" grpId="0"/>
      <p:bldP spid="90" grpId="0"/>
      <p:bldP spid="91" grpId="0"/>
      <p:bldP spid="225" grpId="0" animBg="1"/>
      <p:bldP spid="227" grpId="0" animBg="1"/>
      <p:bldP spid="229" grpId="0"/>
      <p:bldP spid="230" grpId="0"/>
      <p:bldP spid="231" grpId="0" animBg="1"/>
      <p:bldP spid="234" grpId="0" animBg="1"/>
      <p:bldP spid="234" grpId="1" animBg="1"/>
      <p:bldP spid="236" grpId="0"/>
      <p:bldP spid="237" grpId="0"/>
      <p:bldP spid="238" grpId="0"/>
      <p:bldP spid="240" grpId="0"/>
      <p:bldP spid="241" grpId="0"/>
      <p:bldP spid="242" grpId="0"/>
      <p:bldP spid="243" grpId="0"/>
      <p:bldP spid="244" grpId="0"/>
      <p:bldP spid="245" grpId="0"/>
      <p:bldP spid="251" grpId="0" animBg="1"/>
      <p:bldP spid="253" grpId="0" animBg="1"/>
      <p:bldP spid="255" grpId="0"/>
      <p:bldP spid="256" grpId="0"/>
      <p:bldP spid="257" grpId="0"/>
      <p:bldP spid="258" grpId="0" animBg="1"/>
      <p:bldP spid="258" grpId="1" animBg="1"/>
      <p:bldP spid="260" grpId="0" animBg="1"/>
      <p:bldP spid="262" grpId="0"/>
      <p:bldP spid="263" grpId="0"/>
      <p:bldP spid="264" grpId="0"/>
      <p:bldP spid="266" grpId="0"/>
      <p:bldP spid="271" grpId="0"/>
      <p:bldP spid="276" grpId="0"/>
      <p:bldP spid="27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B359E5A-7A11-A39A-9BF5-F016415257E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39FEA644-9897-1266-1D01-6930C84072D2}"/>
              </a:ext>
            </a:extLst>
          </p:cNvPr>
          <p:cNvSpPr/>
          <p:nvPr/>
        </p:nvSpPr>
        <p:spPr>
          <a:xfrm>
            <a:off x="1078764" y="72364"/>
            <a:ext cx="756084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ja-JP" altLang="en-US" sz="2400" dirty="0">
                <a:latin typeface="+mn-ea"/>
              </a:rPr>
              <a:t>次の２つ自然数の最大公約数を互除法で求めよ。</a:t>
            </a:r>
            <a:endParaRPr lang="en-US" altLang="ja-JP" sz="2400" dirty="0">
              <a:latin typeface="+mn-ea"/>
            </a:endParaRPr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04F8B9E3-426E-11E5-0948-D11ABD967BEF}"/>
              </a:ext>
            </a:extLst>
          </p:cNvPr>
          <p:cNvSpPr/>
          <p:nvPr/>
        </p:nvSpPr>
        <p:spPr>
          <a:xfrm>
            <a:off x="959572" y="570452"/>
            <a:ext cx="279742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ja-JP" altLang="en-US" sz="2400" dirty="0">
                <a:latin typeface="+mn-ea"/>
              </a:rPr>
              <a:t>（１） ５０６，４３７</a:t>
            </a:r>
            <a:endParaRPr lang="en-US" altLang="ja-JP" sz="2400" dirty="0">
              <a:latin typeface="+mn-ea"/>
            </a:endParaRP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ECF76093-A2FB-CE07-0F4F-8BD65B7CD680}"/>
              </a:ext>
            </a:extLst>
          </p:cNvPr>
          <p:cNvSpPr/>
          <p:nvPr/>
        </p:nvSpPr>
        <p:spPr>
          <a:xfrm>
            <a:off x="3412666" y="570452"/>
            <a:ext cx="279742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ja-JP" altLang="en-US" sz="2400" dirty="0">
                <a:latin typeface="+mn-ea"/>
              </a:rPr>
              <a:t>（２） ５７２，１１９</a:t>
            </a:r>
            <a:endParaRPr lang="en-US" altLang="ja-JP" sz="2400" dirty="0">
              <a:latin typeface="+mn-ea"/>
            </a:endParaRPr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9F9B6DCF-0897-B9F8-B57A-2C4EEC86D68D}"/>
              </a:ext>
            </a:extLst>
          </p:cNvPr>
          <p:cNvSpPr/>
          <p:nvPr/>
        </p:nvSpPr>
        <p:spPr>
          <a:xfrm>
            <a:off x="5868144" y="570452"/>
            <a:ext cx="318207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ja-JP" altLang="en-US" sz="2400" dirty="0">
                <a:latin typeface="+mn-ea"/>
              </a:rPr>
              <a:t>（３） ７０８１，６４９７</a:t>
            </a:r>
            <a:endParaRPr lang="en-US" altLang="ja-JP" sz="2400" dirty="0">
              <a:latin typeface="+mn-ea"/>
            </a:endParaRPr>
          </a:p>
        </p:txBody>
      </p:sp>
      <p:sp>
        <p:nvSpPr>
          <p:cNvPr id="2" name="フローチャート : 代替処理 121">
            <a:extLst>
              <a:ext uri="{FF2B5EF4-FFF2-40B4-BE49-F238E27FC236}">
                <a16:creationId xmlns:a16="http://schemas.microsoft.com/office/drawing/2014/main" id="{7298162C-180D-43DC-E65C-76D1C785E5B3}"/>
              </a:ext>
            </a:extLst>
          </p:cNvPr>
          <p:cNvSpPr/>
          <p:nvPr/>
        </p:nvSpPr>
        <p:spPr>
          <a:xfrm>
            <a:off x="62457" y="86696"/>
            <a:ext cx="931883" cy="691980"/>
          </a:xfrm>
          <a:prstGeom prst="flowChartAlternateProcess">
            <a:avLst/>
          </a:prstGeom>
          <a:solidFill>
            <a:srgbClr val="92D050">
              <a:alpha val="59000"/>
            </a:srgb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lnSpc>
                <a:spcPts val="2700"/>
              </a:lnSpc>
              <a:defRPr/>
            </a:pPr>
            <a:r>
              <a:rPr lang="ja-JP" altLang="en-US" sz="2400" dirty="0">
                <a:solidFill>
                  <a:schemeClr val="tx1"/>
                </a:solidFill>
              </a:rPr>
              <a:t>練習１７</a:t>
            </a:r>
          </a:p>
        </p:txBody>
      </p:sp>
    </p:spTree>
    <p:extLst>
      <p:ext uri="{BB962C8B-B14F-4D97-AF65-F5344CB8AC3E}">
        <p14:creationId xmlns:p14="http://schemas.microsoft.com/office/powerpoint/2010/main" val="318850888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正方形/長方形 7"/>
          <p:cNvSpPr/>
          <p:nvPr/>
        </p:nvSpPr>
        <p:spPr>
          <a:xfrm>
            <a:off x="1078764" y="72364"/>
            <a:ext cx="756084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ja-JP" altLang="en-US" sz="2400" dirty="0">
                <a:latin typeface="+mn-ea"/>
              </a:rPr>
              <a:t>次の２つ自然数の最大公約数を互除法で求めよ。</a:t>
            </a:r>
            <a:endParaRPr lang="en-US" altLang="ja-JP" sz="2400" dirty="0">
              <a:latin typeface="+mn-ea"/>
            </a:endParaRPr>
          </a:p>
        </p:txBody>
      </p:sp>
      <p:sp>
        <p:nvSpPr>
          <p:cNvPr id="9" name="正方形/長方形 8"/>
          <p:cNvSpPr/>
          <p:nvPr/>
        </p:nvSpPr>
        <p:spPr>
          <a:xfrm>
            <a:off x="959572" y="570452"/>
            <a:ext cx="279742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ja-JP" altLang="en-US" sz="2400" dirty="0">
                <a:latin typeface="+mn-ea"/>
              </a:rPr>
              <a:t>（１） ５０６，４３７</a:t>
            </a:r>
            <a:endParaRPr lang="en-US" altLang="ja-JP" sz="2400" dirty="0">
              <a:latin typeface="+mn-ea"/>
            </a:endParaRPr>
          </a:p>
        </p:txBody>
      </p:sp>
      <p:sp>
        <p:nvSpPr>
          <p:cNvPr id="10" name="正方形/長方形 9"/>
          <p:cNvSpPr/>
          <p:nvPr/>
        </p:nvSpPr>
        <p:spPr>
          <a:xfrm>
            <a:off x="3412666" y="570452"/>
            <a:ext cx="279742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ja-JP" altLang="en-US" sz="2400" dirty="0">
                <a:latin typeface="+mn-ea"/>
              </a:rPr>
              <a:t>（２） ５７２，１１９</a:t>
            </a:r>
            <a:endParaRPr lang="en-US" altLang="ja-JP" sz="2400" dirty="0">
              <a:latin typeface="+mn-ea"/>
            </a:endParaRPr>
          </a:p>
        </p:txBody>
      </p:sp>
      <p:sp>
        <p:nvSpPr>
          <p:cNvPr id="11" name="正方形/長方形 10"/>
          <p:cNvSpPr/>
          <p:nvPr/>
        </p:nvSpPr>
        <p:spPr>
          <a:xfrm>
            <a:off x="5868144" y="570452"/>
            <a:ext cx="318207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ja-JP" altLang="en-US" sz="2400" dirty="0">
                <a:latin typeface="+mn-ea"/>
              </a:rPr>
              <a:t>（３） ７０８１，６４９７</a:t>
            </a:r>
            <a:endParaRPr lang="en-US" altLang="ja-JP" sz="2400" dirty="0">
              <a:latin typeface="+mn-ea"/>
            </a:endParaRPr>
          </a:p>
        </p:txBody>
      </p:sp>
      <p:sp>
        <p:nvSpPr>
          <p:cNvPr id="2" name="フローチャート : 代替処理 121">
            <a:extLst>
              <a:ext uri="{FF2B5EF4-FFF2-40B4-BE49-F238E27FC236}">
                <a16:creationId xmlns:a16="http://schemas.microsoft.com/office/drawing/2014/main" id="{A5DF3586-CA9F-2C36-5E00-AE9C2933228A}"/>
              </a:ext>
            </a:extLst>
          </p:cNvPr>
          <p:cNvSpPr/>
          <p:nvPr/>
        </p:nvSpPr>
        <p:spPr>
          <a:xfrm>
            <a:off x="62457" y="86696"/>
            <a:ext cx="931883" cy="691980"/>
          </a:xfrm>
          <a:prstGeom prst="flowChartAlternateProcess">
            <a:avLst/>
          </a:prstGeom>
          <a:solidFill>
            <a:srgbClr val="92D050">
              <a:alpha val="59000"/>
            </a:srgb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lnSpc>
                <a:spcPts val="2700"/>
              </a:lnSpc>
              <a:defRPr/>
            </a:pPr>
            <a:r>
              <a:rPr lang="ja-JP" altLang="en-US" sz="2400" dirty="0">
                <a:solidFill>
                  <a:schemeClr val="tx1"/>
                </a:solidFill>
              </a:rPr>
              <a:t>練習１７</a:t>
            </a: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0F8CACA0-45E1-AB0C-918D-2CA23371BD25}"/>
              </a:ext>
            </a:extLst>
          </p:cNvPr>
          <p:cNvSpPr/>
          <p:nvPr/>
        </p:nvSpPr>
        <p:spPr>
          <a:xfrm>
            <a:off x="985123" y="1042651"/>
            <a:ext cx="279742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ja-JP" altLang="en-US" sz="2400" dirty="0">
                <a:latin typeface="+mn-ea"/>
              </a:rPr>
              <a:t>（１） ５０６，４３７</a:t>
            </a:r>
            <a:endParaRPr lang="en-US" altLang="ja-JP" sz="2400" dirty="0">
              <a:latin typeface="+mn-ea"/>
            </a:endParaRPr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2DA96DE7-F6BF-D23C-6FF7-EE773DD223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66014" y="2130718"/>
            <a:ext cx="1008533" cy="439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kumimoji="1" sz="32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kumimoji="1" sz="28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kumimoji="1" sz="24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9pPr>
          </a:lstStyle>
          <a:p>
            <a:pPr algn="ctr" eaLnBrk="1" hangingPunct="1">
              <a:lnSpc>
                <a:spcPts val="4000"/>
              </a:lnSpc>
              <a:spcBef>
                <a:spcPct val="0"/>
              </a:spcBef>
              <a:buFontTx/>
              <a:buNone/>
              <a:defRPr/>
            </a:pPr>
            <a:r>
              <a:rPr lang="ja-JP" altLang="en-US" sz="2400" dirty="0">
                <a:latin typeface="+mn-ea"/>
                <a:ea typeface="+mn-ea"/>
              </a:rPr>
              <a:t>５０６</a:t>
            </a:r>
          </a:p>
        </p:txBody>
      </p:sp>
      <p:sp>
        <p:nvSpPr>
          <p:cNvPr id="5" name="円弧 4">
            <a:extLst>
              <a:ext uri="{FF2B5EF4-FFF2-40B4-BE49-F238E27FC236}">
                <a16:creationId xmlns:a16="http://schemas.microsoft.com/office/drawing/2014/main" id="{7DE89548-3A09-D87D-3700-C19871927432}"/>
              </a:ext>
            </a:extLst>
          </p:cNvPr>
          <p:cNvSpPr/>
          <p:nvPr/>
        </p:nvSpPr>
        <p:spPr>
          <a:xfrm>
            <a:off x="7553836" y="2194217"/>
            <a:ext cx="68830" cy="294506"/>
          </a:xfrm>
          <a:prstGeom prst="arc">
            <a:avLst>
              <a:gd name="adj1" fmla="val 16200000"/>
              <a:gd name="adj2" fmla="val 5354218"/>
            </a:avLst>
          </a:prstGeom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ja-JP" altLang="en-US" sz="2400"/>
          </a:p>
        </p:txBody>
      </p:sp>
      <p:cxnSp>
        <p:nvCxnSpPr>
          <p:cNvPr id="6" name="直線コネクタ 5">
            <a:extLst>
              <a:ext uri="{FF2B5EF4-FFF2-40B4-BE49-F238E27FC236}">
                <a16:creationId xmlns:a16="http://schemas.microsoft.com/office/drawing/2014/main" id="{7F215F48-4E5A-A76E-B4CF-15746E3C8671}"/>
              </a:ext>
            </a:extLst>
          </p:cNvPr>
          <p:cNvCxnSpPr/>
          <p:nvPr/>
        </p:nvCxnSpPr>
        <p:spPr>
          <a:xfrm>
            <a:off x="7610985" y="2183105"/>
            <a:ext cx="934987" cy="0"/>
          </a:xfrm>
          <a:prstGeom prst="line">
            <a:avLst/>
          </a:prstGeom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5">
            <a:extLst>
              <a:ext uri="{FF2B5EF4-FFF2-40B4-BE49-F238E27FC236}">
                <a16:creationId xmlns:a16="http://schemas.microsoft.com/office/drawing/2014/main" id="{448E1682-C4BA-8017-49CF-0CA8EE953CD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41928" y="2130718"/>
            <a:ext cx="936104" cy="439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kumimoji="1" sz="32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kumimoji="1" sz="28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kumimoji="1" sz="24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9pPr>
          </a:lstStyle>
          <a:p>
            <a:pPr algn="ctr" eaLnBrk="1" hangingPunct="1">
              <a:lnSpc>
                <a:spcPts val="4000"/>
              </a:lnSpc>
              <a:spcBef>
                <a:spcPct val="0"/>
              </a:spcBef>
              <a:buFontTx/>
              <a:buNone/>
              <a:defRPr/>
            </a:pPr>
            <a:r>
              <a:rPr lang="ja-JP" altLang="en-US" sz="2400" dirty="0">
                <a:latin typeface="+mn-ea"/>
                <a:ea typeface="+mn-ea"/>
              </a:rPr>
              <a:t>４３７</a:t>
            </a:r>
          </a:p>
        </p:txBody>
      </p:sp>
      <p:sp>
        <p:nvSpPr>
          <p:cNvPr id="13" name="Rectangle 5">
            <a:extLst>
              <a:ext uri="{FF2B5EF4-FFF2-40B4-BE49-F238E27FC236}">
                <a16:creationId xmlns:a16="http://schemas.microsoft.com/office/drawing/2014/main" id="{47559583-F14C-32D9-5065-0A7E584C7285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55921" y="1754479"/>
            <a:ext cx="447675" cy="439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kumimoji="1" sz="32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kumimoji="1" sz="28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kumimoji="1" sz="24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9pPr>
          </a:lstStyle>
          <a:p>
            <a:pPr algn="ctr" eaLnBrk="1" hangingPunct="1">
              <a:lnSpc>
                <a:spcPts val="4000"/>
              </a:lnSpc>
              <a:spcBef>
                <a:spcPct val="0"/>
              </a:spcBef>
              <a:buFontTx/>
              <a:buNone/>
              <a:defRPr/>
            </a:pPr>
            <a:r>
              <a:rPr lang="ja-JP" altLang="en-US" sz="2400" dirty="0">
                <a:latin typeface="+mn-ea"/>
                <a:ea typeface="+mn-ea"/>
              </a:rPr>
              <a:t>１</a:t>
            </a:r>
          </a:p>
        </p:txBody>
      </p:sp>
      <p:sp>
        <p:nvSpPr>
          <p:cNvPr id="14" name="Rectangle 5">
            <a:extLst>
              <a:ext uri="{FF2B5EF4-FFF2-40B4-BE49-F238E27FC236}">
                <a16:creationId xmlns:a16="http://schemas.microsoft.com/office/drawing/2014/main" id="{32788CA6-DA38-76AF-F270-04D83005D51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16714" y="2440617"/>
            <a:ext cx="936104" cy="439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kumimoji="1" sz="32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kumimoji="1" sz="28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kumimoji="1" sz="24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9pPr>
          </a:lstStyle>
          <a:p>
            <a:pPr algn="ctr" eaLnBrk="1" hangingPunct="1">
              <a:lnSpc>
                <a:spcPts val="4000"/>
              </a:lnSpc>
              <a:spcBef>
                <a:spcPct val="0"/>
              </a:spcBef>
              <a:buFontTx/>
              <a:buNone/>
              <a:defRPr/>
            </a:pPr>
            <a:r>
              <a:rPr lang="ja-JP" altLang="en-US" sz="2400" dirty="0">
                <a:latin typeface="+mn-ea"/>
                <a:ea typeface="+mn-ea"/>
              </a:rPr>
              <a:t>４３７</a:t>
            </a:r>
          </a:p>
        </p:txBody>
      </p:sp>
      <p:cxnSp>
        <p:nvCxnSpPr>
          <p:cNvPr id="15" name="直線コネクタ 14">
            <a:extLst>
              <a:ext uri="{FF2B5EF4-FFF2-40B4-BE49-F238E27FC236}">
                <a16:creationId xmlns:a16="http://schemas.microsoft.com/office/drawing/2014/main" id="{87C52D10-57A4-1F81-4E06-518DA152B341}"/>
              </a:ext>
            </a:extLst>
          </p:cNvPr>
          <p:cNvCxnSpPr/>
          <p:nvPr/>
        </p:nvCxnSpPr>
        <p:spPr>
          <a:xfrm>
            <a:off x="7678032" y="2879819"/>
            <a:ext cx="859741" cy="0"/>
          </a:xfrm>
          <a:prstGeom prst="line">
            <a:avLst/>
          </a:prstGeom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正方形/長方形 15">
            <a:extLst>
              <a:ext uri="{FF2B5EF4-FFF2-40B4-BE49-F238E27FC236}">
                <a16:creationId xmlns:a16="http://schemas.microsoft.com/office/drawing/2014/main" id="{034B4481-8B56-5B35-BB35-85CADA0F3A7F}"/>
              </a:ext>
            </a:extLst>
          </p:cNvPr>
          <p:cNvSpPr/>
          <p:nvPr/>
        </p:nvSpPr>
        <p:spPr>
          <a:xfrm>
            <a:off x="7888689" y="2843820"/>
            <a:ext cx="715759" cy="461665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r>
              <a:rPr lang="ja-JP" altLang="en-US" sz="2400" dirty="0"/>
              <a:t>６９</a:t>
            </a:r>
          </a:p>
        </p:txBody>
      </p:sp>
      <p:sp>
        <p:nvSpPr>
          <p:cNvPr id="17" name="正方形/長方形 16">
            <a:extLst>
              <a:ext uri="{FF2B5EF4-FFF2-40B4-BE49-F238E27FC236}">
                <a16:creationId xmlns:a16="http://schemas.microsoft.com/office/drawing/2014/main" id="{C0D63680-81B5-8B25-0549-1CFA80E468CF}"/>
              </a:ext>
            </a:extLst>
          </p:cNvPr>
          <p:cNvSpPr/>
          <p:nvPr/>
        </p:nvSpPr>
        <p:spPr>
          <a:xfrm>
            <a:off x="7668507" y="1416670"/>
            <a:ext cx="49244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2400" dirty="0"/>
              <a:t>①</a:t>
            </a:r>
          </a:p>
        </p:txBody>
      </p:sp>
      <p:sp>
        <p:nvSpPr>
          <p:cNvPr id="18" name="正方形/長方形 17">
            <a:extLst>
              <a:ext uri="{FF2B5EF4-FFF2-40B4-BE49-F238E27FC236}">
                <a16:creationId xmlns:a16="http://schemas.microsoft.com/office/drawing/2014/main" id="{186F9263-2FD1-EE0E-E776-504D3AC30231}"/>
              </a:ext>
            </a:extLst>
          </p:cNvPr>
          <p:cNvSpPr/>
          <p:nvPr/>
        </p:nvSpPr>
        <p:spPr>
          <a:xfrm>
            <a:off x="6783872" y="1428332"/>
            <a:ext cx="49244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2400" dirty="0"/>
              <a:t>②</a:t>
            </a:r>
          </a:p>
        </p:txBody>
      </p:sp>
      <p:sp>
        <p:nvSpPr>
          <p:cNvPr id="19" name="円弧 18">
            <a:extLst>
              <a:ext uri="{FF2B5EF4-FFF2-40B4-BE49-F238E27FC236}">
                <a16:creationId xmlns:a16="http://schemas.microsoft.com/office/drawing/2014/main" id="{74DC91AD-4C02-2FF1-497D-F2884BDB7D8F}"/>
              </a:ext>
            </a:extLst>
          </p:cNvPr>
          <p:cNvSpPr/>
          <p:nvPr/>
        </p:nvSpPr>
        <p:spPr>
          <a:xfrm>
            <a:off x="6711864" y="2194217"/>
            <a:ext cx="68830" cy="294506"/>
          </a:xfrm>
          <a:prstGeom prst="arc">
            <a:avLst>
              <a:gd name="adj1" fmla="val 16200000"/>
              <a:gd name="adj2" fmla="val 5354218"/>
            </a:avLst>
          </a:prstGeom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ja-JP" altLang="en-US" sz="2400"/>
          </a:p>
        </p:txBody>
      </p:sp>
      <p:cxnSp>
        <p:nvCxnSpPr>
          <p:cNvPr id="20" name="直線コネクタ 19">
            <a:extLst>
              <a:ext uri="{FF2B5EF4-FFF2-40B4-BE49-F238E27FC236}">
                <a16:creationId xmlns:a16="http://schemas.microsoft.com/office/drawing/2014/main" id="{A6D3B219-0E34-4B66-0559-E77B548B19BD}"/>
              </a:ext>
            </a:extLst>
          </p:cNvPr>
          <p:cNvCxnSpPr/>
          <p:nvPr/>
        </p:nvCxnSpPr>
        <p:spPr>
          <a:xfrm>
            <a:off x="6769242" y="2183105"/>
            <a:ext cx="726614" cy="0"/>
          </a:xfrm>
          <a:prstGeom prst="line">
            <a:avLst/>
          </a:prstGeom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角丸四角形 25">
            <a:extLst>
              <a:ext uri="{FF2B5EF4-FFF2-40B4-BE49-F238E27FC236}">
                <a16:creationId xmlns:a16="http://schemas.microsoft.com/office/drawing/2014/main" id="{67B2FC67-4F79-184E-B346-092B1D64A33A}"/>
              </a:ext>
            </a:extLst>
          </p:cNvPr>
          <p:cNvSpPr/>
          <p:nvPr/>
        </p:nvSpPr>
        <p:spPr>
          <a:xfrm>
            <a:off x="7889706" y="2889406"/>
            <a:ext cx="664129" cy="432048"/>
          </a:xfrm>
          <a:prstGeom prst="roundRect">
            <a:avLst>
              <a:gd name="adj" fmla="val 50000"/>
            </a:avLst>
          </a:prstGeom>
          <a:noFill/>
          <a:ln w="28575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400"/>
          </a:p>
        </p:txBody>
      </p:sp>
      <p:cxnSp>
        <p:nvCxnSpPr>
          <p:cNvPr id="22" name="直線矢印コネクタ 21">
            <a:extLst>
              <a:ext uri="{FF2B5EF4-FFF2-40B4-BE49-F238E27FC236}">
                <a16:creationId xmlns:a16="http://schemas.microsoft.com/office/drawing/2014/main" id="{57698756-BEA2-CBB6-B44C-771FAB707ADB}"/>
              </a:ext>
            </a:extLst>
          </p:cNvPr>
          <p:cNvCxnSpPr/>
          <p:nvPr/>
        </p:nvCxnSpPr>
        <p:spPr>
          <a:xfrm flipH="1" flipV="1">
            <a:off x="6630331" y="2488723"/>
            <a:ext cx="1293017" cy="616708"/>
          </a:xfrm>
          <a:prstGeom prst="straightConnector1">
            <a:avLst/>
          </a:prstGeom>
          <a:ln w="31750">
            <a:solidFill>
              <a:srgbClr val="7030A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正方形/長方形 22">
            <a:extLst>
              <a:ext uri="{FF2B5EF4-FFF2-40B4-BE49-F238E27FC236}">
                <a16:creationId xmlns:a16="http://schemas.microsoft.com/office/drawing/2014/main" id="{2DE33AA3-2651-1204-4DAA-AD829ED7B1BC}"/>
              </a:ext>
            </a:extLst>
          </p:cNvPr>
          <p:cNvSpPr/>
          <p:nvPr/>
        </p:nvSpPr>
        <p:spPr>
          <a:xfrm>
            <a:off x="6130271" y="2153080"/>
            <a:ext cx="715759" cy="461665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r>
              <a:rPr lang="ja-JP" altLang="en-US" sz="2400" dirty="0"/>
              <a:t>６９</a:t>
            </a:r>
          </a:p>
        </p:txBody>
      </p:sp>
      <p:sp>
        <p:nvSpPr>
          <p:cNvPr id="24" name="Rectangle 5">
            <a:extLst>
              <a:ext uri="{FF2B5EF4-FFF2-40B4-BE49-F238E27FC236}">
                <a16:creationId xmlns:a16="http://schemas.microsoft.com/office/drawing/2014/main" id="{A681B7EC-C361-E228-8ACB-EBE916FA440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06754" y="1773643"/>
            <a:ext cx="447675" cy="439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kumimoji="1" sz="32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kumimoji="1" sz="28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kumimoji="1" sz="24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9pPr>
          </a:lstStyle>
          <a:p>
            <a:pPr algn="ctr" eaLnBrk="1" hangingPunct="1">
              <a:lnSpc>
                <a:spcPts val="4000"/>
              </a:lnSpc>
              <a:spcBef>
                <a:spcPct val="0"/>
              </a:spcBef>
              <a:buFontTx/>
              <a:buNone/>
              <a:defRPr/>
            </a:pPr>
            <a:r>
              <a:rPr lang="ja-JP" altLang="en-US" sz="2400" dirty="0">
                <a:latin typeface="+mn-ea"/>
                <a:ea typeface="+mn-ea"/>
              </a:rPr>
              <a:t>６</a:t>
            </a:r>
          </a:p>
        </p:txBody>
      </p:sp>
      <p:sp>
        <p:nvSpPr>
          <p:cNvPr id="25" name="Rectangle 5">
            <a:extLst>
              <a:ext uri="{FF2B5EF4-FFF2-40B4-BE49-F238E27FC236}">
                <a16:creationId xmlns:a16="http://schemas.microsoft.com/office/drawing/2014/main" id="{CDB04BD9-6B55-F94F-29BB-EBFE2DB58D7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35839" y="2433873"/>
            <a:ext cx="936104" cy="439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kumimoji="1" sz="32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kumimoji="1" sz="28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kumimoji="1" sz="24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9pPr>
          </a:lstStyle>
          <a:p>
            <a:pPr algn="ctr" eaLnBrk="1" hangingPunct="1">
              <a:lnSpc>
                <a:spcPts val="4000"/>
              </a:lnSpc>
              <a:spcBef>
                <a:spcPct val="0"/>
              </a:spcBef>
              <a:buFontTx/>
              <a:buNone/>
              <a:defRPr/>
            </a:pPr>
            <a:r>
              <a:rPr lang="ja-JP" altLang="en-US" sz="2400" dirty="0">
                <a:latin typeface="+mn-ea"/>
                <a:ea typeface="+mn-ea"/>
              </a:rPr>
              <a:t>４１４</a:t>
            </a:r>
          </a:p>
        </p:txBody>
      </p:sp>
      <p:cxnSp>
        <p:nvCxnSpPr>
          <p:cNvPr id="26" name="直線コネクタ 25">
            <a:extLst>
              <a:ext uri="{FF2B5EF4-FFF2-40B4-BE49-F238E27FC236}">
                <a16:creationId xmlns:a16="http://schemas.microsoft.com/office/drawing/2014/main" id="{EA6E3729-D7B4-459D-532D-D145B72E3DED}"/>
              </a:ext>
            </a:extLst>
          </p:cNvPr>
          <p:cNvCxnSpPr/>
          <p:nvPr/>
        </p:nvCxnSpPr>
        <p:spPr>
          <a:xfrm>
            <a:off x="6918363" y="2880486"/>
            <a:ext cx="646955" cy="0"/>
          </a:xfrm>
          <a:prstGeom prst="line">
            <a:avLst/>
          </a:prstGeom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正方形/長方形 26">
            <a:extLst>
              <a:ext uri="{FF2B5EF4-FFF2-40B4-BE49-F238E27FC236}">
                <a16:creationId xmlns:a16="http://schemas.microsoft.com/office/drawing/2014/main" id="{BE58E7A5-F810-2035-D660-13D142DB53C6}"/>
              </a:ext>
            </a:extLst>
          </p:cNvPr>
          <p:cNvSpPr/>
          <p:nvPr/>
        </p:nvSpPr>
        <p:spPr>
          <a:xfrm>
            <a:off x="7018950" y="2832757"/>
            <a:ext cx="715759" cy="461665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r>
              <a:rPr lang="ja-JP" altLang="en-US" sz="2400" dirty="0"/>
              <a:t>２３</a:t>
            </a:r>
          </a:p>
        </p:txBody>
      </p:sp>
      <p:sp>
        <p:nvSpPr>
          <p:cNvPr id="28" name="正方形/長方形 27">
            <a:extLst>
              <a:ext uri="{FF2B5EF4-FFF2-40B4-BE49-F238E27FC236}">
                <a16:creationId xmlns:a16="http://schemas.microsoft.com/office/drawing/2014/main" id="{E045FA70-D6A2-BA76-2BF4-64AAB607175F}"/>
              </a:ext>
            </a:extLst>
          </p:cNvPr>
          <p:cNvSpPr/>
          <p:nvPr/>
        </p:nvSpPr>
        <p:spPr>
          <a:xfrm>
            <a:off x="6075718" y="1451128"/>
            <a:ext cx="49244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2400" dirty="0"/>
              <a:t>③</a:t>
            </a:r>
          </a:p>
        </p:txBody>
      </p:sp>
      <p:sp>
        <p:nvSpPr>
          <p:cNvPr id="29" name="角丸四角形 33">
            <a:extLst>
              <a:ext uri="{FF2B5EF4-FFF2-40B4-BE49-F238E27FC236}">
                <a16:creationId xmlns:a16="http://schemas.microsoft.com/office/drawing/2014/main" id="{2589DEF5-3E56-8B38-861C-5E573F6BC2E4}"/>
              </a:ext>
            </a:extLst>
          </p:cNvPr>
          <p:cNvSpPr/>
          <p:nvPr/>
        </p:nvSpPr>
        <p:spPr>
          <a:xfrm>
            <a:off x="6969641" y="2898149"/>
            <a:ext cx="664129" cy="432048"/>
          </a:xfrm>
          <a:prstGeom prst="roundRect">
            <a:avLst>
              <a:gd name="adj" fmla="val 50000"/>
            </a:avLst>
          </a:prstGeom>
          <a:noFill/>
          <a:ln w="28575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400"/>
          </a:p>
        </p:txBody>
      </p:sp>
      <p:cxnSp>
        <p:nvCxnSpPr>
          <p:cNvPr id="30" name="直線矢印コネクタ 29">
            <a:extLst>
              <a:ext uri="{FF2B5EF4-FFF2-40B4-BE49-F238E27FC236}">
                <a16:creationId xmlns:a16="http://schemas.microsoft.com/office/drawing/2014/main" id="{A89737C1-652C-DC3C-B0FC-93A25293D55B}"/>
              </a:ext>
            </a:extLst>
          </p:cNvPr>
          <p:cNvCxnSpPr/>
          <p:nvPr/>
        </p:nvCxnSpPr>
        <p:spPr>
          <a:xfrm flipH="1" flipV="1">
            <a:off x="5982259" y="2519735"/>
            <a:ext cx="1008914" cy="533964"/>
          </a:xfrm>
          <a:prstGeom prst="straightConnector1">
            <a:avLst/>
          </a:prstGeom>
          <a:ln w="31750">
            <a:solidFill>
              <a:srgbClr val="7030A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円弧 30">
            <a:extLst>
              <a:ext uri="{FF2B5EF4-FFF2-40B4-BE49-F238E27FC236}">
                <a16:creationId xmlns:a16="http://schemas.microsoft.com/office/drawing/2014/main" id="{7FEE4E33-2BA8-416B-DCA9-0A408B07C5F2}"/>
              </a:ext>
            </a:extLst>
          </p:cNvPr>
          <p:cNvSpPr/>
          <p:nvPr/>
        </p:nvSpPr>
        <p:spPr>
          <a:xfrm>
            <a:off x="6054267" y="2194217"/>
            <a:ext cx="68830" cy="294506"/>
          </a:xfrm>
          <a:prstGeom prst="arc">
            <a:avLst>
              <a:gd name="adj1" fmla="val 16200000"/>
              <a:gd name="adj2" fmla="val 5354218"/>
            </a:avLst>
          </a:prstGeom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ja-JP" altLang="en-US" sz="2400"/>
          </a:p>
        </p:txBody>
      </p:sp>
      <p:cxnSp>
        <p:nvCxnSpPr>
          <p:cNvPr id="32" name="直線コネクタ 31">
            <a:extLst>
              <a:ext uri="{FF2B5EF4-FFF2-40B4-BE49-F238E27FC236}">
                <a16:creationId xmlns:a16="http://schemas.microsoft.com/office/drawing/2014/main" id="{0EFB086C-FA91-C33A-527C-54428ECB6B00}"/>
              </a:ext>
            </a:extLst>
          </p:cNvPr>
          <p:cNvCxnSpPr/>
          <p:nvPr/>
        </p:nvCxnSpPr>
        <p:spPr>
          <a:xfrm>
            <a:off x="6088682" y="2183105"/>
            <a:ext cx="627488" cy="0"/>
          </a:xfrm>
          <a:prstGeom prst="line">
            <a:avLst/>
          </a:prstGeom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正方形/長方形 32">
            <a:extLst>
              <a:ext uri="{FF2B5EF4-FFF2-40B4-BE49-F238E27FC236}">
                <a16:creationId xmlns:a16="http://schemas.microsoft.com/office/drawing/2014/main" id="{6A051459-147A-370F-6D9B-DD548FFE4633}"/>
              </a:ext>
            </a:extLst>
          </p:cNvPr>
          <p:cNvSpPr/>
          <p:nvPr/>
        </p:nvSpPr>
        <p:spPr>
          <a:xfrm>
            <a:off x="5510264" y="2143173"/>
            <a:ext cx="715759" cy="461665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r>
              <a:rPr lang="ja-JP" altLang="en-US" sz="2400" dirty="0"/>
              <a:t>２３</a:t>
            </a:r>
          </a:p>
        </p:txBody>
      </p:sp>
      <p:sp>
        <p:nvSpPr>
          <p:cNvPr id="34" name="Rectangle 5">
            <a:extLst>
              <a:ext uri="{FF2B5EF4-FFF2-40B4-BE49-F238E27FC236}">
                <a16:creationId xmlns:a16="http://schemas.microsoft.com/office/drawing/2014/main" id="{16CD09F2-BED7-FA36-D602-A7E4336AED9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22681" y="1788044"/>
            <a:ext cx="447675" cy="439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kumimoji="1" sz="32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kumimoji="1" sz="28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kumimoji="1" sz="24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9pPr>
          </a:lstStyle>
          <a:p>
            <a:pPr algn="ctr" eaLnBrk="1" hangingPunct="1">
              <a:lnSpc>
                <a:spcPts val="4000"/>
              </a:lnSpc>
              <a:spcBef>
                <a:spcPct val="0"/>
              </a:spcBef>
              <a:buFontTx/>
              <a:buNone/>
              <a:defRPr/>
            </a:pPr>
            <a:r>
              <a:rPr lang="ja-JP" altLang="en-US" sz="2400" dirty="0">
                <a:latin typeface="+mn-ea"/>
                <a:ea typeface="+mn-ea"/>
              </a:rPr>
              <a:t>３</a:t>
            </a:r>
          </a:p>
        </p:txBody>
      </p:sp>
      <p:sp>
        <p:nvSpPr>
          <p:cNvPr id="35" name="Rectangle 5">
            <a:extLst>
              <a:ext uri="{FF2B5EF4-FFF2-40B4-BE49-F238E27FC236}">
                <a16:creationId xmlns:a16="http://schemas.microsoft.com/office/drawing/2014/main" id="{2D39B91A-507B-A754-66C0-E42B90460D0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62814" y="2441131"/>
            <a:ext cx="936104" cy="439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kumimoji="1" sz="32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kumimoji="1" sz="28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kumimoji="1" sz="24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9pPr>
          </a:lstStyle>
          <a:p>
            <a:pPr algn="ctr" eaLnBrk="1" hangingPunct="1">
              <a:lnSpc>
                <a:spcPts val="4000"/>
              </a:lnSpc>
              <a:spcBef>
                <a:spcPct val="0"/>
              </a:spcBef>
              <a:buFontTx/>
              <a:buNone/>
              <a:defRPr/>
            </a:pPr>
            <a:r>
              <a:rPr lang="ja-JP" altLang="en-US" sz="2400" dirty="0">
                <a:latin typeface="+mn-ea"/>
                <a:ea typeface="+mn-ea"/>
              </a:rPr>
              <a:t>６９</a:t>
            </a:r>
          </a:p>
        </p:txBody>
      </p:sp>
      <p:cxnSp>
        <p:nvCxnSpPr>
          <p:cNvPr id="36" name="直線コネクタ 35">
            <a:extLst>
              <a:ext uri="{FF2B5EF4-FFF2-40B4-BE49-F238E27FC236}">
                <a16:creationId xmlns:a16="http://schemas.microsoft.com/office/drawing/2014/main" id="{7E5530B8-3C40-1352-7247-0B7ECAD4F894}"/>
              </a:ext>
            </a:extLst>
          </p:cNvPr>
          <p:cNvCxnSpPr/>
          <p:nvPr/>
        </p:nvCxnSpPr>
        <p:spPr>
          <a:xfrm>
            <a:off x="6122287" y="2874972"/>
            <a:ext cx="646955" cy="0"/>
          </a:xfrm>
          <a:prstGeom prst="line">
            <a:avLst/>
          </a:prstGeom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正方形/長方形 36">
            <a:extLst>
              <a:ext uri="{FF2B5EF4-FFF2-40B4-BE49-F238E27FC236}">
                <a16:creationId xmlns:a16="http://schemas.microsoft.com/office/drawing/2014/main" id="{4BEFB807-6ED9-B855-4528-2BD600C70B14}"/>
              </a:ext>
            </a:extLst>
          </p:cNvPr>
          <p:cNvSpPr/>
          <p:nvPr/>
        </p:nvSpPr>
        <p:spPr>
          <a:xfrm>
            <a:off x="6346620" y="2819655"/>
            <a:ext cx="715759" cy="461665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r>
              <a:rPr lang="ja-JP" altLang="en-US" sz="2400"/>
              <a:t>０</a:t>
            </a:r>
            <a:endParaRPr lang="ja-JP" altLang="en-US" sz="2400" dirty="0"/>
          </a:p>
        </p:txBody>
      </p:sp>
      <p:grpSp>
        <p:nvGrpSpPr>
          <p:cNvPr id="38" name="グループ化 37">
            <a:extLst>
              <a:ext uri="{FF2B5EF4-FFF2-40B4-BE49-F238E27FC236}">
                <a16:creationId xmlns:a16="http://schemas.microsoft.com/office/drawing/2014/main" id="{82DD13E2-6E22-2094-0337-B705653DCE5B}"/>
              </a:ext>
            </a:extLst>
          </p:cNvPr>
          <p:cNvGrpSpPr/>
          <p:nvPr/>
        </p:nvGrpSpPr>
        <p:grpSpPr>
          <a:xfrm>
            <a:off x="5003530" y="2127081"/>
            <a:ext cx="1567878" cy="1543946"/>
            <a:chOff x="5443273" y="4938151"/>
            <a:chExt cx="1567878" cy="1543946"/>
          </a:xfrm>
        </p:grpSpPr>
        <p:sp>
          <p:nvSpPr>
            <p:cNvPr id="39" name="円/楕円 43">
              <a:extLst>
                <a:ext uri="{FF2B5EF4-FFF2-40B4-BE49-F238E27FC236}">
                  <a16:creationId xmlns:a16="http://schemas.microsoft.com/office/drawing/2014/main" id="{30D7CB38-0DED-142B-FC2A-0FE6BCAE796C}"/>
                </a:ext>
              </a:extLst>
            </p:cNvPr>
            <p:cNvSpPr/>
            <p:nvPr/>
          </p:nvSpPr>
          <p:spPr>
            <a:xfrm>
              <a:off x="6000178" y="4938151"/>
              <a:ext cx="546870" cy="479181"/>
            </a:xfrm>
            <a:prstGeom prst="ellipse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400"/>
            </a:p>
          </p:txBody>
        </p:sp>
        <p:sp>
          <p:nvSpPr>
            <p:cNvPr id="40" name="下矢印 44">
              <a:extLst>
                <a:ext uri="{FF2B5EF4-FFF2-40B4-BE49-F238E27FC236}">
                  <a16:creationId xmlns:a16="http://schemas.microsoft.com/office/drawing/2014/main" id="{8BBDBDC0-696B-56F7-6DAD-758519851E88}"/>
                </a:ext>
              </a:extLst>
            </p:cNvPr>
            <p:cNvSpPr/>
            <p:nvPr/>
          </p:nvSpPr>
          <p:spPr>
            <a:xfrm>
              <a:off x="6196039" y="5433599"/>
              <a:ext cx="66852" cy="682646"/>
            </a:xfrm>
            <a:prstGeom prst="downArrow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400"/>
            </a:p>
          </p:txBody>
        </p:sp>
        <p:sp>
          <p:nvSpPr>
            <p:cNvPr id="41" name="フローチャート : 代替処理 45">
              <a:extLst>
                <a:ext uri="{FF2B5EF4-FFF2-40B4-BE49-F238E27FC236}">
                  <a16:creationId xmlns:a16="http://schemas.microsoft.com/office/drawing/2014/main" id="{458FBC93-734A-B702-7C92-9494CB533865}"/>
                </a:ext>
              </a:extLst>
            </p:cNvPr>
            <p:cNvSpPr/>
            <p:nvPr/>
          </p:nvSpPr>
          <p:spPr>
            <a:xfrm>
              <a:off x="5443273" y="6140628"/>
              <a:ext cx="1567878" cy="341469"/>
            </a:xfrm>
            <a:prstGeom prst="flowChartAlternateProcess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400"/>
            </a:p>
          </p:txBody>
        </p:sp>
      </p:grpSp>
      <p:sp>
        <p:nvSpPr>
          <p:cNvPr id="42" name="正方形/長方形 41">
            <a:extLst>
              <a:ext uri="{FF2B5EF4-FFF2-40B4-BE49-F238E27FC236}">
                <a16:creationId xmlns:a16="http://schemas.microsoft.com/office/drawing/2014/main" id="{7866D4C3-DBBB-95A7-83E9-AEA9713EE910}"/>
              </a:ext>
            </a:extLst>
          </p:cNvPr>
          <p:cNvSpPr/>
          <p:nvPr/>
        </p:nvSpPr>
        <p:spPr>
          <a:xfrm>
            <a:off x="4934133" y="3362335"/>
            <a:ext cx="1898301" cy="34881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ts val="2000"/>
              </a:lnSpc>
            </a:pPr>
            <a:r>
              <a:rPr lang="ja-JP" altLang="en-US" sz="2400" dirty="0">
                <a:latin typeface="+mn-ea"/>
              </a:rPr>
              <a:t>最大公約数</a:t>
            </a:r>
          </a:p>
        </p:txBody>
      </p:sp>
      <p:sp>
        <p:nvSpPr>
          <p:cNvPr id="44" name="フローチャート : 代替処理 126">
            <a:extLst>
              <a:ext uri="{FF2B5EF4-FFF2-40B4-BE49-F238E27FC236}">
                <a16:creationId xmlns:a16="http://schemas.microsoft.com/office/drawing/2014/main" id="{6E1345C5-E5BB-856E-6609-C4F6F8D89120}"/>
              </a:ext>
            </a:extLst>
          </p:cNvPr>
          <p:cNvSpPr/>
          <p:nvPr/>
        </p:nvSpPr>
        <p:spPr>
          <a:xfrm>
            <a:off x="108627" y="1032117"/>
            <a:ext cx="839542" cy="461665"/>
          </a:xfrm>
          <a:prstGeom prst="flowChartAlternateProcess">
            <a:avLst/>
          </a:prstGeom>
          <a:solidFill>
            <a:srgbClr val="FFC000">
              <a:alpha val="59000"/>
            </a:srgbClr>
          </a:solidFill>
          <a:ln>
            <a:solidFill>
              <a:srgbClr val="FF99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2400" dirty="0">
                <a:solidFill>
                  <a:schemeClr val="tx1"/>
                </a:solidFill>
              </a:rPr>
              <a:t>解答</a:t>
            </a:r>
          </a:p>
        </p:txBody>
      </p:sp>
      <p:grpSp>
        <p:nvGrpSpPr>
          <p:cNvPr id="45" name="グループ化 44">
            <a:extLst>
              <a:ext uri="{FF2B5EF4-FFF2-40B4-BE49-F238E27FC236}">
                <a16:creationId xmlns:a16="http://schemas.microsoft.com/office/drawing/2014/main" id="{565AA6EF-5305-D9D1-4429-F690936FEC0B}"/>
              </a:ext>
            </a:extLst>
          </p:cNvPr>
          <p:cNvGrpSpPr/>
          <p:nvPr/>
        </p:nvGrpSpPr>
        <p:grpSpPr>
          <a:xfrm>
            <a:off x="440257" y="1735706"/>
            <a:ext cx="3825044" cy="514203"/>
            <a:chOff x="85840" y="4045914"/>
            <a:chExt cx="3825044" cy="514203"/>
          </a:xfrm>
        </p:grpSpPr>
        <p:sp>
          <p:nvSpPr>
            <p:cNvPr id="46" name="正方形/長方形 45">
              <a:extLst>
                <a:ext uri="{FF2B5EF4-FFF2-40B4-BE49-F238E27FC236}">
                  <a16:creationId xmlns:a16="http://schemas.microsoft.com/office/drawing/2014/main" id="{A21EEFF4-2FDF-91C3-DEEE-65F4EA9BB8EE}"/>
                </a:ext>
              </a:extLst>
            </p:cNvPr>
            <p:cNvSpPr/>
            <p:nvPr/>
          </p:nvSpPr>
          <p:spPr>
            <a:xfrm>
              <a:off x="85840" y="4054175"/>
              <a:ext cx="2671766" cy="461665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r>
                <a:rPr lang="ja-JP" altLang="en-US" sz="2400" dirty="0"/>
                <a:t>①　５０６＝４３７・</a:t>
              </a:r>
            </a:p>
          </p:txBody>
        </p:sp>
        <p:sp>
          <p:nvSpPr>
            <p:cNvPr id="47" name="正方形/長方形 46">
              <a:extLst>
                <a:ext uri="{FF2B5EF4-FFF2-40B4-BE49-F238E27FC236}">
                  <a16:creationId xmlns:a16="http://schemas.microsoft.com/office/drawing/2014/main" id="{B4359B71-4D6E-28B2-1D53-CC09A668924F}"/>
                </a:ext>
              </a:extLst>
            </p:cNvPr>
            <p:cNvSpPr/>
            <p:nvPr/>
          </p:nvSpPr>
          <p:spPr>
            <a:xfrm>
              <a:off x="2460577" y="4045914"/>
              <a:ext cx="507903" cy="507903"/>
            </a:xfrm>
            <a:prstGeom prst="rect">
              <a:avLst/>
            </a:prstGeom>
            <a:noFill/>
            <a:ln w="254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400"/>
            </a:p>
          </p:txBody>
        </p:sp>
        <p:sp>
          <p:nvSpPr>
            <p:cNvPr id="48" name="正方形/長方形 47">
              <a:extLst>
                <a:ext uri="{FF2B5EF4-FFF2-40B4-BE49-F238E27FC236}">
                  <a16:creationId xmlns:a16="http://schemas.microsoft.com/office/drawing/2014/main" id="{B13C2BD1-DB71-09F8-8BAC-C54D2354C077}"/>
                </a:ext>
              </a:extLst>
            </p:cNvPr>
            <p:cNvSpPr/>
            <p:nvPr/>
          </p:nvSpPr>
          <p:spPr>
            <a:xfrm>
              <a:off x="2953924" y="4074583"/>
              <a:ext cx="602583" cy="461665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r>
                <a:rPr lang="ja-JP" altLang="en-US" sz="2400" dirty="0"/>
                <a:t>＋</a:t>
              </a:r>
            </a:p>
          </p:txBody>
        </p:sp>
        <p:sp>
          <p:nvSpPr>
            <p:cNvPr id="49" name="正方形/長方形 48">
              <a:extLst>
                <a:ext uri="{FF2B5EF4-FFF2-40B4-BE49-F238E27FC236}">
                  <a16:creationId xmlns:a16="http://schemas.microsoft.com/office/drawing/2014/main" id="{560B1721-C3F6-241A-7F0F-50BA5A98C15C}"/>
                </a:ext>
              </a:extLst>
            </p:cNvPr>
            <p:cNvSpPr/>
            <p:nvPr/>
          </p:nvSpPr>
          <p:spPr>
            <a:xfrm>
              <a:off x="3402981" y="4052214"/>
              <a:ext cx="507903" cy="507903"/>
            </a:xfrm>
            <a:prstGeom prst="rect">
              <a:avLst/>
            </a:prstGeom>
            <a:noFill/>
            <a:ln w="2540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400"/>
            </a:p>
          </p:txBody>
        </p:sp>
      </p:grpSp>
      <p:sp>
        <p:nvSpPr>
          <p:cNvPr id="50" name="正方形/長方形 49">
            <a:extLst>
              <a:ext uri="{FF2B5EF4-FFF2-40B4-BE49-F238E27FC236}">
                <a16:creationId xmlns:a16="http://schemas.microsoft.com/office/drawing/2014/main" id="{BF590908-1143-C36D-795C-E1A48794A5AD}"/>
              </a:ext>
            </a:extLst>
          </p:cNvPr>
          <p:cNvSpPr/>
          <p:nvPr/>
        </p:nvSpPr>
        <p:spPr>
          <a:xfrm>
            <a:off x="2902683" y="1756627"/>
            <a:ext cx="504719" cy="461665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r>
              <a:rPr lang="ja-JP" altLang="en-US" sz="2400" dirty="0"/>
              <a:t>１</a:t>
            </a:r>
          </a:p>
        </p:txBody>
      </p:sp>
      <p:sp>
        <p:nvSpPr>
          <p:cNvPr id="51" name="正方形/長方形 50">
            <a:extLst>
              <a:ext uri="{FF2B5EF4-FFF2-40B4-BE49-F238E27FC236}">
                <a16:creationId xmlns:a16="http://schemas.microsoft.com/office/drawing/2014/main" id="{A4E9A354-8576-15BE-B18E-34742449BDCF}"/>
              </a:ext>
            </a:extLst>
          </p:cNvPr>
          <p:cNvSpPr/>
          <p:nvPr/>
        </p:nvSpPr>
        <p:spPr>
          <a:xfrm>
            <a:off x="3712225" y="1770772"/>
            <a:ext cx="715759" cy="461665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r>
              <a:rPr lang="ja-JP" altLang="en-US" sz="2400" dirty="0"/>
              <a:t>６９</a:t>
            </a:r>
          </a:p>
        </p:txBody>
      </p:sp>
      <p:sp>
        <p:nvSpPr>
          <p:cNvPr id="52" name="正方形/長方形 51">
            <a:extLst>
              <a:ext uri="{FF2B5EF4-FFF2-40B4-BE49-F238E27FC236}">
                <a16:creationId xmlns:a16="http://schemas.microsoft.com/office/drawing/2014/main" id="{D1ACFF2F-BE26-8613-8861-D00544072371}"/>
              </a:ext>
            </a:extLst>
          </p:cNvPr>
          <p:cNvSpPr/>
          <p:nvPr/>
        </p:nvSpPr>
        <p:spPr>
          <a:xfrm>
            <a:off x="409115" y="2515011"/>
            <a:ext cx="49244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2400" dirty="0"/>
              <a:t>②</a:t>
            </a:r>
          </a:p>
        </p:txBody>
      </p:sp>
      <p:sp>
        <p:nvSpPr>
          <p:cNvPr id="53" name="正方形/長方形 52">
            <a:extLst>
              <a:ext uri="{FF2B5EF4-FFF2-40B4-BE49-F238E27FC236}">
                <a16:creationId xmlns:a16="http://schemas.microsoft.com/office/drawing/2014/main" id="{9879C472-DBFA-8D92-9968-46A52DCE66F6}"/>
              </a:ext>
            </a:extLst>
          </p:cNvPr>
          <p:cNvSpPr/>
          <p:nvPr/>
        </p:nvSpPr>
        <p:spPr>
          <a:xfrm>
            <a:off x="949351" y="2506463"/>
            <a:ext cx="959730" cy="461665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r>
              <a:rPr lang="ja-JP" altLang="en-US" sz="2400" dirty="0"/>
              <a:t>４３７</a:t>
            </a:r>
          </a:p>
        </p:txBody>
      </p:sp>
      <p:grpSp>
        <p:nvGrpSpPr>
          <p:cNvPr id="54" name="グループ化 53">
            <a:extLst>
              <a:ext uri="{FF2B5EF4-FFF2-40B4-BE49-F238E27FC236}">
                <a16:creationId xmlns:a16="http://schemas.microsoft.com/office/drawing/2014/main" id="{B9233247-76AB-84F0-7582-6F1E01BF3214}"/>
              </a:ext>
            </a:extLst>
          </p:cNvPr>
          <p:cNvGrpSpPr/>
          <p:nvPr/>
        </p:nvGrpSpPr>
        <p:grpSpPr>
          <a:xfrm>
            <a:off x="1927934" y="2446331"/>
            <a:ext cx="2184007" cy="512095"/>
            <a:chOff x="2065708" y="4054175"/>
            <a:chExt cx="2184007" cy="512095"/>
          </a:xfrm>
        </p:grpSpPr>
        <p:sp>
          <p:nvSpPr>
            <p:cNvPr id="55" name="正方形/長方形 54">
              <a:extLst>
                <a:ext uri="{FF2B5EF4-FFF2-40B4-BE49-F238E27FC236}">
                  <a16:creationId xmlns:a16="http://schemas.microsoft.com/office/drawing/2014/main" id="{EB061EE7-133B-13B2-6FF8-E75E0160B1E1}"/>
                </a:ext>
              </a:extLst>
            </p:cNvPr>
            <p:cNvSpPr/>
            <p:nvPr/>
          </p:nvSpPr>
          <p:spPr>
            <a:xfrm>
              <a:off x="2065708" y="4091805"/>
              <a:ext cx="880972" cy="461665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r>
                <a:rPr lang="ja-JP" altLang="en-US" sz="2400" dirty="0"/>
                <a:t>６９・</a:t>
              </a:r>
            </a:p>
          </p:txBody>
        </p:sp>
        <p:sp>
          <p:nvSpPr>
            <p:cNvPr id="56" name="正方形/長方形 55">
              <a:extLst>
                <a:ext uri="{FF2B5EF4-FFF2-40B4-BE49-F238E27FC236}">
                  <a16:creationId xmlns:a16="http://schemas.microsoft.com/office/drawing/2014/main" id="{7C08377E-2F62-6204-13E9-3530CF80202E}"/>
                </a:ext>
              </a:extLst>
            </p:cNvPr>
            <p:cNvSpPr/>
            <p:nvPr/>
          </p:nvSpPr>
          <p:spPr>
            <a:xfrm>
              <a:off x="2793118" y="4058367"/>
              <a:ext cx="507903" cy="507903"/>
            </a:xfrm>
            <a:prstGeom prst="rect">
              <a:avLst/>
            </a:prstGeom>
            <a:noFill/>
            <a:ln w="254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400"/>
            </a:p>
          </p:txBody>
        </p:sp>
        <p:sp>
          <p:nvSpPr>
            <p:cNvPr id="57" name="正方形/長方形 56">
              <a:extLst>
                <a:ext uri="{FF2B5EF4-FFF2-40B4-BE49-F238E27FC236}">
                  <a16:creationId xmlns:a16="http://schemas.microsoft.com/office/drawing/2014/main" id="{B248819E-2EF4-5C61-4754-10595978FD62}"/>
                </a:ext>
              </a:extLst>
            </p:cNvPr>
            <p:cNvSpPr/>
            <p:nvPr/>
          </p:nvSpPr>
          <p:spPr>
            <a:xfrm>
              <a:off x="3258862" y="4077072"/>
              <a:ext cx="602583" cy="461665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r>
                <a:rPr lang="ja-JP" altLang="en-US" sz="2400" dirty="0"/>
                <a:t>＋</a:t>
              </a:r>
            </a:p>
          </p:txBody>
        </p:sp>
        <p:sp>
          <p:nvSpPr>
            <p:cNvPr id="58" name="正方形/長方形 57">
              <a:extLst>
                <a:ext uri="{FF2B5EF4-FFF2-40B4-BE49-F238E27FC236}">
                  <a16:creationId xmlns:a16="http://schemas.microsoft.com/office/drawing/2014/main" id="{42216112-9C80-F002-2BB8-9B9E97A61F5B}"/>
                </a:ext>
              </a:extLst>
            </p:cNvPr>
            <p:cNvSpPr/>
            <p:nvPr/>
          </p:nvSpPr>
          <p:spPr>
            <a:xfrm>
              <a:off x="3741812" y="4054175"/>
              <a:ext cx="507903" cy="507903"/>
            </a:xfrm>
            <a:prstGeom prst="rect">
              <a:avLst/>
            </a:prstGeom>
            <a:noFill/>
            <a:ln w="2540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400"/>
            </a:p>
          </p:txBody>
        </p:sp>
      </p:grpSp>
      <p:sp>
        <p:nvSpPr>
          <p:cNvPr id="59" name="角丸四角形 2">
            <a:extLst>
              <a:ext uri="{FF2B5EF4-FFF2-40B4-BE49-F238E27FC236}">
                <a16:creationId xmlns:a16="http://schemas.microsoft.com/office/drawing/2014/main" id="{059902B4-4291-4FB8-6BBA-4279A3A6642B}"/>
              </a:ext>
            </a:extLst>
          </p:cNvPr>
          <p:cNvSpPr/>
          <p:nvPr/>
        </p:nvSpPr>
        <p:spPr>
          <a:xfrm>
            <a:off x="1927689" y="1747660"/>
            <a:ext cx="670171" cy="432048"/>
          </a:xfrm>
          <a:prstGeom prst="roundRect">
            <a:avLst>
              <a:gd name="adj" fmla="val 50000"/>
            </a:avLst>
          </a:prstGeom>
          <a:noFill/>
          <a:ln w="28575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400"/>
          </a:p>
        </p:txBody>
      </p:sp>
      <p:cxnSp>
        <p:nvCxnSpPr>
          <p:cNvPr id="60" name="直線矢印コネクタ 59">
            <a:extLst>
              <a:ext uri="{FF2B5EF4-FFF2-40B4-BE49-F238E27FC236}">
                <a16:creationId xmlns:a16="http://schemas.microsoft.com/office/drawing/2014/main" id="{F8A83FF3-E747-7A97-0C3F-3AA40F36A1F0}"/>
              </a:ext>
            </a:extLst>
          </p:cNvPr>
          <p:cNvCxnSpPr>
            <a:cxnSpLocks/>
          </p:cNvCxnSpPr>
          <p:nvPr/>
        </p:nvCxnSpPr>
        <p:spPr>
          <a:xfrm flipH="1">
            <a:off x="1584306" y="2187785"/>
            <a:ext cx="438842" cy="393069"/>
          </a:xfrm>
          <a:prstGeom prst="straightConnector1">
            <a:avLst/>
          </a:prstGeom>
          <a:ln w="317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角丸四角形 40">
            <a:extLst>
              <a:ext uri="{FF2B5EF4-FFF2-40B4-BE49-F238E27FC236}">
                <a16:creationId xmlns:a16="http://schemas.microsoft.com/office/drawing/2014/main" id="{6FD21AEC-02F3-B949-DEBD-8A622F79B575}"/>
              </a:ext>
            </a:extLst>
          </p:cNvPr>
          <p:cNvSpPr/>
          <p:nvPr/>
        </p:nvSpPr>
        <p:spPr>
          <a:xfrm>
            <a:off x="3716954" y="1762710"/>
            <a:ext cx="568720" cy="432048"/>
          </a:xfrm>
          <a:prstGeom prst="roundRect">
            <a:avLst>
              <a:gd name="adj" fmla="val 50000"/>
            </a:avLst>
          </a:prstGeom>
          <a:noFill/>
          <a:ln w="28575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400"/>
          </a:p>
        </p:txBody>
      </p:sp>
      <p:cxnSp>
        <p:nvCxnSpPr>
          <p:cNvPr id="62" name="直線矢印コネクタ 61">
            <a:extLst>
              <a:ext uri="{FF2B5EF4-FFF2-40B4-BE49-F238E27FC236}">
                <a16:creationId xmlns:a16="http://schemas.microsoft.com/office/drawing/2014/main" id="{5C82375A-DE2B-6D0C-D831-AE4E36965D32}"/>
              </a:ext>
            </a:extLst>
          </p:cNvPr>
          <p:cNvCxnSpPr>
            <a:cxnSpLocks/>
          </p:cNvCxnSpPr>
          <p:nvPr/>
        </p:nvCxnSpPr>
        <p:spPr>
          <a:xfrm flipH="1">
            <a:off x="2332700" y="2107665"/>
            <a:ext cx="1462882" cy="473189"/>
          </a:xfrm>
          <a:prstGeom prst="straightConnector1">
            <a:avLst/>
          </a:prstGeom>
          <a:ln w="31750">
            <a:solidFill>
              <a:srgbClr val="7030A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" name="正方形/長方形 62">
            <a:extLst>
              <a:ext uri="{FF2B5EF4-FFF2-40B4-BE49-F238E27FC236}">
                <a16:creationId xmlns:a16="http://schemas.microsoft.com/office/drawing/2014/main" id="{AE276056-B821-338C-A7B5-79117861477A}"/>
              </a:ext>
            </a:extLst>
          </p:cNvPr>
          <p:cNvSpPr/>
          <p:nvPr/>
        </p:nvSpPr>
        <p:spPr>
          <a:xfrm>
            <a:off x="1584306" y="2486710"/>
            <a:ext cx="584682" cy="461665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r>
              <a:rPr lang="ja-JP" altLang="en-US" sz="2400" dirty="0"/>
              <a:t>＝</a:t>
            </a:r>
          </a:p>
        </p:txBody>
      </p:sp>
      <p:sp>
        <p:nvSpPr>
          <p:cNvPr id="64" name="正方形/長方形 63">
            <a:extLst>
              <a:ext uri="{FF2B5EF4-FFF2-40B4-BE49-F238E27FC236}">
                <a16:creationId xmlns:a16="http://schemas.microsoft.com/office/drawing/2014/main" id="{1DFB58F1-38C2-EA9C-C57B-4AF1D8945B33}"/>
              </a:ext>
            </a:extLst>
          </p:cNvPr>
          <p:cNvSpPr/>
          <p:nvPr/>
        </p:nvSpPr>
        <p:spPr>
          <a:xfrm>
            <a:off x="2714784" y="2484722"/>
            <a:ext cx="504719" cy="461665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r>
              <a:rPr lang="ja-JP" altLang="en-US" sz="2400" dirty="0"/>
              <a:t>６</a:t>
            </a:r>
          </a:p>
        </p:txBody>
      </p:sp>
      <p:sp>
        <p:nvSpPr>
          <p:cNvPr id="65" name="正方形/長方形 64">
            <a:extLst>
              <a:ext uri="{FF2B5EF4-FFF2-40B4-BE49-F238E27FC236}">
                <a16:creationId xmlns:a16="http://schemas.microsoft.com/office/drawing/2014/main" id="{EE899300-549F-29F8-2A87-4F28C5C0E449}"/>
              </a:ext>
            </a:extLst>
          </p:cNvPr>
          <p:cNvSpPr/>
          <p:nvPr/>
        </p:nvSpPr>
        <p:spPr>
          <a:xfrm>
            <a:off x="3612993" y="2484721"/>
            <a:ext cx="715759" cy="461665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r>
              <a:rPr lang="ja-JP" altLang="en-US" sz="2400" dirty="0"/>
              <a:t>２３</a:t>
            </a:r>
          </a:p>
        </p:txBody>
      </p:sp>
      <p:sp>
        <p:nvSpPr>
          <p:cNvPr id="66" name="正方形/長方形 65">
            <a:extLst>
              <a:ext uri="{FF2B5EF4-FFF2-40B4-BE49-F238E27FC236}">
                <a16:creationId xmlns:a16="http://schemas.microsoft.com/office/drawing/2014/main" id="{C1A32794-1872-0B74-BB09-AA77785F0F64}"/>
              </a:ext>
            </a:extLst>
          </p:cNvPr>
          <p:cNvSpPr/>
          <p:nvPr/>
        </p:nvSpPr>
        <p:spPr>
          <a:xfrm>
            <a:off x="422524" y="3280940"/>
            <a:ext cx="49244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2400" dirty="0"/>
              <a:t>③</a:t>
            </a:r>
          </a:p>
        </p:txBody>
      </p:sp>
      <p:sp>
        <p:nvSpPr>
          <p:cNvPr id="67" name="正方形/長方形 66">
            <a:extLst>
              <a:ext uri="{FF2B5EF4-FFF2-40B4-BE49-F238E27FC236}">
                <a16:creationId xmlns:a16="http://schemas.microsoft.com/office/drawing/2014/main" id="{AA2DBAEA-2F14-195E-EDC6-0597C27FB0C1}"/>
              </a:ext>
            </a:extLst>
          </p:cNvPr>
          <p:cNvSpPr/>
          <p:nvPr/>
        </p:nvSpPr>
        <p:spPr>
          <a:xfrm>
            <a:off x="997662" y="3285523"/>
            <a:ext cx="751651" cy="461665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r>
              <a:rPr lang="ja-JP" altLang="en-US" sz="2400" dirty="0"/>
              <a:t>６９</a:t>
            </a:r>
          </a:p>
        </p:txBody>
      </p:sp>
      <p:grpSp>
        <p:nvGrpSpPr>
          <p:cNvPr id="68" name="グループ化 67">
            <a:extLst>
              <a:ext uri="{FF2B5EF4-FFF2-40B4-BE49-F238E27FC236}">
                <a16:creationId xmlns:a16="http://schemas.microsoft.com/office/drawing/2014/main" id="{937AEAA3-5C2A-3011-5E0A-6131D3C9F713}"/>
              </a:ext>
            </a:extLst>
          </p:cNvPr>
          <p:cNvGrpSpPr/>
          <p:nvPr/>
        </p:nvGrpSpPr>
        <p:grpSpPr>
          <a:xfrm>
            <a:off x="2017620" y="3254188"/>
            <a:ext cx="2166586" cy="512095"/>
            <a:chOff x="2083129" y="4054175"/>
            <a:chExt cx="2166586" cy="512095"/>
          </a:xfrm>
        </p:grpSpPr>
        <p:sp>
          <p:nvSpPr>
            <p:cNvPr id="69" name="正方形/長方形 68">
              <a:extLst>
                <a:ext uri="{FF2B5EF4-FFF2-40B4-BE49-F238E27FC236}">
                  <a16:creationId xmlns:a16="http://schemas.microsoft.com/office/drawing/2014/main" id="{4B14C291-099E-A8E2-33D1-DA3BFB096A94}"/>
                </a:ext>
              </a:extLst>
            </p:cNvPr>
            <p:cNvSpPr/>
            <p:nvPr/>
          </p:nvSpPr>
          <p:spPr>
            <a:xfrm>
              <a:off x="2083129" y="4101685"/>
              <a:ext cx="880972" cy="461665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r>
                <a:rPr lang="ja-JP" altLang="en-US" sz="2400" dirty="0"/>
                <a:t>２３・</a:t>
              </a:r>
            </a:p>
          </p:txBody>
        </p:sp>
        <p:sp>
          <p:nvSpPr>
            <p:cNvPr id="70" name="正方形/長方形 69">
              <a:extLst>
                <a:ext uri="{FF2B5EF4-FFF2-40B4-BE49-F238E27FC236}">
                  <a16:creationId xmlns:a16="http://schemas.microsoft.com/office/drawing/2014/main" id="{73963B9F-2B8C-F3D8-C4A2-4C1F5C348879}"/>
                </a:ext>
              </a:extLst>
            </p:cNvPr>
            <p:cNvSpPr/>
            <p:nvPr/>
          </p:nvSpPr>
          <p:spPr>
            <a:xfrm>
              <a:off x="2793118" y="4058367"/>
              <a:ext cx="507903" cy="507903"/>
            </a:xfrm>
            <a:prstGeom prst="rect">
              <a:avLst/>
            </a:prstGeom>
            <a:noFill/>
            <a:ln w="254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400"/>
            </a:p>
          </p:txBody>
        </p:sp>
        <p:sp>
          <p:nvSpPr>
            <p:cNvPr id="71" name="正方形/長方形 70">
              <a:extLst>
                <a:ext uri="{FF2B5EF4-FFF2-40B4-BE49-F238E27FC236}">
                  <a16:creationId xmlns:a16="http://schemas.microsoft.com/office/drawing/2014/main" id="{22AFABCC-9E9F-BDDF-B40D-8CD37F1A0EAC}"/>
                </a:ext>
              </a:extLst>
            </p:cNvPr>
            <p:cNvSpPr/>
            <p:nvPr/>
          </p:nvSpPr>
          <p:spPr>
            <a:xfrm>
              <a:off x="3258862" y="4077072"/>
              <a:ext cx="602583" cy="461665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r>
                <a:rPr lang="ja-JP" altLang="en-US" sz="2400" dirty="0"/>
                <a:t>＋</a:t>
              </a:r>
            </a:p>
          </p:txBody>
        </p:sp>
        <p:sp>
          <p:nvSpPr>
            <p:cNvPr id="72" name="正方形/長方形 71">
              <a:extLst>
                <a:ext uri="{FF2B5EF4-FFF2-40B4-BE49-F238E27FC236}">
                  <a16:creationId xmlns:a16="http://schemas.microsoft.com/office/drawing/2014/main" id="{E04B4B43-191A-DC9F-6B01-03E71A7DAE2C}"/>
                </a:ext>
              </a:extLst>
            </p:cNvPr>
            <p:cNvSpPr/>
            <p:nvPr/>
          </p:nvSpPr>
          <p:spPr>
            <a:xfrm>
              <a:off x="3741812" y="4054175"/>
              <a:ext cx="507903" cy="507903"/>
            </a:xfrm>
            <a:prstGeom prst="rect">
              <a:avLst/>
            </a:prstGeom>
            <a:noFill/>
            <a:ln w="2540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400"/>
            </a:p>
          </p:txBody>
        </p:sp>
      </p:grpSp>
      <p:sp>
        <p:nvSpPr>
          <p:cNvPr id="73" name="角丸四角形 75">
            <a:extLst>
              <a:ext uri="{FF2B5EF4-FFF2-40B4-BE49-F238E27FC236}">
                <a16:creationId xmlns:a16="http://schemas.microsoft.com/office/drawing/2014/main" id="{330EFBF9-EEBE-3D5B-D679-DB6E76DF0E87}"/>
              </a:ext>
            </a:extLst>
          </p:cNvPr>
          <p:cNvSpPr/>
          <p:nvPr/>
        </p:nvSpPr>
        <p:spPr>
          <a:xfrm>
            <a:off x="1918056" y="2491995"/>
            <a:ext cx="627007" cy="432048"/>
          </a:xfrm>
          <a:prstGeom prst="roundRect">
            <a:avLst>
              <a:gd name="adj" fmla="val 50000"/>
            </a:avLst>
          </a:prstGeom>
          <a:noFill/>
          <a:ln w="28575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400"/>
          </a:p>
        </p:txBody>
      </p:sp>
      <p:cxnSp>
        <p:nvCxnSpPr>
          <p:cNvPr id="74" name="直線矢印コネクタ 73">
            <a:extLst>
              <a:ext uri="{FF2B5EF4-FFF2-40B4-BE49-F238E27FC236}">
                <a16:creationId xmlns:a16="http://schemas.microsoft.com/office/drawing/2014/main" id="{E5F58E63-850D-F479-607A-27E1694C329B}"/>
              </a:ext>
            </a:extLst>
          </p:cNvPr>
          <p:cNvCxnSpPr/>
          <p:nvPr/>
        </p:nvCxnSpPr>
        <p:spPr>
          <a:xfrm flipH="1">
            <a:off x="1492437" y="2909980"/>
            <a:ext cx="463419" cy="452077"/>
          </a:xfrm>
          <a:prstGeom prst="straightConnector1">
            <a:avLst/>
          </a:prstGeom>
          <a:ln w="317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角丸四角形 77">
            <a:extLst>
              <a:ext uri="{FF2B5EF4-FFF2-40B4-BE49-F238E27FC236}">
                <a16:creationId xmlns:a16="http://schemas.microsoft.com/office/drawing/2014/main" id="{CF6F2C2F-32A3-16EC-3D8F-E41D1CB7B038}"/>
              </a:ext>
            </a:extLst>
          </p:cNvPr>
          <p:cNvSpPr/>
          <p:nvPr/>
        </p:nvSpPr>
        <p:spPr>
          <a:xfrm>
            <a:off x="3530348" y="2471595"/>
            <a:ext cx="646334" cy="432048"/>
          </a:xfrm>
          <a:prstGeom prst="roundRect">
            <a:avLst>
              <a:gd name="adj" fmla="val 50000"/>
            </a:avLst>
          </a:prstGeom>
          <a:noFill/>
          <a:ln w="28575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400"/>
          </a:p>
        </p:txBody>
      </p:sp>
      <p:cxnSp>
        <p:nvCxnSpPr>
          <p:cNvPr id="76" name="直線矢印コネクタ 75">
            <a:extLst>
              <a:ext uri="{FF2B5EF4-FFF2-40B4-BE49-F238E27FC236}">
                <a16:creationId xmlns:a16="http://schemas.microsoft.com/office/drawing/2014/main" id="{B19397FD-91EF-55B0-D086-4B214385C235}"/>
              </a:ext>
            </a:extLst>
          </p:cNvPr>
          <p:cNvCxnSpPr>
            <a:cxnSpLocks/>
          </p:cNvCxnSpPr>
          <p:nvPr/>
        </p:nvCxnSpPr>
        <p:spPr>
          <a:xfrm flipH="1">
            <a:off x="2340192" y="2836759"/>
            <a:ext cx="1343602" cy="562906"/>
          </a:xfrm>
          <a:prstGeom prst="straightConnector1">
            <a:avLst/>
          </a:prstGeom>
          <a:ln w="31750">
            <a:solidFill>
              <a:srgbClr val="7030A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7" name="正方形/長方形 76">
            <a:extLst>
              <a:ext uri="{FF2B5EF4-FFF2-40B4-BE49-F238E27FC236}">
                <a16:creationId xmlns:a16="http://schemas.microsoft.com/office/drawing/2014/main" id="{6E8F2528-ABC9-50FA-DC91-5304FCD2E368}"/>
              </a:ext>
            </a:extLst>
          </p:cNvPr>
          <p:cNvSpPr/>
          <p:nvPr/>
        </p:nvSpPr>
        <p:spPr>
          <a:xfrm>
            <a:off x="1635348" y="3300624"/>
            <a:ext cx="584682" cy="461665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r>
              <a:rPr lang="ja-JP" altLang="en-US" sz="2400" dirty="0"/>
              <a:t>＝</a:t>
            </a:r>
          </a:p>
        </p:txBody>
      </p:sp>
      <p:sp>
        <p:nvSpPr>
          <p:cNvPr id="78" name="正方形/長方形 77">
            <a:extLst>
              <a:ext uri="{FF2B5EF4-FFF2-40B4-BE49-F238E27FC236}">
                <a16:creationId xmlns:a16="http://schemas.microsoft.com/office/drawing/2014/main" id="{C9998174-4E51-4F11-0694-B2F712B5861B}"/>
              </a:ext>
            </a:extLst>
          </p:cNvPr>
          <p:cNvSpPr/>
          <p:nvPr/>
        </p:nvSpPr>
        <p:spPr>
          <a:xfrm>
            <a:off x="2773919" y="3282764"/>
            <a:ext cx="504719" cy="461665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r>
              <a:rPr lang="ja-JP" altLang="en-US" sz="2400" dirty="0"/>
              <a:t>３</a:t>
            </a:r>
          </a:p>
        </p:txBody>
      </p:sp>
      <p:sp>
        <p:nvSpPr>
          <p:cNvPr id="79" name="正方形/長方形 78">
            <a:extLst>
              <a:ext uri="{FF2B5EF4-FFF2-40B4-BE49-F238E27FC236}">
                <a16:creationId xmlns:a16="http://schemas.microsoft.com/office/drawing/2014/main" id="{B874EF2E-FD57-F960-6715-439D86427359}"/>
              </a:ext>
            </a:extLst>
          </p:cNvPr>
          <p:cNvSpPr/>
          <p:nvPr/>
        </p:nvSpPr>
        <p:spPr>
          <a:xfrm>
            <a:off x="3732829" y="3296036"/>
            <a:ext cx="387761" cy="461665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r>
              <a:rPr lang="ja-JP" altLang="en-US" sz="2400" dirty="0"/>
              <a:t>０</a:t>
            </a:r>
          </a:p>
        </p:txBody>
      </p:sp>
      <p:grpSp>
        <p:nvGrpSpPr>
          <p:cNvPr id="80" name="グループ化 79">
            <a:extLst>
              <a:ext uri="{FF2B5EF4-FFF2-40B4-BE49-F238E27FC236}">
                <a16:creationId xmlns:a16="http://schemas.microsoft.com/office/drawing/2014/main" id="{60C42999-C971-4630-CC29-27B2C8CB2EF2}"/>
              </a:ext>
            </a:extLst>
          </p:cNvPr>
          <p:cNvGrpSpPr/>
          <p:nvPr/>
        </p:nvGrpSpPr>
        <p:grpSpPr>
          <a:xfrm>
            <a:off x="1613563" y="3310280"/>
            <a:ext cx="1543758" cy="1198840"/>
            <a:chOff x="5429086" y="5176237"/>
            <a:chExt cx="1543758" cy="1198840"/>
          </a:xfrm>
        </p:grpSpPr>
        <p:sp>
          <p:nvSpPr>
            <p:cNvPr id="81" name="円/楕円 96">
              <a:extLst>
                <a:ext uri="{FF2B5EF4-FFF2-40B4-BE49-F238E27FC236}">
                  <a16:creationId xmlns:a16="http://schemas.microsoft.com/office/drawing/2014/main" id="{69B7261A-0B86-844A-C0B3-EE6D4974D9B1}"/>
                </a:ext>
              </a:extLst>
            </p:cNvPr>
            <p:cNvSpPr/>
            <p:nvPr/>
          </p:nvSpPr>
          <p:spPr>
            <a:xfrm>
              <a:off x="5827993" y="5176237"/>
              <a:ext cx="546870" cy="479181"/>
            </a:xfrm>
            <a:prstGeom prst="ellipse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400"/>
            </a:p>
          </p:txBody>
        </p:sp>
        <p:sp>
          <p:nvSpPr>
            <p:cNvPr id="82" name="下矢印 97">
              <a:extLst>
                <a:ext uri="{FF2B5EF4-FFF2-40B4-BE49-F238E27FC236}">
                  <a16:creationId xmlns:a16="http://schemas.microsoft.com/office/drawing/2014/main" id="{815B5A3F-1702-17C9-43E3-8D2C844F2DB0}"/>
                </a:ext>
              </a:extLst>
            </p:cNvPr>
            <p:cNvSpPr/>
            <p:nvPr/>
          </p:nvSpPr>
          <p:spPr>
            <a:xfrm flipH="1">
              <a:off x="6055437" y="5665276"/>
              <a:ext cx="45719" cy="239843"/>
            </a:xfrm>
            <a:prstGeom prst="downArrow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400"/>
            </a:p>
          </p:txBody>
        </p:sp>
        <p:sp>
          <p:nvSpPr>
            <p:cNvPr id="83" name="フローチャート : 代替処理 98">
              <a:extLst>
                <a:ext uri="{FF2B5EF4-FFF2-40B4-BE49-F238E27FC236}">
                  <a16:creationId xmlns:a16="http://schemas.microsoft.com/office/drawing/2014/main" id="{C9A609B3-3388-36E2-B720-91A2947EF145}"/>
                </a:ext>
              </a:extLst>
            </p:cNvPr>
            <p:cNvSpPr/>
            <p:nvPr/>
          </p:nvSpPr>
          <p:spPr>
            <a:xfrm>
              <a:off x="5429086" y="5920480"/>
              <a:ext cx="1543758" cy="454597"/>
            </a:xfrm>
            <a:prstGeom prst="flowChartAlternateProcess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400"/>
            </a:p>
          </p:txBody>
        </p:sp>
      </p:grpSp>
      <p:sp>
        <p:nvSpPr>
          <p:cNvPr id="84" name="正方形/長方形 83">
            <a:extLst>
              <a:ext uri="{FF2B5EF4-FFF2-40B4-BE49-F238E27FC236}">
                <a16:creationId xmlns:a16="http://schemas.microsoft.com/office/drawing/2014/main" id="{D54D2385-641C-1CE8-49D6-1E79762CC8FB}"/>
              </a:ext>
            </a:extLst>
          </p:cNvPr>
          <p:cNvSpPr/>
          <p:nvPr/>
        </p:nvSpPr>
        <p:spPr>
          <a:xfrm>
            <a:off x="1537982" y="4130929"/>
            <a:ext cx="1898301" cy="34881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ts val="2000"/>
              </a:lnSpc>
            </a:pPr>
            <a:r>
              <a:rPr lang="ja-JP" altLang="en-US" sz="2400" dirty="0">
                <a:latin typeface="+mn-ea"/>
              </a:rPr>
              <a:t>最大公約数</a:t>
            </a:r>
          </a:p>
        </p:txBody>
      </p:sp>
      <p:sp>
        <p:nvSpPr>
          <p:cNvPr id="85" name="正方形/長方形 84">
            <a:extLst>
              <a:ext uri="{FF2B5EF4-FFF2-40B4-BE49-F238E27FC236}">
                <a16:creationId xmlns:a16="http://schemas.microsoft.com/office/drawing/2014/main" id="{264EBC93-334D-2625-3AEC-A801F8746FCC}"/>
              </a:ext>
            </a:extLst>
          </p:cNvPr>
          <p:cNvSpPr/>
          <p:nvPr/>
        </p:nvSpPr>
        <p:spPr>
          <a:xfrm>
            <a:off x="3501956" y="4037743"/>
            <a:ext cx="539891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ja-JP" altLang="en-US" sz="2400" dirty="0">
                <a:latin typeface="+mn-ea"/>
              </a:rPr>
              <a:t>５０６と４３７の最大公約数は２３である。</a:t>
            </a:r>
            <a:endParaRPr lang="en-US" altLang="ja-JP" sz="2400" dirty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35621966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75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500"/>
                            </p:stCondLst>
                            <p:childTnLst>
                              <p:par>
                                <p:cTn id="3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9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4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9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>
                            <p:stCondLst>
                              <p:cond delay="500"/>
                            </p:stCondLst>
                            <p:childTnLst>
                              <p:par>
                                <p:cTn id="10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3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8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3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8" dur="75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9" fill="hold">
                            <p:stCondLst>
                              <p:cond delay="750"/>
                            </p:stCondLst>
                            <p:childTnLst>
                              <p:par>
                                <p:cTn id="12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2" dur="2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8" fill="hold">
                            <p:stCondLst>
                              <p:cond delay="500"/>
                            </p:stCondLst>
                            <p:childTnLst>
                              <p:par>
                                <p:cTn id="12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1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>
                      <p:stCondLst>
                        <p:cond delay="indefinite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41" dur="75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2" fill="hold">
                            <p:stCondLst>
                              <p:cond delay="750"/>
                            </p:stCondLst>
                            <p:childTnLst>
                              <p:par>
                                <p:cTn id="14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>
                      <p:stCondLst>
                        <p:cond delay="indefinite"/>
                      </p:stCondLst>
                      <p:childTnLst>
                        <p:par>
                          <p:cTn id="147" fill="hold">
                            <p:stCondLst>
                              <p:cond delay="0"/>
                            </p:stCondLst>
                            <p:childTnLst>
                              <p:par>
                                <p:cTn id="148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1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4" fill="hold">
                      <p:stCondLst>
                        <p:cond delay="indefinite"/>
                      </p:stCondLst>
                      <p:childTnLst>
                        <p:par>
                          <p:cTn id="155" fill="hold">
                            <p:stCondLst>
                              <p:cond delay="0"/>
                            </p:stCondLst>
                            <p:childTnLst>
                              <p:par>
                                <p:cTn id="15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>
                      <p:stCondLst>
                        <p:cond delay="indefinite"/>
                      </p:stCondLst>
                      <p:childTnLst>
                        <p:par>
                          <p:cTn id="160" fill="hold">
                            <p:stCondLst>
                              <p:cond delay="0"/>
                            </p:stCondLst>
                            <p:childTnLst>
                              <p:par>
                                <p:cTn id="16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4" fill="hold">
                      <p:stCondLst>
                        <p:cond delay="indefinite"/>
                      </p:stCondLst>
                      <p:childTnLst>
                        <p:par>
                          <p:cTn id="165" fill="hold">
                            <p:stCondLst>
                              <p:cond delay="0"/>
                            </p:stCondLst>
                            <p:childTnLst>
                              <p:par>
                                <p:cTn id="16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8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9" fill="hold">
                      <p:stCondLst>
                        <p:cond delay="indefinite"/>
                      </p:stCondLst>
                      <p:childTnLst>
                        <p:par>
                          <p:cTn id="170" fill="hold">
                            <p:stCondLst>
                              <p:cond delay="0"/>
                            </p:stCondLst>
                            <p:childTnLst>
                              <p:par>
                                <p:cTn id="17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3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4" fill="hold">
                      <p:stCondLst>
                        <p:cond delay="indefinite"/>
                      </p:stCondLst>
                      <p:childTnLst>
                        <p:par>
                          <p:cTn id="175" fill="hold">
                            <p:stCondLst>
                              <p:cond delay="0"/>
                            </p:stCondLst>
                            <p:childTnLst>
                              <p:par>
                                <p:cTn id="17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8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9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0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1" fill="hold">
                      <p:stCondLst>
                        <p:cond delay="indefinite"/>
                      </p:stCondLst>
                      <p:childTnLst>
                        <p:par>
                          <p:cTn id="182" fill="hold">
                            <p:stCondLst>
                              <p:cond delay="0"/>
                            </p:stCondLst>
                            <p:childTnLst>
                              <p:par>
                                <p:cTn id="18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5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6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7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8" fill="hold">
                      <p:stCondLst>
                        <p:cond delay="indefinite"/>
                      </p:stCondLst>
                      <p:childTnLst>
                        <p:par>
                          <p:cTn id="189" fill="hold">
                            <p:stCondLst>
                              <p:cond delay="0"/>
                            </p:stCondLst>
                            <p:childTnLst>
                              <p:par>
                                <p:cTn id="19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2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3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4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7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8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9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0" fill="hold">
                      <p:stCondLst>
                        <p:cond delay="indefinite"/>
                      </p:stCondLst>
                      <p:childTnLst>
                        <p:par>
                          <p:cTn id="201" fill="hold">
                            <p:stCondLst>
                              <p:cond delay="0"/>
                            </p:stCondLst>
                            <p:childTnLst>
                              <p:par>
                                <p:cTn id="20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4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5" fill="hold">
                      <p:stCondLst>
                        <p:cond delay="indefinite"/>
                      </p:stCondLst>
                      <p:childTnLst>
                        <p:par>
                          <p:cTn id="206" fill="hold">
                            <p:stCondLst>
                              <p:cond delay="0"/>
                            </p:stCondLst>
                            <p:childTnLst>
                              <p:par>
                                <p:cTn id="207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9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0" fill="hold">
                            <p:stCondLst>
                              <p:cond delay="500"/>
                            </p:stCondLst>
                            <p:childTnLst>
                              <p:par>
                                <p:cTn id="21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3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4" fill="hold">
                      <p:stCondLst>
                        <p:cond delay="indefinite"/>
                      </p:stCondLst>
                      <p:childTnLst>
                        <p:par>
                          <p:cTn id="215" fill="hold">
                            <p:stCondLst>
                              <p:cond delay="0"/>
                            </p:stCondLst>
                            <p:childTnLst>
                              <p:par>
                                <p:cTn id="21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8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9" fill="hold">
                      <p:stCondLst>
                        <p:cond delay="indefinite"/>
                      </p:stCondLst>
                      <p:childTnLst>
                        <p:par>
                          <p:cTn id="220" fill="hold">
                            <p:stCondLst>
                              <p:cond delay="0"/>
                            </p:stCondLst>
                            <p:childTnLst>
                              <p:par>
                                <p:cTn id="22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3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4" fill="hold">
                      <p:stCondLst>
                        <p:cond delay="indefinite"/>
                      </p:stCondLst>
                      <p:childTnLst>
                        <p:par>
                          <p:cTn id="225" fill="hold">
                            <p:stCondLst>
                              <p:cond delay="0"/>
                            </p:stCondLst>
                            <p:childTnLst>
                              <p:par>
                                <p:cTn id="226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28" dur="75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9" fill="hold">
                            <p:stCondLst>
                              <p:cond delay="750"/>
                            </p:stCondLst>
                            <p:childTnLst>
                              <p:par>
                                <p:cTn id="23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2" dur="2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3" fill="hold">
                      <p:stCondLst>
                        <p:cond delay="indefinite"/>
                      </p:stCondLst>
                      <p:childTnLst>
                        <p:par>
                          <p:cTn id="234" fill="hold">
                            <p:stCondLst>
                              <p:cond delay="0"/>
                            </p:stCondLst>
                            <p:childTnLst>
                              <p:par>
                                <p:cTn id="23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8" fill="hold">
                            <p:stCondLst>
                              <p:cond delay="500"/>
                            </p:stCondLst>
                            <p:childTnLst>
                              <p:par>
                                <p:cTn id="23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1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2" fill="hold">
                      <p:stCondLst>
                        <p:cond delay="indefinite"/>
                      </p:stCondLst>
                      <p:childTnLst>
                        <p:par>
                          <p:cTn id="243" fill="hold">
                            <p:stCondLst>
                              <p:cond delay="0"/>
                            </p:stCondLst>
                            <p:childTnLst>
                              <p:par>
                                <p:cTn id="24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6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7" fill="hold">
                      <p:stCondLst>
                        <p:cond delay="indefinite"/>
                      </p:stCondLst>
                      <p:childTnLst>
                        <p:par>
                          <p:cTn id="248" fill="hold">
                            <p:stCondLst>
                              <p:cond delay="0"/>
                            </p:stCondLst>
                            <p:childTnLst>
                              <p:par>
                                <p:cTn id="249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51" dur="75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2" fill="hold">
                            <p:stCondLst>
                              <p:cond delay="750"/>
                            </p:stCondLst>
                            <p:childTnLst>
                              <p:par>
                                <p:cTn id="25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5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6" fill="hold">
                      <p:stCondLst>
                        <p:cond delay="indefinite"/>
                      </p:stCondLst>
                      <p:childTnLst>
                        <p:par>
                          <p:cTn id="257" fill="hold">
                            <p:stCondLst>
                              <p:cond delay="0"/>
                            </p:stCondLst>
                            <p:childTnLst>
                              <p:par>
                                <p:cTn id="258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5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1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6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4" fill="hold">
                      <p:stCondLst>
                        <p:cond delay="indefinite"/>
                      </p:stCondLst>
                      <p:childTnLst>
                        <p:par>
                          <p:cTn id="265" fill="hold">
                            <p:stCondLst>
                              <p:cond delay="0"/>
                            </p:stCondLst>
                            <p:childTnLst>
                              <p:par>
                                <p:cTn id="26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8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9" fill="hold">
                      <p:stCondLst>
                        <p:cond delay="indefinite"/>
                      </p:stCondLst>
                      <p:childTnLst>
                        <p:par>
                          <p:cTn id="270" fill="hold">
                            <p:stCondLst>
                              <p:cond delay="0"/>
                            </p:stCondLst>
                            <p:childTnLst>
                              <p:par>
                                <p:cTn id="27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3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4" fill="hold">
                      <p:stCondLst>
                        <p:cond delay="indefinite"/>
                      </p:stCondLst>
                      <p:childTnLst>
                        <p:par>
                          <p:cTn id="275" fill="hold">
                            <p:stCondLst>
                              <p:cond delay="0"/>
                            </p:stCondLst>
                            <p:childTnLst>
                              <p:par>
                                <p:cTn id="27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8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9" fill="hold">
                      <p:stCondLst>
                        <p:cond delay="indefinite"/>
                      </p:stCondLst>
                      <p:childTnLst>
                        <p:par>
                          <p:cTn id="280" fill="hold">
                            <p:stCondLst>
                              <p:cond delay="0"/>
                            </p:stCondLst>
                            <p:childTnLst>
                              <p:par>
                                <p:cTn id="28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3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4" fill="hold">
                      <p:stCondLst>
                        <p:cond delay="indefinite"/>
                      </p:stCondLst>
                      <p:childTnLst>
                        <p:par>
                          <p:cTn id="285" fill="hold">
                            <p:stCondLst>
                              <p:cond delay="0"/>
                            </p:stCondLst>
                            <p:childTnLst>
                              <p:par>
                                <p:cTn id="28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8" dur="5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9" dur="5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0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1" fill="hold">
                      <p:stCondLst>
                        <p:cond delay="indefinite"/>
                      </p:stCondLst>
                      <p:childTnLst>
                        <p:par>
                          <p:cTn id="292" fill="hold">
                            <p:stCondLst>
                              <p:cond delay="0"/>
                            </p:stCondLst>
                            <p:childTnLst>
                              <p:par>
                                <p:cTn id="29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5" dur="5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6" dur="5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7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8" fill="hold">
                      <p:stCondLst>
                        <p:cond delay="indefinite"/>
                      </p:stCondLst>
                      <p:childTnLst>
                        <p:par>
                          <p:cTn id="299" fill="hold">
                            <p:stCondLst>
                              <p:cond delay="0"/>
                            </p:stCondLst>
                            <p:childTnLst>
                              <p:par>
                                <p:cTn id="30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02" dur="1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3" fill="hold">
                      <p:stCondLst>
                        <p:cond delay="indefinite"/>
                      </p:stCondLst>
                      <p:childTnLst>
                        <p:par>
                          <p:cTn id="304" fill="hold">
                            <p:stCondLst>
                              <p:cond delay="0"/>
                            </p:stCondLst>
                            <p:childTnLst>
                              <p:par>
                                <p:cTn id="30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7" dur="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8" dur="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9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0" fill="hold">
                      <p:stCondLst>
                        <p:cond delay="indefinite"/>
                      </p:stCondLst>
                      <p:childTnLst>
                        <p:par>
                          <p:cTn id="311" fill="hold">
                            <p:stCondLst>
                              <p:cond delay="0"/>
                            </p:stCondLst>
                            <p:childTnLst>
                              <p:par>
                                <p:cTn id="312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14" dur="1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5" fill="hold">
                      <p:stCondLst>
                        <p:cond delay="indefinite"/>
                      </p:stCondLst>
                      <p:childTnLst>
                        <p:par>
                          <p:cTn id="316" fill="hold">
                            <p:stCondLst>
                              <p:cond delay="0"/>
                            </p:stCondLst>
                            <p:childTnLst>
                              <p:par>
                                <p:cTn id="31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9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0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1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2" fill="hold">
                      <p:stCondLst>
                        <p:cond delay="indefinite"/>
                      </p:stCondLst>
                      <p:childTnLst>
                        <p:par>
                          <p:cTn id="323" fill="hold">
                            <p:stCondLst>
                              <p:cond delay="0"/>
                            </p:stCondLst>
                            <p:childTnLst>
                              <p:par>
                                <p:cTn id="32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6" dur="20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 animBg="1"/>
      <p:bldP spid="12" grpId="0"/>
      <p:bldP spid="13" grpId="0"/>
      <p:bldP spid="14" grpId="0"/>
      <p:bldP spid="16" grpId="0"/>
      <p:bldP spid="17" grpId="0"/>
      <p:bldP spid="18" grpId="0"/>
      <p:bldP spid="19" grpId="0" animBg="1"/>
      <p:bldP spid="21" grpId="0" animBg="1"/>
      <p:bldP spid="21" grpId="1" animBg="1"/>
      <p:bldP spid="23" grpId="0"/>
      <p:bldP spid="24" grpId="0"/>
      <p:bldP spid="25" grpId="0"/>
      <p:bldP spid="27" grpId="0"/>
      <p:bldP spid="28" grpId="0"/>
      <p:bldP spid="29" grpId="0" animBg="1"/>
      <p:bldP spid="29" grpId="1" animBg="1"/>
      <p:bldP spid="31" grpId="0" animBg="1"/>
      <p:bldP spid="33" grpId="0"/>
      <p:bldP spid="34" grpId="0"/>
      <p:bldP spid="35" grpId="0"/>
      <p:bldP spid="37" grpId="0"/>
      <p:bldP spid="42" grpId="0"/>
      <p:bldP spid="44" grpId="0" animBg="1"/>
      <p:bldP spid="50" grpId="0"/>
      <p:bldP spid="51" grpId="0"/>
      <p:bldP spid="52" grpId="0"/>
      <p:bldP spid="53" grpId="0"/>
      <p:bldP spid="59" grpId="0" animBg="1"/>
      <p:bldP spid="61" grpId="0" animBg="1"/>
      <p:bldP spid="63" grpId="0"/>
      <p:bldP spid="64" grpId="0"/>
      <p:bldP spid="65" grpId="0"/>
      <p:bldP spid="66" grpId="0"/>
      <p:bldP spid="67" grpId="0"/>
      <p:bldP spid="73" grpId="0" animBg="1"/>
      <p:bldP spid="75" grpId="0" animBg="1"/>
      <p:bldP spid="77" grpId="0"/>
      <p:bldP spid="78" grpId="0"/>
      <p:bldP spid="79" grpId="0"/>
      <p:bldP spid="84" grpId="0"/>
      <p:bldP spid="85" grpId="0"/>
    </p:bldLst>
  </p:timing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9447</TotalTime>
  <Words>1010</Words>
  <Application>Microsoft Office PowerPoint</Application>
  <PresentationFormat>画面に合わせる (4:3)</PresentationFormat>
  <Paragraphs>359</Paragraphs>
  <Slides>11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11</vt:i4>
      </vt:variant>
    </vt:vector>
  </HeadingPairs>
  <TitlesOfParts>
    <vt:vector size="17" baseType="lpstr">
      <vt:lpstr>HGS行書体</vt:lpstr>
      <vt:lpstr>HG行書体</vt:lpstr>
      <vt:lpstr>ＭＳ Ｐゴシック</vt:lpstr>
      <vt:lpstr>Arial</vt:lpstr>
      <vt:lpstr>Calibri</vt:lpstr>
      <vt:lpstr>Office ​​テーマ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sakamotto</dc:creator>
  <cp:lastModifiedBy>典久 阪本</cp:lastModifiedBy>
  <cp:revision>929</cp:revision>
  <dcterms:created xsi:type="dcterms:W3CDTF">2014-08-14T01:41:18Z</dcterms:created>
  <dcterms:modified xsi:type="dcterms:W3CDTF">2026-03-23T03:53:49Z</dcterms:modified>
</cp:coreProperties>
</file>