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360" r:id="rId3"/>
    <p:sldId id="476" r:id="rId4"/>
    <p:sldId id="477" r:id="rId5"/>
    <p:sldId id="478" r:id="rId6"/>
    <p:sldId id="481" r:id="rId7"/>
    <p:sldId id="48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14F8F8"/>
    <a:srgbClr val="FF9933"/>
    <a:srgbClr val="FFCC99"/>
    <a:srgbClr val="FF99CC"/>
    <a:srgbClr val="CCFF99"/>
    <a:srgbClr val="99FF66"/>
    <a:srgbClr val="FFCCFF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30" autoAdjust="0"/>
    <p:restoredTop sz="94451" autoAdjust="0"/>
  </p:normalViewPr>
  <p:slideViewPr>
    <p:cSldViewPr>
      <p:cViewPr varScale="1">
        <p:scale>
          <a:sx n="105" d="100"/>
          <a:sy n="105" d="100"/>
        </p:scale>
        <p:origin x="1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37B9A-D4F8-42C4-900D-C69235947CAF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74C-3A8C-4C73-9A75-3104C0C46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2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516B5A-1E89-4E7C-825D-3CEF9B221287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3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7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2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7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9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1FE4-D23F-4508-82B7-A8440D496EFD}" type="datetimeFigureOut">
              <a:rPr kumimoji="1" lang="ja-JP" altLang="en-US" smtClean="0"/>
              <a:t>2026/1/24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63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1075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683568" y="2349028"/>
            <a:ext cx="7993063" cy="3024188"/>
            <a:chOff x="684213" y="2636838"/>
            <a:chExt cx="7993062" cy="3024856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684213" y="2636838"/>
              <a:ext cx="7993062" cy="3024856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233439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数学Ａ</a:t>
              </a:r>
            </a:p>
          </p:txBody>
        </p:sp>
      </p:grpSp>
      <p:sp>
        <p:nvSpPr>
          <p:cNvPr id="2" name="Text Box 5">
            <a:extLst>
              <a:ext uri="{FF2B5EF4-FFF2-40B4-BE49-F238E27FC236}">
                <a16:creationId xmlns:a16="http://schemas.microsoft.com/office/drawing/2014/main" id="{6E14324C-7DBC-E40D-C0FB-BCF06A107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3838804"/>
            <a:ext cx="41764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dist" eaLnBrk="1" hangingPunct="1">
              <a:spcBef>
                <a:spcPct val="50000"/>
              </a:spcBef>
              <a:buFontTx/>
              <a:buNone/>
            </a:pPr>
            <a:r>
              <a:rPr lang="ja-JP" altLang="en-US" dirty="0"/>
              <a:t>第３節　作図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D9036288-6C50-4317-1AEC-97FA50322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3828" y="4389185"/>
            <a:ext cx="30963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dist" eaLnBrk="1" hangingPunct="1">
              <a:spcBef>
                <a:spcPct val="50000"/>
              </a:spcBef>
              <a:buFontTx/>
              <a:buNone/>
            </a:pPr>
            <a:r>
              <a:rPr lang="ja-JP" altLang="en-US" sz="2800" dirty="0"/>
              <a:t>正五角形の作図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298E93F0-C448-79AB-241A-F3B35816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2638" y="3411829"/>
            <a:ext cx="60536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dist" eaLnBrk="1" hangingPunct="1">
              <a:spcBef>
                <a:spcPct val="50000"/>
              </a:spcBef>
              <a:buFontTx/>
              <a:buNone/>
            </a:pPr>
            <a:r>
              <a:rPr lang="ja-JP" altLang="en-US" sz="3600" dirty="0"/>
              <a:t>第２章　図形の性質</a:t>
            </a:r>
          </a:p>
        </p:txBody>
      </p:sp>
    </p:spTree>
    <p:extLst>
      <p:ext uri="{BB962C8B-B14F-4D97-AF65-F5344CB8AC3E}">
        <p14:creationId xmlns:p14="http://schemas.microsoft.com/office/powerpoint/2010/main" val="3567655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フローチャート : 代替処理 92"/>
          <p:cNvSpPr/>
          <p:nvPr/>
        </p:nvSpPr>
        <p:spPr>
          <a:xfrm>
            <a:off x="22578" y="116632"/>
            <a:ext cx="983901" cy="517039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研究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040593" y="11072"/>
            <a:ext cx="7749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長さが２の線分ＣＤが与えられたときの正五角形ＡＢＣＤＥを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5812471" y="4754936"/>
            <a:ext cx="2017438" cy="681112"/>
            <a:chOff x="5033165" y="3543399"/>
            <a:chExt cx="2017438" cy="681112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5033165" y="3543399"/>
              <a:ext cx="2017438" cy="484418"/>
              <a:chOff x="5405977" y="3101914"/>
              <a:chExt cx="2017438" cy="484418"/>
            </a:xfrm>
          </p:grpSpPr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 flipV="1">
                <a:off x="5624660" y="3212975"/>
                <a:ext cx="1438715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正方形/長方形 3"/>
              <p:cNvSpPr>
                <a:spLocks noChangeArrowheads="1"/>
              </p:cNvSpPr>
              <p:nvPr/>
            </p:nvSpPr>
            <p:spPr bwMode="auto">
              <a:xfrm>
                <a:off x="6999901" y="3124667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D</a:t>
                </a:r>
                <a:endParaRPr lang="ja-JP" altLang="en-US" sz="2400" dirty="0"/>
              </a:p>
            </p:txBody>
          </p:sp>
          <p:sp>
            <p:nvSpPr>
              <p:cNvPr id="15" name="正方形/長方形 3"/>
              <p:cNvSpPr>
                <a:spLocks noChangeArrowheads="1"/>
              </p:cNvSpPr>
              <p:nvPr/>
            </p:nvSpPr>
            <p:spPr bwMode="auto">
              <a:xfrm>
                <a:off x="5405977" y="3101914"/>
                <a:ext cx="4042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C</a:t>
                </a:r>
                <a:endParaRPr lang="ja-JP" altLang="en-US" sz="2400" dirty="0"/>
              </a:p>
            </p:txBody>
          </p:sp>
        </p:grpSp>
        <p:grpSp>
          <p:nvGrpSpPr>
            <p:cNvPr id="3" name="グループ化 2"/>
            <p:cNvGrpSpPr/>
            <p:nvPr/>
          </p:nvGrpSpPr>
          <p:grpSpPr>
            <a:xfrm>
              <a:off x="5280423" y="3654461"/>
              <a:ext cx="1410142" cy="570050"/>
              <a:chOff x="5267500" y="4149080"/>
              <a:chExt cx="1410142" cy="570050"/>
            </a:xfrm>
          </p:grpSpPr>
          <p:sp>
            <p:nvSpPr>
              <p:cNvPr id="20" name="AutoShape 5"/>
              <p:cNvSpPr>
                <a:spLocks/>
              </p:cNvSpPr>
              <p:nvPr/>
            </p:nvSpPr>
            <p:spPr bwMode="auto">
              <a:xfrm rot="16200000">
                <a:off x="5852752" y="3563828"/>
                <a:ext cx="239638" cy="1410142"/>
              </a:xfrm>
              <a:prstGeom prst="leftBracket">
                <a:avLst>
                  <a:gd name="adj" fmla="val 342607"/>
                </a:avLst>
              </a:prstGeom>
              <a:noFill/>
              <a:ln w="15875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" name="正方形/長方形 3"/>
              <p:cNvSpPr>
                <a:spLocks noChangeArrowheads="1"/>
              </p:cNvSpPr>
              <p:nvPr/>
            </p:nvSpPr>
            <p:spPr bwMode="auto">
              <a:xfrm>
                <a:off x="5839646" y="4319020"/>
                <a:ext cx="359394" cy="400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 dirty="0"/>
                  <a:t>２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319D00-6239-599B-BA42-D670F37760D1}"/>
              </a:ext>
            </a:extLst>
          </p:cNvPr>
          <p:cNvSpPr/>
          <p:nvPr/>
        </p:nvSpPr>
        <p:spPr>
          <a:xfrm>
            <a:off x="1040593" y="339286"/>
            <a:ext cx="2379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作図してみよう。</a:t>
            </a:r>
          </a:p>
        </p:txBody>
      </p:sp>
      <p:sp>
        <p:nvSpPr>
          <p:cNvPr id="2086" name="正方形/長方形 2085">
            <a:extLst>
              <a:ext uri="{FF2B5EF4-FFF2-40B4-BE49-F238E27FC236}">
                <a16:creationId xmlns:a16="http://schemas.microsoft.com/office/drawing/2014/main" id="{465934B9-280F-3DD6-CFCE-8B9AE41180F5}"/>
              </a:ext>
            </a:extLst>
          </p:cNvPr>
          <p:cNvSpPr/>
          <p:nvPr/>
        </p:nvSpPr>
        <p:spPr>
          <a:xfrm>
            <a:off x="119615" y="756990"/>
            <a:ext cx="5162353" cy="461665"/>
          </a:xfrm>
          <a:prstGeom prst="rect">
            <a:avLst/>
          </a:prstGeom>
          <a:ln w="222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正五角形ＡＢＣＤＥの頂点Ａを作図する。</a:t>
            </a:r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4AEBDDE6-05E5-C4CD-36C1-3FF6C380756F}"/>
              </a:ext>
            </a:extLst>
          </p:cNvPr>
          <p:cNvGrpSpPr/>
          <p:nvPr/>
        </p:nvGrpSpPr>
        <p:grpSpPr>
          <a:xfrm>
            <a:off x="5533560" y="565120"/>
            <a:ext cx="3195311" cy="1490951"/>
            <a:chOff x="5533560" y="565120"/>
            <a:chExt cx="3195311" cy="1490951"/>
          </a:xfrm>
        </p:grpSpPr>
        <p:grpSp>
          <p:nvGrpSpPr>
            <p:cNvPr id="2083" name="グループ化 2082">
              <a:extLst>
                <a:ext uri="{FF2B5EF4-FFF2-40B4-BE49-F238E27FC236}">
                  <a16:creationId xmlns:a16="http://schemas.microsoft.com/office/drawing/2014/main" id="{AE63A013-30CD-2A1A-6EDF-1911CF606895}"/>
                </a:ext>
              </a:extLst>
            </p:cNvPr>
            <p:cNvGrpSpPr/>
            <p:nvPr/>
          </p:nvGrpSpPr>
          <p:grpSpPr>
            <a:xfrm>
              <a:off x="5533560" y="565120"/>
              <a:ext cx="3195311" cy="1490951"/>
              <a:chOff x="4742686" y="1079284"/>
              <a:chExt cx="3195311" cy="1490951"/>
            </a:xfrm>
          </p:grpSpPr>
          <p:sp>
            <p:nvSpPr>
              <p:cNvPr id="17" name="雲形吹き出し 23">
                <a:extLst>
                  <a:ext uri="{FF2B5EF4-FFF2-40B4-BE49-F238E27FC236}">
                    <a16:creationId xmlns:a16="http://schemas.microsoft.com/office/drawing/2014/main" id="{60406074-102D-0032-913B-83C9589E83B9}"/>
                  </a:ext>
                </a:extLst>
              </p:cNvPr>
              <p:cNvSpPr/>
              <p:nvPr/>
            </p:nvSpPr>
            <p:spPr>
              <a:xfrm>
                <a:off x="4742686" y="1079284"/>
                <a:ext cx="3195311" cy="1490951"/>
              </a:xfrm>
              <a:prstGeom prst="cloudCallout">
                <a:avLst>
                  <a:gd name="adj1" fmla="val 54836"/>
                  <a:gd name="adj2" fmla="val -59103"/>
                </a:avLst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97ABE229-B6AF-3603-F925-3A42510D8CF7}"/>
                  </a:ext>
                </a:extLst>
              </p:cNvPr>
              <p:cNvSpPr/>
              <p:nvPr/>
            </p:nvSpPr>
            <p:spPr>
              <a:xfrm>
                <a:off x="5035546" y="1126754"/>
                <a:ext cx="23301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1</a:t>
                </a:r>
                <a:r>
                  <a:rPr lang="ja-JP" altLang="en-US" sz="2400" dirty="0"/>
                  <a:t>辺の長さが２の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BE67E688-2344-15D6-4C5A-6A4F07A3C373}"/>
                  </a:ext>
                </a:extLst>
              </p:cNvPr>
              <p:cNvSpPr/>
              <p:nvPr/>
            </p:nvSpPr>
            <p:spPr>
              <a:xfrm>
                <a:off x="5151083" y="1744087"/>
                <a:ext cx="236189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対角線の長さは　　　</a:t>
                </a:r>
              </a:p>
            </p:txBody>
          </p:sp>
          <p:sp>
            <p:nvSpPr>
              <p:cNvPr id="2094" name="正方形/長方形 2093">
                <a:extLst>
                  <a:ext uri="{FF2B5EF4-FFF2-40B4-BE49-F238E27FC236}">
                    <a16:creationId xmlns:a16="http://schemas.microsoft.com/office/drawing/2014/main" id="{154EAA14-9716-7CE3-9CF7-D175780B4D11}"/>
                  </a:ext>
                </a:extLst>
              </p:cNvPr>
              <p:cNvSpPr/>
              <p:nvPr/>
            </p:nvSpPr>
            <p:spPr>
              <a:xfrm>
                <a:off x="5367709" y="1439322"/>
                <a:ext cx="17151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正五角形の</a:t>
                </a:r>
              </a:p>
            </p:txBody>
          </p:sp>
          <p:sp>
            <p:nvSpPr>
              <p:cNvPr id="2103" name="正方形/長方形 2102">
                <a:extLst>
                  <a:ext uri="{FF2B5EF4-FFF2-40B4-BE49-F238E27FC236}">
                    <a16:creationId xmlns:a16="http://schemas.microsoft.com/office/drawing/2014/main" id="{EC7DDF19-DBE3-A73E-D092-6E1322720001}"/>
                  </a:ext>
                </a:extLst>
              </p:cNvPr>
              <p:cNvSpPr/>
              <p:nvPr/>
            </p:nvSpPr>
            <p:spPr>
              <a:xfrm>
                <a:off x="6168204" y="2098931"/>
                <a:ext cx="8778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だよ。</a:t>
                </a:r>
              </a:p>
            </p:txBody>
          </p:sp>
        </p:grpSp>
        <p:grpSp>
          <p:nvGrpSpPr>
            <p:cNvPr id="2095" name="グループ化 2094">
              <a:extLst>
                <a:ext uri="{FF2B5EF4-FFF2-40B4-BE49-F238E27FC236}">
                  <a16:creationId xmlns:a16="http://schemas.microsoft.com/office/drawing/2014/main" id="{0B657994-BFE8-717D-85EA-97580A5A14BE}"/>
                </a:ext>
              </a:extLst>
            </p:cNvPr>
            <p:cNvGrpSpPr/>
            <p:nvPr/>
          </p:nvGrpSpPr>
          <p:grpSpPr>
            <a:xfrm>
              <a:off x="5948686" y="1584768"/>
              <a:ext cx="1104016" cy="461665"/>
              <a:chOff x="6720517" y="1794935"/>
              <a:chExt cx="1104016" cy="461665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DFA00D5D-FBEC-D404-7BB5-72D14972F375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3" name="グループ化 2092">
                <a:extLst>
                  <a:ext uri="{FF2B5EF4-FFF2-40B4-BE49-F238E27FC236}">
                    <a16:creationId xmlns:a16="http://schemas.microsoft.com/office/drawing/2014/main" id="{F9529DCF-A09A-C125-7A9A-C3166B6F6884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1" name="グループ化 2090">
                  <a:extLst>
                    <a:ext uri="{FF2B5EF4-FFF2-40B4-BE49-F238E27FC236}">
                      <a16:creationId xmlns:a16="http://schemas.microsoft.com/office/drawing/2014/main" id="{14B776DE-5529-2027-A9D4-D17CDC369512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089" name="フリーフォーム 148">
                    <a:extLst>
                      <a:ext uri="{FF2B5EF4-FFF2-40B4-BE49-F238E27FC236}">
                        <a16:creationId xmlns:a16="http://schemas.microsoft.com/office/drawing/2014/main" id="{5ACA09A1-C9AB-9449-1F09-B01573326C0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090" name="直線コネクタ 2089">
                    <a:extLst>
                      <a:ext uri="{FF2B5EF4-FFF2-40B4-BE49-F238E27FC236}">
                        <a16:creationId xmlns:a16="http://schemas.microsoft.com/office/drawing/2014/main" id="{4B28757C-7AD1-608B-D3E2-05DFAE5769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92" name="正方形/長方形 2091">
                  <a:extLst>
                    <a:ext uri="{FF2B5EF4-FFF2-40B4-BE49-F238E27FC236}">
                      <a16:creationId xmlns:a16="http://schemas.microsoft.com/office/drawing/2014/main" id="{71C869AA-6751-395C-8334-031DA19CBA08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</p:grpSp>
      <p:sp>
        <p:nvSpPr>
          <p:cNvPr id="2105" name="Text Box 21">
            <a:extLst>
              <a:ext uri="{FF2B5EF4-FFF2-40B4-BE49-F238E27FC236}">
                <a16:creationId xmlns:a16="http://schemas.microsoft.com/office/drawing/2014/main" id="{AB296867-2952-454A-0858-E43C6D511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231773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①　線分ＣＤの垂直二等分線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を作図し、</a:t>
            </a:r>
          </a:p>
        </p:txBody>
      </p:sp>
      <p:sp>
        <p:nvSpPr>
          <p:cNvPr id="2106" name="Text Box 21">
            <a:extLst>
              <a:ext uri="{FF2B5EF4-FFF2-40B4-BE49-F238E27FC236}">
                <a16:creationId xmlns:a16="http://schemas.microsoft.com/office/drawing/2014/main" id="{33FA487F-99D7-3DE8-CF75-56B085996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7" y="1516026"/>
            <a:ext cx="33675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ＣＤと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の交点をＰとする。</a:t>
            </a:r>
          </a:p>
        </p:txBody>
      </p:sp>
      <p:sp>
        <p:nvSpPr>
          <p:cNvPr id="2107" name="円弧 2106">
            <a:extLst>
              <a:ext uri="{FF2B5EF4-FFF2-40B4-BE49-F238E27FC236}">
                <a16:creationId xmlns:a16="http://schemas.microsoft.com/office/drawing/2014/main" id="{B9B90690-C1AE-2F0D-9473-E87F3C4A307A}"/>
              </a:ext>
            </a:extLst>
          </p:cNvPr>
          <p:cNvSpPr/>
          <p:nvPr/>
        </p:nvSpPr>
        <p:spPr bwMode="auto">
          <a:xfrm flipV="1">
            <a:off x="5043575" y="3895814"/>
            <a:ext cx="1949986" cy="1954292"/>
          </a:xfrm>
          <a:prstGeom prst="arc">
            <a:avLst>
              <a:gd name="adj1" fmla="val 18701545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08" name="円弧 2107">
            <a:extLst>
              <a:ext uri="{FF2B5EF4-FFF2-40B4-BE49-F238E27FC236}">
                <a16:creationId xmlns:a16="http://schemas.microsoft.com/office/drawing/2014/main" id="{3E60E84A-1F9D-8FD0-D32E-CC40604AA93A}"/>
              </a:ext>
            </a:extLst>
          </p:cNvPr>
          <p:cNvSpPr/>
          <p:nvPr/>
        </p:nvSpPr>
        <p:spPr bwMode="auto">
          <a:xfrm flipH="1" flipV="1">
            <a:off x="6489362" y="3903930"/>
            <a:ext cx="1949986" cy="1954292"/>
          </a:xfrm>
          <a:prstGeom prst="arc">
            <a:avLst>
              <a:gd name="adj1" fmla="val 18804001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109" name="グループ化 2108">
            <a:extLst>
              <a:ext uri="{FF2B5EF4-FFF2-40B4-BE49-F238E27FC236}">
                <a16:creationId xmlns:a16="http://schemas.microsoft.com/office/drawing/2014/main" id="{4ECFF277-0083-3AD0-B45F-C64FBC820A4A}"/>
              </a:ext>
            </a:extLst>
          </p:cNvPr>
          <p:cNvGrpSpPr>
            <a:grpSpLocks/>
          </p:cNvGrpSpPr>
          <p:nvPr/>
        </p:nvGrpSpPr>
        <p:grpSpPr bwMode="auto">
          <a:xfrm rot="18694954" flipV="1">
            <a:off x="5234225" y="2570765"/>
            <a:ext cx="1564187" cy="4593588"/>
            <a:chOff x="4223806" y="751859"/>
            <a:chExt cx="2512815" cy="7382307"/>
          </a:xfrm>
        </p:grpSpPr>
        <p:grpSp>
          <p:nvGrpSpPr>
            <p:cNvPr id="2110" name="グループ化 810">
              <a:extLst>
                <a:ext uri="{FF2B5EF4-FFF2-40B4-BE49-F238E27FC236}">
                  <a16:creationId xmlns:a16="http://schemas.microsoft.com/office/drawing/2014/main" id="{6FB014A3-1E31-6D0F-D9CD-CDD5ECB66D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8548" y="751859"/>
              <a:ext cx="1038073" cy="3764384"/>
              <a:chOff x="3286282" y="2223665"/>
              <a:chExt cx="1038073" cy="3764384"/>
            </a:xfrm>
          </p:grpSpPr>
          <p:grpSp>
            <p:nvGrpSpPr>
              <p:cNvPr id="2142" name="グループ化 2141">
                <a:extLst>
                  <a:ext uri="{FF2B5EF4-FFF2-40B4-BE49-F238E27FC236}">
                    <a16:creationId xmlns:a16="http://schemas.microsoft.com/office/drawing/2014/main" id="{3860A463-7671-AB6B-E440-514B285D2D0C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170" name="フリーフォーム 212">
                  <a:extLst>
                    <a:ext uri="{FF2B5EF4-FFF2-40B4-BE49-F238E27FC236}">
                      <a16:creationId xmlns:a16="http://schemas.microsoft.com/office/drawing/2014/main" id="{7101E750-98A3-04AC-EC3D-67A749F4FE29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171" name="円弧 2170">
                  <a:extLst>
                    <a:ext uri="{FF2B5EF4-FFF2-40B4-BE49-F238E27FC236}">
                      <a16:creationId xmlns:a16="http://schemas.microsoft.com/office/drawing/2014/main" id="{6ECE50D2-B8F9-4E8D-8F2B-ECEB0E8D125C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143" name="グループ化 4">
                <a:extLst>
                  <a:ext uri="{FF2B5EF4-FFF2-40B4-BE49-F238E27FC236}">
                    <a16:creationId xmlns:a16="http://schemas.microsoft.com/office/drawing/2014/main" id="{1948103B-EEC1-3D47-5004-05C91509F0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166" name="グループ化 2165">
                  <a:extLst>
                    <a:ext uri="{FF2B5EF4-FFF2-40B4-BE49-F238E27FC236}">
                      <a16:creationId xmlns:a16="http://schemas.microsoft.com/office/drawing/2014/main" id="{08276F4B-8EA7-FD7C-256E-F7D65228E7D1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168" name="フリーフォーム 210">
                    <a:extLst>
                      <a:ext uri="{FF2B5EF4-FFF2-40B4-BE49-F238E27FC236}">
                        <a16:creationId xmlns:a16="http://schemas.microsoft.com/office/drawing/2014/main" id="{3F744DFB-FF00-914B-75B1-319989476930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169" name="円弧 2168">
                    <a:extLst>
                      <a:ext uri="{FF2B5EF4-FFF2-40B4-BE49-F238E27FC236}">
                        <a16:creationId xmlns:a16="http://schemas.microsoft.com/office/drawing/2014/main" id="{F399CB22-2699-F264-85AB-9621853CD64B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167" name="AutoShape 648">
                  <a:extLst>
                    <a:ext uri="{FF2B5EF4-FFF2-40B4-BE49-F238E27FC236}">
                      <a16:creationId xmlns:a16="http://schemas.microsoft.com/office/drawing/2014/main" id="{A912C2CC-43EB-3CFB-7B3A-F941E1262D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144" name="グループ化 844">
                <a:extLst>
                  <a:ext uri="{FF2B5EF4-FFF2-40B4-BE49-F238E27FC236}">
                    <a16:creationId xmlns:a16="http://schemas.microsoft.com/office/drawing/2014/main" id="{91FFF502-0926-8802-6DAF-E0B89992FD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145" name="Group 679">
                  <a:extLst>
                    <a:ext uri="{FF2B5EF4-FFF2-40B4-BE49-F238E27FC236}">
                      <a16:creationId xmlns:a16="http://schemas.microsoft.com/office/drawing/2014/main" id="{D7F22B87-6992-196E-A6BA-15C37384F98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164" name="Rectangle 680">
                    <a:extLst>
                      <a:ext uri="{FF2B5EF4-FFF2-40B4-BE49-F238E27FC236}">
                        <a16:creationId xmlns:a16="http://schemas.microsoft.com/office/drawing/2014/main" id="{7BEBF552-4364-591C-9215-0EE96BDE46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165" name="Rectangle 681">
                    <a:extLst>
                      <a:ext uri="{FF2B5EF4-FFF2-40B4-BE49-F238E27FC236}">
                        <a16:creationId xmlns:a16="http://schemas.microsoft.com/office/drawing/2014/main" id="{22657792-4FDD-3529-3868-6DFBED60D8F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146" name="グループ化 846">
                  <a:extLst>
                    <a:ext uri="{FF2B5EF4-FFF2-40B4-BE49-F238E27FC236}">
                      <a16:creationId xmlns:a16="http://schemas.microsoft.com/office/drawing/2014/main" id="{882950B3-CA27-C1D8-14B4-40CA2DDFC0A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147" name="Group 654">
                    <a:extLst>
                      <a:ext uri="{FF2B5EF4-FFF2-40B4-BE49-F238E27FC236}">
                        <a16:creationId xmlns:a16="http://schemas.microsoft.com/office/drawing/2014/main" id="{5819CF44-5CD6-16B9-6516-7ECE471B377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162" name="Freeform 655">
                      <a:extLst>
                        <a:ext uri="{FF2B5EF4-FFF2-40B4-BE49-F238E27FC236}">
                          <a16:creationId xmlns:a16="http://schemas.microsoft.com/office/drawing/2014/main" id="{FBB434D3-1C5D-3B04-D443-C4B6F4DE844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63" name="Freeform 656">
                      <a:extLst>
                        <a:ext uri="{FF2B5EF4-FFF2-40B4-BE49-F238E27FC236}">
                          <a16:creationId xmlns:a16="http://schemas.microsoft.com/office/drawing/2014/main" id="{8C0EE371-3CFC-52B1-F1F7-9DDE1F2FCFB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48" name="Group 668">
                    <a:extLst>
                      <a:ext uri="{FF2B5EF4-FFF2-40B4-BE49-F238E27FC236}">
                        <a16:creationId xmlns:a16="http://schemas.microsoft.com/office/drawing/2014/main" id="{A993D1DE-2E2C-9189-87F7-3EBC069B0D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156" name="Group 669">
                      <a:extLst>
                        <a:ext uri="{FF2B5EF4-FFF2-40B4-BE49-F238E27FC236}">
                          <a16:creationId xmlns:a16="http://schemas.microsoft.com/office/drawing/2014/main" id="{81E10FBE-4153-ED75-F953-8C37FFC3889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158" name="Group 671">
                        <a:extLst>
                          <a:ext uri="{FF2B5EF4-FFF2-40B4-BE49-F238E27FC236}">
                            <a16:creationId xmlns:a16="http://schemas.microsoft.com/office/drawing/2014/main" id="{0EB39B1E-06D6-307F-F8BA-04F0C6630B2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160" name="Freeform 672">
                          <a:extLst>
                            <a:ext uri="{FF2B5EF4-FFF2-40B4-BE49-F238E27FC236}">
                              <a16:creationId xmlns:a16="http://schemas.microsoft.com/office/drawing/2014/main" id="{91361D67-605E-00A6-87F7-2FD8F1B397A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61" name="Freeform 673">
                          <a:extLst>
                            <a:ext uri="{FF2B5EF4-FFF2-40B4-BE49-F238E27FC236}">
                              <a16:creationId xmlns:a16="http://schemas.microsoft.com/office/drawing/2014/main" id="{ADD7A4D8-C53B-2731-474C-7C213311E32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59" name="Rectangle 677">
                        <a:extLst>
                          <a:ext uri="{FF2B5EF4-FFF2-40B4-BE49-F238E27FC236}">
                            <a16:creationId xmlns:a16="http://schemas.microsoft.com/office/drawing/2014/main" id="{EB5661D8-7F3F-18E1-0F8C-EB0DF54978A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57" name="Freeform 678">
                      <a:extLst>
                        <a:ext uri="{FF2B5EF4-FFF2-40B4-BE49-F238E27FC236}">
                          <a16:creationId xmlns:a16="http://schemas.microsoft.com/office/drawing/2014/main" id="{7B7D00DF-D46F-3AAF-F144-BD90D81500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104 h 34"/>
                        <a:gd name="T2" fmla="*/ 21 w 108"/>
                        <a:gd name="T3" fmla="*/ 172 h 34"/>
                        <a:gd name="T4" fmla="*/ 77 w 108"/>
                        <a:gd name="T5" fmla="*/ 141 h 34"/>
                        <a:gd name="T6" fmla="*/ 103 w 108"/>
                        <a:gd name="T7" fmla="*/ 69 h 34"/>
                        <a:gd name="T8" fmla="*/ 97 w 108"/>
                        <a:gd name="T9" fmla="*/ 1 h 34"/>
                        <a:gd name="T10" fmla="*/ 39 w 108"/>
                        <a:gd name="T11" fmla="*/ 91 h 34"/>
                        <a:gd name="T12" fmla="*/ 3 w 108"/>
                        <a:gd name="T13" fmla="*/ 104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49" name="Group 657">
                    <a:extLst>
                      <a:ext uri="{FF2B5EF4-FFF2-40B4-BE49-F238E27FC236}">
                        <a16:creationId xmlns:a16="http://schemas.microsoft.com/office/drawing/2014/main" id="{3862FBD4-F21E-B533-E1C8-5C2435B6F17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150" name="Group 658">
                      <a:extLst>
                        <a:ext uri="{FF2B5EF4-FFF2-40B4-BE49-F238E27FC236}">
                          <a16:creationId xmlns:a16="http://schemas.microsoft.com/office/drawing/2014/main" id="{7ABBB4BE-F0D2-1506-DC9E-0DF04343CDB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152" name="Group 660">
                        <a:extLst>
                          <a:ext uri="{FF2B5EF4-FFF2-40B4-BE49-F238E27FC236}">
                            <a16:creationId xmlns:a16="http://schemas.microsoft.com/office/drawing/2014/main" id="{6FD8051A-AC97-3333-E7B5-673F4AA1741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154" name="Freeform 661">
                          <a:extLst>
                            <a:ext uri="{FF2B5EF4-FFF2-40B4-BE49-F238E27FC236}">
                              <a16:creationId xmlns:a16="http://schemas.microsoft.com/office/drawing/2014/main" id="{A49E295E-B1BB-C857-EB3B-EB8ECC9E9D7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55" name="Freeform 662">
                          <a:extLst>
                            <a:ext uri="{FF2B5EF4-FFF2-40B4-BE49-F238E27FC236}">
                              <a16:creationId xmlns:a16="http://schemas.microsoft.com/office/drawing/2014/main" id="{ADA1C706-8255-B05D-3F98-6F31AB963D3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53" name="Rectangle 666">
                        <a:extLst>
                          <a:ext uri="{FF2B5EF4-FFF2-40B4-BE49-F238E27FC236}">
                            <a16:creationId xmlns:a16="http://schemas.microsoft.com/office/drawing/2014/main" id="{EE974F82-431A-7FC3-BD9C-8F508B81B20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51" name="Freeform 667">
                      <a:extLst>
                        <a:ext uri="{FF2B5EF4-FFF2-40B4-BE49-F238E27FC236}">
                          <a16:creationId xmlns:a16="http://schemas.microsoft.com/office/drawing/2014/main" id="{BA437276-E540-C063-08AB-F76E2A1ACD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0 h 100"/>
                        <a:gd name="T2" fmla="*/ 10 w 202"/>
                        <a:gd name="T3" fmla="*/ 1 h 100"/>
                        <a:gd name="T4" fmla="*/ 34 w 202"/>
                        <a:gd name="T5" fmla="*/ 27 h 100"/>
                        <a:gd name="T6" fmla="*/ 32 w 202"/>
                        <a:gd name="T7" fmla="*/ 58 h 100"/>
                        <a:gd name="T8" fmla="*/ 16 w 202"/>
                        <a:gd name="T9" fmla="*/ 44 h 100"/>
                        <a:gd name="T10" fmla="*/ 8 w 202"/>
                        <a:gd name="T11" fmla="*/ 36 h 100"/>
                        <a:gd name="T12" fmla="*/ 2 w 202"/>
                        <a:gd name="T13" fmla="*/ 20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2111" name="グループ化 811">
              <a:extLst>
                <a:ext uri="{FF2B5EF4-FFF2-40B4-BE49-F238E27FC236}">
                  <a16:creationId xmlns:a16="http://schemas.microsoft.com/office/drawing/2014/main" id="{C0F0F3DC-1273-AF17-7F27-15695A20AAA8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223806" y="4369782"/>
              <a:ext cx="1038073" cy="3764384"/>
              <a:chOff x="3286282" y="2223665"/>
              <a:chExt cx="1038073" cy="3764384"/>
            </a:xfrm>
          </p:grpSpPr>
          <p:grpSp>
            <p:nvGrpSpPr>
              <p:cNvPr id="2112" name="グループ化 2111">
                <a:extLst>
                  <a:ext uri="{FF2B5EF4-FFF2-40B4-BE49-F238E27FC236}">
                    <a16:creationId xmlns:a16="http://schemas.microsoft.com/office/drawing/2014/main" id="{FADB0D19-F5BA-359A-B9A9-79A61434061A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140" name="フリーフォーム 182">
                  <a:extLst>
                    <a:ext uri="{FF2B5EF4-FFF2-40B4-BE49-F238E27FC236}">
                      <a16:creationId xmlns:a16="http://schemas.microsoft.com/office/drawing/2014/main" id="{E8DE08BA-5400-8AFE-BEF7-68BD34C2EE26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141" name="円弧 2140">
                  <a:extLst>
                    <a:ext uri="{FF2B5EF4-FFF2-40B4-BE49-F238E27FC236}">
                      <a16:creationId xmlns:a16="http://schemas.microsoft.com/office/drawing/2014/main" id="{62E6C2B2-D6BA-9A19-D2CD-BFD957D76D8D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113" name="グループ化 4">
                <a:extLst>
                  <a:ext uri="{FF2B5EF4-FFF2-40B4-BE49-F238E27FC236}">
                    <a16:creationId xmlns:a16="http://schemas.microsoft.com/office/drawing/2014/main" id="{11119BAB-1C6E-A8F1-83EF-D60F01B756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136" name="グループ化 2135">
                  <a:extLst>
                    <a:ext uri="{FF2B5EF4-FFF2-40B4-BE49-F238E27FC236}">
                      <a16:creationId xmlns:a16="http://schemas.microsoft.com/office/drawing/2014/main" id="{E496257E-3F0D-70DC-856D-1AE789C047F6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138" name="フリーフォーム 180">
                    <a:extLst>
                      <a:ext uri="{FF2B5EF4-FFF2-40B4-BE49-F238E27FC236}">
                        <a16:creationId xmlns:a16="http://schemas.microsoft.com/office/drawing/2014/main" id="{33B61A8A-2828-A1BA-CFB5-A81079292480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139" name="円弧 2138">
                    <a:extLst>
                      <a:ext uri="{FF2B5EF4-FFF2-40B4-BE49-F238E27FC236}">
                        <a16:creationId xmlns:a16="http://schemas.microsoft.com/office/drawing/2014/main" id="{17BC2369-91B5-4525-299D-3FDB94FE5C8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137" name="AutoShape 648">
                  <a:extLst>
                    <a:ext uri="{FF2B5EF4-FFF2-40B4-BE49-F238E27FC236}">
                      <a16:creationId xmlns:a16="http://schemas.microsoft.com/office/drawing/2014/main" id="{63ECEB80-62C9-1A54-0808-B419A66909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114" name="グループ化 814">
                <a:extLst>
                  <a:ext uri="{FF2B5EF4-FFF2-40B4-BE49-F238E27FC236}">
                    <a16:creationId xmlns:a16="http://schemas.microsoft.com/office/drawing/2014/main" id="{99359B06-5386-BE3D-0FAD-07A765506E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115" name="Group 679">
                  <a:extLst>
                    <a:ext uri="{FF2B5EF4-FFF2-40B4-BE49-F238E27FC236}">
                      <a16:creationId xmlns:a16="http://schemas.microsoft.com/office/drawing/2014/main" id="{08557D39-555C-A425-A247-2B9FB6D1D5D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134" name="Rectangle 680">
                    <a:extLst>
                      <a:ext uri="{FF2B5EF4-FFF2-40B4-BE49-F238E27FC236}">
                        <a16:creationId xmlns:a16="http://schemas.microsoft.com/office/drawing/2014/main" id="{F3CF4A33-1D92-03D2-B750-D279C598CD1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135" name="Rectangle 681">
                    <a:extLst>
                      <a:ext uri="{FF2B5EF4-FFF2-40B4-BE49-F238E27FC236}">
                        <a16:creationId xmlns:a16="http://schemas.microsoft.com/office/drawing/2014/main" id="{1AC2C62C-98A1-4033-CB26-F1AF394333D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116" name="グループ化 816">
                  <a:extLst>
                    <a:ext uri="{FF2B5EF4-FFF2-40B4-BE49-F238E27FC236}">
                      <a16:creationId xmlns:a16="http://schemas.microsoft.com/office/drawing/2014/main" id="{7F83A3B8-F01D-22B5-1987-3103F1EB32E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117" name="Group 654">
                    <a:extLst>
                      <a:ext uri="{FF2B5EF4-FFF2-40B4-BE49-F238E27FC236}">
                        <a16:creationId xmlns:a16="http://schemas.microsoft.com/office/drawing/2014/main" id="{2B6A641C-2550-07BA-2741-7298AF3AB73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132" name="Freeform 655">
                      <a:extLst>
                        <a:ext uri="{FF2B5EF4-FFF2-40B4-BE49-F238E27FC236}">
                          <a16:creationId xmlns:a16="http://schemas.microsoft.com/office/drawing/2014/main" id="{06B2E55D-320F-C373-EAB7-4389B7FCFA5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33" name="Freeform 656">
                      <a:extLst>
                        <a:ext uri="{FF2B5EF4-FFF2-40B4-BE49-F238E27FC236}">
                          <a16:creationId xmlns:a16="http://schemas.microsoft.com/office/drawing/2014/main" id="{63F7A1A6-B723-FC6B-C100-D10D94DBC2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18" name="Group 668">
                    <a:extLst>
                      <a:ext uri="{FF2B5EF4-FFF2-40B4-BE49-F238E27FC236}">
                        <a16:creationId xmlns:a16="http://schemas.microsoft.com/office/drawing/2014/main" id="{8C71A3B8-C674-AE76-4EB5-7181970B7ED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126" name="Group 669">
                      <a:extLst>
                        <a:ext uri="{FF2B5EF4-FFF2-40B4-BE49-F238E27FC236}">
                          <a16:creationId xmlns:a16="http://schemas.microsoft.com/office/drawing/2014/main" id="{28B3C267-E746-32E4-6E0C-C251BF783BC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128" name="Group 671">
                        <a:extLst>
                          <a:ext uri="{FF2B5EF4-FFF2-40B4-BE49-F238E27FC236}">
                            <a16:creationId xmlns:a16="http://schemas.microsoft.com/office/drawing/2014/main" id="{CEB84FB9-AC65-DE79-1F9B-4D3D5764698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130" name="Freeform 672">
                          <a:extLst>
                            <a:ext uri="{FF2B5EF4-FFF2-40B4-BE49-F238E27FC236}">
                              <a16:creationId xmlns:a16="http://schemas.microsoft.com/office/drawing/2014/main" id="{1D1A70B9-0EAC-B405-2F01-185E1857D75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31" name="Freeform 673">
                          <a:extLst>
                            <a:ext uri="{FF2B5EF4-FFF2-40B4-BE49-F238E27FC236}">
                              <a16:creationId xmlns:a16="http://schemas.microsoft.com/office/drawing/2014/main" id="{20F1BE82-096C-F30E-0529-7EB9E3771DE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29" name="Rectangle 677">
                        <a:extLst>
                          <a:ext uri="{FF2B5EF4-FFF2-40B4-BE49-F238E27FC236}">
                            <a16:creationId xmlns:a16="http://schemas.microsoft.com/office/drawing/2014/main" id="{C353F372-71A5-46BF-FBE2-8931CD4804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27" name="Freeform 678">
                      <a:extLst>
                        <a:ext uri="{FF2B5EF4-FFF2-40B4-BE49-F238E27FC236}">
                          <a16:creationId xmlns:a16="http://schemas.microsoft.com/office/drawing/2014/main" id="{AD682D92-D9EF-FCC3-B92E-F7F69F2D5FD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104 h 34"/>
                        <a:gd name="T2" fmla="*/ 21 w 108"/>
                        <a:gd name="T3" fmla="*/ 172 h 34"/>
                        <a:gd name="T4" fmla="*/ 77 w 108"/>
                        <a:gd name="T5" fmla="*/ 141 h 34"/>
                        <a:gd name="T6" fmla="*/ 103 w 108"/>
                        <a:gd name="T7" fmla="*/ 69 h 34"/>
                        <a:gd name="T8" fmla="*/ 97 w 108"/>
                        <a:gd name="T9" fmla="*/ 1 h 34"/>
                        <a:gd name="T10" fmla="*/ 39 w 108"/>
                        <a:gd name="T11" fmla="*/ 91 h 34"/>
                        <a:gd name="T12" fmla="*/ 3 w 108"/>
                        <a:gd name="T13" fmla="*/ 104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19" name="Group 657">
                    <a:extLst>
                      <a:ext uri="{FF2B5EF4-FFF2-40B4-BE49-F238E27FC236}">
                        <a16:creationId xmlns:a16="http://schemas.microsoft.com/office/drawing/2014/main" id="{F6D962E7-B11D-6F27-17B9-6FCDA3E6D7B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120" name="Group 658">
                      <a:extLst>
                        <a:ext uri="{FF2B5EF4-FFF2-40B4-BE49-F238E27FC236}">
                          <a16:creationId xmlns:a16="http://schemas.microsoft.com/office/drawing/2014/main" id="{98A8EF07-ACD7-7A29-E679-85047A58BF6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122" name="Group 660">
                        <a:extLst>
                          <a:ext uri="{FF2B5EF4-FFF2-40B4-BE49-F238E27FC236}">
                            <a16:creationId xmlns:a16="http://schemas.microsoft.com/office/drawing/2014/main" id="{EC5C49E3-6C9D-1273-72CF-1E267A0CC724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124" name="Freeform 661">
                          <a:extLst>
                            <a:ext uri="{FF2B5EF4-FFF2-40B4-BE49-F238E27FC236}">
                              <a16:creationId xmlns:a16="http://schemas.microsoft.com/office/drawing/2014/main" id="{B18E7F10-0A18-F1A0-8769-BBB319B38FF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25" name="Freeform 662">
                          <a:extLst>
                            <a:ext uri="{FF2B5EF4-FFF2-40B4-BE49-F238E27FC236}">
                              <a16:creationId xmlns:a16="http://schemas.microsoft.com/office/drawing/2014/main" id="{3C3CAB54-BD8A-B1DC-C050-9B929B6B930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23" name="Rectangle 666">
                        <a:extLst>
                          <a:ext uri="{FF2B5EF4-FFF2-40B4-BE49-F238E27FC236}">
                            <a16:creationId xmlns:a16="http://schemas.microsoft.com/office/drawing/2014/main" id="{AC103D52-99BA-C2FE-0A4D-8370237190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21" name="Freeform 667">
                      <a:extLst>
                        <a:ext uri="{FF2B5EF4-FFF2-40B4-BE49-F238E27FC236}">
                          <a16:creationId xmlns:a16="http://schemas.microsoft.com/office/drawing/2014/main" id="{4B9D7255-1D1E-3352-5451-7F57203C5A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0 h 100"/>
                        <a:gd name="T2" fmla="*/ 10 w 202"/>
                        <a:gd name="T3" fmla="*/ 1 h 100"/>
                        <a:gd name="T4" fmla="*/ 34 w 202"/>
                        <a:gd name="T5" fmla="*/ 27 h 100"/>
                        <a:gd name="T6" fmla="*/ 32 w 202"/>
                        <a:gd name="T7" fmla="*/ 58 h 100"/>
                        <a:gd name="T8" fmla="*/ 16 w 202"/>
                        <a:gd name="T9" fmla="*/ 44 h 100"/>
                        <a:gd name="T10" fmla="*/ 8 w 202"/>
                        <a:gd name="T11" fmla="*/ 36 h 100"/>
                        <a:gd name="T12" fmla="*/ 2 w 202"/>
                        <a:gd name="T13" fmla="*/ 20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252983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700000">
                                      <p:cBhvr>
                                        <p:cTn id="53" dur="15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22222E-6 L 0.15729 0.00185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9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6500000">
                                      <p:cBhvr>
                                        <p:cTn id="62" dur="15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700000">
                                      <p:cBhvr>
                                        <p:cTn id="66" dur="15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5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84" grpId="0"/>
      <p:bldP spid="11" grpId="0"/>
      <p:bldP spid="2086" grpId="0" animBg="1"/>
      <p:bldP spid="2105" grpId="0"/>
      <p:bldP spid="2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51C0B-9C2A-D1A2-D4B8-9ADF6B076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フローチャート : 代替処理 92">
            <a:extLst>
              <a:ext uri="{FF2B5EF4-FFF2-40B4-BE49-F238E27FC236}">
                <a16:creationId xmlns:a16="http://schemas.microsoft.com/office/drawing/2014/main" id="{898A1B08-A0E7-B8D0-85A8-F62A030406D6}"/>
              </a:ext>
            </a:extLst>
          </p:cNvPr>
          <p:cNvSpPr/>
          <p:nvPr/>
        </p:nvSpPr>
        <p:spPr>
          <a:xfrm>
            <a:off x="22578" y="116632"/>
            <a:ext cx="983901" cy="517039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研究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FD48AF28-7D73-24C3-D5AC-84CC11475F9B}"/>
              </a:ext>
            </a:extLst>
          </p:cNvPr>
          <p:cNvSpPr/>
          <p:nvPr/>
        </p:nvSpPr>
        <p:spPr>
          <a:xfrm>
            <a:off x="1040593" y="11072"/>
            <a:ext cx="7749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長さが２の線分ＣＤが与えられたときの正五角形ＡＢＣＤＥを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E7D389C-6695-2FE9-E7C7-874DB4C82973}"/>
              </a:ext>
            </a:extLst>
          </p:cNvPr>
          <p:cNvGrpSpPr/>
          <p:nvPr/>
        </p:nvGrpSpPr>
        <p:grpSpPr>
          <a:xfrm>
            <a:off x="5812471" y="4754936"/>
            <a:ext cx="2017438" cy="681112"/>
            <a:chOff x="5033165" y="3543399"/>
            <a:chExt cx="2017438" cy="681112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B28F9DFB-E5E3-00F1-1746-86E88C70E03A}"/>
                </a:ext>
              </a:extLst>
            </p:cNvPr>
            <p:cNvGrpSpPr/>
            <p:nvPr/>
          </p:nvGrpSpPr>
          <p:grpSpPr>
            <a:xfrm>
              <a:off x="5033165" y="3543399"/>
              <a:ext cx="2017438" cy="484418"/>
              <a:chOff x="5405977" y="3101914"/>
              <a:chExt cx="2017438" cy="484418"/>
            </a:xfrm>
          </p:grpSpPr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2133FA01-E0E8-8E92-1A10-778C45201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4660" y="3212975"/>
                <a:ext cx="1438715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正方形/長方形 3">
                <a:extLst>
                  <a:ext uri="{FF2B5EF4-FFF2-40B4-BE49-F238E27FC236}">
                    <a16:creationId xmlns:a16="http://schemas.microsoft.com/office/drawing/2014/main" id="{507125CF-C6B4-4F71-4C02-651FA561CA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9901" y="3124667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D</a:t>
                </a:r>
                <a:endParaRPr lang="ja-JP" altLang="en-US" sz="2400" dirty="0"/>
              </a:p>
            </p:txBody>
          </p:sp>
          <p:sp>
            <p:nvSpPr>
              <p:cNvPr id="15" name="正方形/長方形 3">
                <a:extLst>
                  <a:ext uri="{FF2B5EF4-FFF2-40B4-BE49-F238E27FC236}">
                    <a16:creationId xmlns:a16="http://schemas.microsoft.com/office/drawing/2014/main" id="{69ECD066-ACE9-E1A7-A1EB-F87BFF6AD5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05977" y="3101914"/>
                <a:ext cx="4042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C</a:t>
                </a:r>
                <a:endParaRPr lang="ja-JP" altLang="en-US" sz="2400" dirty="0"/>
              </a:p>
            </p:txBody>
          </p:sp>
        </p:grp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5188BE4B-B737-1119-7EE0-D9098284F335}"/>
                </a:ext>
              </a:extLst>
            </p:cNvPr>
            <p:cNvGrpSpPr/>
            <p:nvPr/>
          </p:nvGrpSpPr>
          <p:grpSpPr>
            <a:xfrm>
              <a:off x="5280423" y="3654461"/>
              <a:ext cx="1410142" cy="570050"/>
              <a:chOff x="5267500" y="4149080"/>
              <a:chExt cx="1410142" cy="570050"/>
            </a:xfrm>
          </p:grpSpPr>
          <p:sp>
            <p:nvSpPr>
              <p:cNvPr id="20" name="AutoShape 5">
                <a:extLst>
                  <a:ext uri="{FF2B5EF4-FFF2-40B4-BE49-F238E27FC236}">
                    <a16:creationId xmlns:a16="http://schemas.microsoft.com/office/drawing/2014/main" id="{89E5455E-6D2E-379D-EFFF-3876F1916BC2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5852752" y="3563828"/>
                <a:ext cx="239638" cy="1410142"/>
              </a:xfrm>
              <a:prstGeom prst="leftBracket">
                <a:avLst>
                  <a:gd name="adj" fmla="val 342607"/>
                </a:avLst>
              </a:prstGeom>
              <a:noFill/>
              <a:ln w="15875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" name="正方形/長方形 3">
                <a:extLst>
                  <a:ext uri="{FF2B5EF4-FFF2-40B4-BE49-F238E27FC236}">
                    <a16:creationId xmlns:a16="http://schemas.microsoft.com/office/drawing/2014/main" id="{0A772C42-E05E-4919-AD84-ED0849470F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9646" y="4319020"/>
                <a:ext cx="359394" cy="400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 dirty="0"/>
                  <a:t>２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950C92-04BE-0E86-6F73-7C556880C656}"/>
              </a:ext>
            </a:extLst>
          </p:cNvPr>
          <p:cNvSpPr/>
          <p:nvPr/>
        </p:nvSpPr>
        <p:spPr>
          <a:xfrm>
            <a:off x="1040593" y="339286"/>
            <a:ext cx="2379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作図してみよう。</a:t>
            </a:r>
          </a:p>
        </p:txBody>
      </p:sp>
      <p:sp>
        <p:nvSpPr>
          <p:cNvPr id="2086" name="正方形/長方形 2085">
            <a:extLst>
              <a:ext uri="{FF2B5EF4-FFF2-40B4-BE49-F238E27FC236}">
                <a16:creationId xmlns:a16="http://schemas.microsoft.com/office/drawing/2014/main" id="{E0B4A23F-9768-3DAE-E72C-5168F60EE953}"/>
              </a:ext>
            </a:extLst>
          </p:cNvPr>
          <p:cNvSpPr/>
          <p:nvPr/>
        </p:nvSpPr>
        <p:spPr>
          <a:xfrm>
            <a:off x="119615" y="756990"/>
            <a:ext cx="5162353" cy="461665"/>
          </a:xfrm>
          <a:prstGeom prst="rect">
            <a:avLst/>
          </a:prstGeom>
          <a:ln w="222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正五角形ＡＢＣＤＥの頂点Ａを作図する。</a:t>
            </a:r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DD4F3615-126E-6DFD-0DFC-9071E3E1CB51}"/>
              </a:ext>
            </a:extLst>
          </p:cNvPr>
          <p:cNvGrpSpPr/>
          <p:nvPr/>
        </p:nvGrpSpPr>
        <p:grpSpPr>
          <a:xfrm>
            <a:off x="5533560" y="565120"/>
            <a:ext cx="3195311" cy="1490951"/>
            <a:chOff x="5533560" y="565120"/>
            <a:chExt cx="3195311" cy="1490951"/>
          </a:xfrm>
        </p:grpSpPr>
        <p:grpSp>
          <p:nvGrpSpPr>
            <p:cNvPr id="2083" name="グループ化 2082">
              <a:extLst>
                <a:ext uri="{FF2B5EF4-FFF2-40B4-BE49-F238E27FC236}">
                  <a16:creationId xmlns:a16="http://schemas.microsoft.com/office/drawing/2014/main" id="{A5110277-7F6F-BD3F-EF8E-8D1D9D1C2DD6}"/>
                </a:ext>
              </a:extLst>
            </p:cNvPr>
            <p:cNvGrpSpPr/>
            <p:nvPr/>
          </p:nvGrpSpPr>
          <p:grpSpPr>
            <a:xfrm>
              <a:off x="5533560" y="565120"/>
              <a:ext cx="3195311" cy="1490951"/>
              <a:chOff x="4742686" y="1079284"/>
              <a:chExt cx="3195311" cy="1490951"/>
            </a:xfrm>
          </p:grpSpPr>
          <p:sp>
            <p:nvSpPr>
              <p:cNvPr id="17" name="雲形吹き出し 23">
                <a:extLst>
                  <a:ext uri="{FF2B5EF4-FFF2-40B4-BE49-F238E27FC236}">
                    <a16:creationId xmlns:a16="http://schemas.microsoft.com/office/drawing/2014/main" id="{61ACA8D0-7B26-A075-2ABE-127C1A2056F9}"/>
                  </a:ext>
                </a:extLst>
              </p:cNvPr>
              <p:cNvSpPr/>
              <p:nvPr/>
            </p:nvSpPr>
            <p:spPr>
              <a:xfrm>
                <a:off x="4742686" y="1079284"/>
                <a:ext cx="3195311" cy="1490951"/>
              </a:xfrm>
              <a:prstGeom prst="cloudCallout">
                <a:avLst>
                  <a:gd name="adj1" fmla="val 54836"/>
                  <a:gd name="adj2" fmla="val -59103"/>
                </a:avLst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51A799FE-6008-CD80-6471-25804B9C7B60}"/>
                  </a:ext>
                </a:extLst>
              </p:cNvPr>
              <p:cNvSpPr/>
              <p:nvPr/>
            </p:nvSpPr>
            <p:spPr>
              <a:xfrm>
                <a:off x="5035546" y="1126754"/>
                <a:ext cx="23301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1</a:t>
                </a:r>
                <a:r>
                  <a:rPr lang="ja-JP" altLang="en-US" sz="2400" dirty="0"/>
                  <a:t>辺の長さが２の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603E3A09-0CC3-2E82-2F75-F98589790388}"/>
                  </a:ext>
                </a:extLst>
              </p:cNvPr>
              <p:cNvSpPr/>
              <p:nvPr/>
            </p:nvSpPr>
            <p:spPr>
              <a:xfrm>
                <a:off x="5151083" y="1744087"/>
                <a:ext cx="236189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対角線の長さは　　　</a:t>
                </a:r>
              </a:p>
            </p:txBody>
          </p:sp>
          <p:sp>
            <p:nvSpPr>
              <p:cNvPr id="2094" name="正方形/長方形 2093">
                <a:extLst>
                  <a:ext uri="{FF2B5EF4-FFF2-40B4-BE49-F238E27FC236}">
                    <a16:creationId xmlns:a16="http://schemas.microsoft.com/office/drawing/2014/main" id="{245BFDF6-7CEC-5E85-0F5E-F04BFDF6F67D}"/>
                  </a:ext>
                </a:extLst>
              </p:cNvPr>
              <p:cNvSpPr/>
              <p:nvPr/>
            </p:nvSpPr>
            <p:spPr>
              <a:xfrm>
                <a:off x="5367709" y="1439322"/>
                <a:ext cx="17151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正五角形の</a:t>
                </a:r>
              </a:p>
            </p:txBody>
          </p:sp>
          <p:sp>
            <p:nvSpPr>
              <p:cNvPr id="2103" name="正方形/長方形 2102">
                <a:extLst>
                  <a:ext uri="{FF2B5EF4-FFF2-40B4-BE49-F238E27FC236}">
                    <a16:creationId xmlns:a16="http://schemas.microsoft.com/office/drawing/2014/main" id="{25B364B6-2A2F-6624-E4CD-A209E7892717}"/>
                  </a:ext>
                </a:extLst>
              </p:cNvPr>
              <p:cNvSpPr/>
              <p:nvPr/>
            </p:nvSpPr>
            <p:spPr>
              <a:xfrm>
                <a:off x="6168204" y="2098931"/>
                <a:ext cx="8778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だよ。</a:t>
                </a:r>
              </a:p>
            </p:txBody>
          </p:sp>
        </p:grpSp>
        <p:grpSp>
          <p:nvGrpSpPr>
            <p:cNvPr id="2095" name="グループ化 2094">
              <a:extLst>
                <a:ext uri="{FF2B5EF4-FFF2-40B4-BE49-F238E27FC236}">
                  <a16:creationId xmlns:a16="http://schemas.microsoft.com/office/drawing/2014/main" id="{548389BD-4151-CC5B-DEFE-E8036B8292F9}"/>
                </a:ext>
              </a:extLst>
            </p:cNvPr>
            <p:cNvGrpSpPr/>
            <p:nvPr/>
          </p:nvGrpSpPr>
          <p:grpSpPr>
            <a:xfrm>
              <a:off x="5948686" y="1584768"/>
              <a:ext cx="1104016" cy="461665"/>
              <a:chOff x="6720517" y="1794935"/>
              <a:chExt cx="1104016" cy="461665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2F8C5A6C-7276-E57C-790E-90156451F739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3" name="グループ化 2092">
                <a:extLst>
                  <a:ext uri="{FF2B5EF4-FFF2-40B4-BE49-F238E27FC236}">
                    <a16:creationId xmlns:a16="http://schemas.microsoft.com/office/drawing/2014/main" id="{8D57B9FD-A7C4-4AB7-5922-E3584ACCABB8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1" name="グループ化 2090">
                  <a:extLst>
                    <a:ext uri="{FF2B5EF4-FFF2-40B4-BE49-F238E27FC236}">
                      <a16:creationId xmlns:a16="http://schemas.microsoft.com/office/drawing/2014/main" id="{AD5F8336-64AF-9AE9-6638-0D72581EB97E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089" name="フリーフォーム 148">
                    <a:extLst>
                      <a:ext uri="{FF2B5EF4-FFF2-40B4-BE49-F238E27FC236}">
                        <a16:creationId xmlns:a16="http://schemas.microsoft.com/office/drawing/2014/main" id="{4DACC775-FCB5-0634-929B-4ADFBD9DFAC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090" name="直線コネクタ 2089">
                    <a:extLst>
                      <a:ext uri="{FF2B5EF4-FFF2-40B4-BE49-F238E27FC236}">
                        <a16:creationId xmlns:a16="http://schemas.microsoft.com/office/drawing/2014/main" id="{29252B3B-A309-61D0-6753-E6C1ADCB8F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92" name="正方形/長方形 2091">
                  <a:extLst>
                    <a:ext uri="{FF2B5EF4-FFF2-40B4-BE49-F238E27FC236}">
                      <a16:creationId xmlns:a16="http://schemas.microsoft.com/office/drawing/2014/main" id="{D7D1E01D-9D68-1162-20A2-A3F501143C16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</p:grpSp>
      <p:sp>
        <p:nvSpPr>
          <p:cNvPr id="2105" name="Text Box 21">
            <a:extLst>
              <a:ext uri="{FF2B5EF4-FFF2-40B4-BE49-F238E27FC236}">
                <a16:creationId xmlns:a16="http://schemas.microsoft.com/office/drawing/2014/main" id="{BF08CBAB-8EED-040C-9C5F-6420F4352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231773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①　線分ＣＤの垂直二等分線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を作図し、</a:t>
            </a:r>
          </a:p>
        </p:txBody>
      </p:sp>
      <p:sp>
        <p:nvSpPr>
          <p:cNvPr id="2106" name="Text Box 21">
            <a:extLst>
              <a:ext uri="{FF2B5EF4-FFF2-40B4-BE49-F238E27FC236}">
                <a16:creationId xmlns:a16="http://schemas.microsoft.com/office/drawing/2014/main" id="{11B1BE5D-EA1E-5D1A-D80A-8EEAF151E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7" y="1516026"/>
            <a:ext cx="33675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ＣＤと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の交点をＰとする。</a:t>
            </a:r>
          </a:p>
        </p:txBody>
      </p:sp>
      <p:sp>
        <p:nvSpPr>
          <p:cNvPr id="2107" name="円弧 2106">
            <a:extLst>
              <a:ext uri="{FF2B5EF4-FFF2-40B4-BE49-F238E27FC236}">
                <a16:creationId xmlns:a16="http://schemas.microsoft.com/office/drawing/2014/main" id="{88768256-2BF0-E577-D2AB-0B87E220E962}"/>
              </a:ext>
            </a:extLst>
          </p:cNvPr>
          <p:cNvSpPr/>
          <p:nvPr/>
        </p:nvSpPr>
        <p:spPr bwMode="auto">
          <a:xfrm flipV="1">
            <a:off x="5043575" y="3895814"/>
            <a:ext cx="1949986" cy="1954292"/>
          </a:xfrm>
          <a:prstGeom prst="arc">
            <a:avLst>
              <a:gd name="adj1" fmla="val 18701545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08" name="円弧 2107">
            <a:extLst>
              <a:ext uri="{FF2B5EF4-FFF2-40B4-BE49-F238E27FC236}">
                <a16:creationId xmlns:a16="http://schemas.microsoft.com/office/drawing/2014/main" id="{8858F749-9FD8-B912-5392-2A224A99336D}"/>
              </a:ext>
            </a:extLst>
          </p:cNvPr>
          <p:cNvSpPr/>
          <p:nvPr/>
        </p:nvSpPr>
        <p:spPr bwMode="auto">
          <a:xfrm flipH="1" flipV="1">
            <a:off x="6489362" y="3903930"/>
            <a:ext cx="1949986" cy="1954292"/>
          </a:xfrm>
          <a:prstGeom prst="arc">
            <a:avLst>
              <a:gd name="adj1" fmla="val 18804001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76" name="テキスト ボックス 2175">
            <a:extLst>
              <a:ext uri="{FF2B5EF4-FFF2-40B4-BE49-F238E27FC236}">
                <a16:creationId xmlns:a16="http://schemas.microsoft.com/office/drawing/2014/main" id="{9F74A573-D2B0-E3FB-E29D-0674C3FCF5EE}"/>
              </a:ext>
            </a:extLst>
          </p:cNvPr>
          <p:cNvSpPr txBox="1"/>
          <p:nvPr/>
        </p:nvSpPr>
        <p:spPr>
          <a:xfrm>
            <a:off x="6440909" y="1872414"/>
            <a:ext cx="4535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endParaRPr lang="ja-JP" altLang="en-US" sz="2000" dirty="0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0161F0-E724-9B09-DF04-648DDD7A0545}"/>
              </a:ext>
            </a:extLst>
          </p:cNvPr>
          <p:cNvGrpSpPr>
            <a:grpSpLocks/>
          </p:cNvGrpSpPr>
          <p:nvPr/>
        </p:nvGrpSpPr>
        <p:grpSpPr bwMode="auto">
          <a:xfrm>
            <a:off x="6955010" y="-171400"/>
            <a:ext cx="1789113" cy="2641601"/>
            <a:chOff x="5443128" y="2090039"/>
            <a:chExt cx="1788624" cy="2642467"/>
          </a:xfrm>
        </p:grpSpPr>
        <p:grpSp>
          <p:nvGrpSpPr>
            <p:cNvPr id="5" name="Group 70">
              <a:extLst>
                <a:ext uri="{FF2B5EF4-FFF2-40B4-BE49-F238E27FC236}">
                  <a16:creationId xmlns:a16="http://schemas.microsoft.com/office/drawing/2014/main" id="{35560F29-57BD-1D77-527D-E9470885162B}"/>
                </a:ext>
              </a:extLst>
            </p:cNvPr>
            <p:cNvGrpSpPr>
              <a:grpSpLocks/>
            </p:cNvGrpSpPr>
            <p:nvPr/>
          </p:nvGrpSpPr>
          <p:grpSpPr bwMode="auto">
            <a:xfrm rot="-469037">
              <a:off x="5734377" y="2972406"/>
              <a:ext cx="1497375" cy="1760100"/>
              <a:chOff x="3560" y="2931"/>
              <a:chExt cx="919" cy="917"/>
            </a:xfrm>
          </p:grpSpPr>
          <p:grpSp>
            <p:nvGrpSpPr>
              <p:cNvPr id="31" name="Group 71">
                <a:extLst>
                  <a:ext uri="{FF2B5EF4-FFF2-40B4-BE49-F238E27FC236}">
                    <a16:creationId xmlns:a16="http://schemas.microsoft.com/office/drawing/2014/main" id="{19C19AF9-9641-9F14-F8E7-6771E99777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93115">
                <a:off x="3560" y="2931"/>
                <a:ext cx="919" cy="917"/>
                <a:chOff x="3533" y="2840"/>
                <a:chExt cx="919" cy="917"/>
              </a:xfrm>
            </p:grpSpPr>
            <p:grpSp>
              <p:nvGrpSpPr>
                <p:cNvPr id="65" name="Group 72">
                  <a:extLst>
                    <a:ext uri="{FF2B5EF4-FFF2-40B4-BE49-F238E27FC236}">
                      <a16:creationId xmlns:a16="http://schemas.microsoft.com/office/drawing/2014/main" id="{A678EB14-A56E-BAE0-1E44-65E34A7755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406138">
                  <a:off x="3533" y="2889"/>
                  <a:ext cx="590" cy="612"/>
                  <a:chOff x="1732" y="930"/>
                  <a:chExt cx="1646" cy="1402"/>
                </a:xfrm>
              </p:grpSpPr>
              <p:sp>
                <p:nvSpPr>
                  <p:cNvPr id="71" name="Freeform 73">
                    <a:extLst>
                      <a:ext uri="{FF2B5EF4-FFF2-40B4-BE49-F238E27FC236}">
                        <a16:creationId xmlns:a16="http://schemas.microsoft.com/office/drawing/2014/main" id="{E3CE5F32-CAD2-EFB6-C7C0-892FC8A993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32" y="931"/>
                    <a:ext cx="1646" cy="1401"/>
                  </a:xfrm>
                  <a:custGeom>
                    <a:avLst/>
                    <a:gdLst>
                      <a:gd name="T0" fmla="*/ 14 w 1646"/>
                      <a:gd name="T1" fmla="*/ 50 h 1401"/>
                      <a:gd name="T2" fmla="*/ 14 w 1646"/>
                      <a:gd name="T3" fmla="*/ 137 h 1401"/>
                      <a:gd name="T4" fmla="*/ 74 w 1646"/>
                      <a:gd name="T5" fmla="*/ 251 h 1401"/>
                      <a:gd name="T6" fmla="*/ 176 w 1646"/>
                      <a:gd name="T7" fmla="*/ 329 h 1401"/>
                      <a:gd name="T8" fmla="*/ 434 w 1646"/>
                      <a:gd name="T9" fmla="*/ 353 h 1401"/>
                      <a:gd name="T10" fmla="*/ 608 w 1646"/>
                      <a:gd name="T11" fmla="*/ 365 h 1401"/>
                      <a:gd name="T12" fmla="*/ 746 w 1646"/>
                      <a:gd name="T13" fmla="*/ 389 h 1401"/>
                      <a:gd name="T14" fmla="*/ 932 w 1646"/>
                      <a:gd name="T15" fmla="*/ 509 h 1401"/>
                      <a:gd name="T16" fmla="*/ 1106 w 1646"/>
                      <a:gd name="T17" fmla="*/ 665 h 1401"/>
                      <a:gd name="T18" fmla="*/ 1232 w 1646"/>
                      <a:gd name="T19" fmla="*/ 743 h 1401"/>
                      <a:gd name="T20" fmla="*/ 1340 w 1646"/>
                      <a:gd name="T21" fmla="*/ 935 h 1401"/>
                      <a:gd name="T22" fmla="*/ 1472 w 1646"/>
                      <a:gd name="T23" fmla="*/ 1079 h 1401"/>
                      <a:gd name="T24" fmla="*/ 1556 w 1646"/>
                      <a:gd name="T25" fmla="*/ 1199 h 1401"/>
                      <a:gd name="T26" fmla="*/ 1574 w 1646"/>
                      <a:gd name="T27" fmla="*/ 1301 h 1401"/>
                      <a:gd name="T28" fmla="*/ 1604 w 1646"/>
                      <a:gd name="T29" fmla="*/ 1373 h 1401"/>
                      <a:gd name="T30" fmla="*/ 1604 w 1646"/>
                      <a:gd name="T31" fmla="*/ 1133 h 1401"/>
                      <a:gd name="T32" fmla="*/ 1610 w 1646"/>
                      <a:gd name="T33" fmla="*/ 1019 h 1401"/>
                      <a:gd name="T34" fmla="*/ 1616 w 1646"/>
                      <a:gd name="T35" fmla="*/ 863 h 1401"/>
                      <a:gd name="T36" fmla="*/ 1604 w 1646"/>
                      <a:gd name="T37" fmla="*/ 647 h 1401"/>
                      <a:gd name="T38" fmla="*/ 1616 w 1646"/>
                      <a:gd name="T39" fmla="*/ 479 h 1401"/>
                      <a:gd name="T40" fmla="*/ 1616 w 1646"/>
                      <a:gd name="T41" fmla="*/ 401 h 1401"/>
                      <a:gd name="T42" fmla="*/ 1436 w 1646"/>
                      <a:gd name="T43" fmla="*/ 323 h 1401"/>
                      <a:gd name="T44" fmla="*/ 1268 w 1646"/>
                      <a:gd name="T45" fmla="*/ 239 h 1401"/>
                      <a:gd name="T46" fmla="*/ 1136 w 1646"/>
                      <a:gd name="T47" fmla="*/ 185 h 1401"/>
                      <a:gd name="T48" fmla="*/ 998 w 1646"/>
                      <a:gd name="T49" fmla="*/ 101 h 1401"/>
                      <a:gd name="T50" fmla="*/ 836 w 1646"/>
                      <a:gd name="T51" fmla="*/ 47 h 1401"/>
                      <a:gd name="T52" fmla="*/ 710 w 1646"/>
                      <a:gd name="T53" fmla="*/ 17 h 1401"/>
                      <a:gd name="T54" fmla="*/ 548 w 1646"/>
                      <a:gd name="T55" fmla="*/ 23 h 1401"/>
                      <a:gd name="T56" fmla="*/ 368 w 1646"/>
                      <a:gd name="T57" fmla="*/ 5 h 1401"/>
                      <a:gd name="T58" fmla="*/ 290 w 1646"/>
                      <a:gd name="T59" fmla="*/ 11 h 1401"/>
                      <a:gd name="T60" fmla="*/ 194 w 1646"/>
                      <a:gd name="T61" fmla="*/ 11 h 1401"/>
                      <a:gd name="T62" fmla="*/ 98 w 1646"/>
                      <a:gd name="T63" fmla="*/ 5 h 1401"/>
                      <a:gd name="T64" fmla="*/ 14 w 1646"/>
                      <a:gd name="T65" fmla="*/ 50 h 1401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646" h="1401">
                        <a:moveTo>
                          <a:pt x="14" y="50"/>
                        </a:moveTo>
                        <a:cubicBezTo>
                          <a:pt x="0" y="72"/>
                          <a:pt x="4" y="104"/>
                          <a:pt x="14" y="137"/>
                        </a:cubicBezTo>
                        <a:cubicBezTo>
                          <a:pt x="24" y="170"/>
                          <a:pt x="47" y="219"/>
                          <a:pt x="74" y="251"/>
                        </a:cubicBezTo>
                        <a:cubicBezTo>
                          <a:pt x="101" y="283"/>
                          <a:pt x="116" y="312"/>
                          <a:pt x="176" y="329"/>
                        </a:cubicBezTo>
                        <a:cubicBezTo>
                          <a:pt x="236" y="346"/>
                          <a:pt x="362" y="347"/>
                          <a:pt x="434" y="353"/>
                        </a:cubicBezTo>
                        <a:cubicBezTo>
                          <a:pt x="506" y="359"/>
                          <a:pt x="556" y="359"/>
                          <a:pt x="608" y="365"/>
                        </a:cubicBezTo>
                        <a:cubicBezTo>
                          <a:pt x="660" y="371"/>
                          <a:pt x="692" y="365"/>
                          <a:pt x="746" y="389"/>
                        </a:cubicBezTo>
                        <a:cubicBezTo>
                          <a:pt x="800" y="413"/>
                          <a:pt x="872" y="463"/>
                          <a:pt x="932" y="509"/>
                        </a:cubicBezTo>
                        <a:cubicBezTo>
                          <a:pt x="992" y="555"/>
                          <a:pt x="1056" y="626"/>
                          <a:pt x="1106" y="665"/>
                        </a:cubicBezTo>
                        <a:cubicBezTo>
                          <a:pt x="1156" y="704"/>
                          <a:pt x="1193" y="698"/>
                          <a:pt x="1232" y="743"/>
                        </a:cubicBezTo>
                        <a:cubicBezTo>
                          <a:pt x="1271" y="788"/>
                          <a:pt x="1300" y="879"/>
                          <a:pt x="1340" y="935"/>
                        </a:cubicBezTo>
                        <a:cubicBezTo>
                          <a:pt x="1380" y="991"/>
                          <a:pt x="1436" y="1035"/>
                          <a:pt x="1472" y="1079"/>
                        </a:cubicBezTo>
                        <a:cubicBezTo>
                          <a:pt x="1508" y="1123"/>
                          <a:pt x="1539" y="1162"/>
                          <a:pt x="1556" y="1199"/>
                        </a:cubicBezTo>
                        <a:cubicBezTo>
                          <a:pt x="1573" y="1236"/>
                          <a:pt x="1566" y="1272"/>
                          <a:pt x="1574" y="1301"/>
                        </a:cubicBezTo>
                        <a:cubicBezTo>
                          <a:pt x="1582" y="1330"/>
                          <a:pt x="1599" y="1401"/>
                          <a:pt x="1604" y="1373"/>
                        </a:cubicBezTo>
                        <a:cubicBezTo>
                          <a:pt x="1609" y="1345"/>
                          <a:pt x="1603" y="1192"/>
                          <a:pt x="1604" y="1133"/>
                        </a:cubicBezTo>
                        <a:cubicBezTo>
                          <a:pt x="1605" y="1074"/>
                          <a:pt x="1608" y="1064"/>
                          <a:pt x="1610" y="1019"/>
                        </a:cubicBezTo>
                        <a:cubicBezTo>
                          <a:pt x="1612" y="974"/>
                          <a:pt x="1617" y="925"/>
                          <a:pt x="1616" y="863"/>
                        </a:cubicBezTo>
                        <a:cubicBezTo>
                          <a:pt x="1615" y="801"/>
                          <a:pt x="1604" y="711"/>
                          <a:pt x="1604" y="647"/>
                        </a:cubicBezTo>
                        <a:cubicBezTo>
                          <a:pt x="1604" y="583"/>
                          <a:pt x="1614" y="520"/>
                          <a:pt x="1616" y="479"/>
                        </a:cubicBezTo>
                        <a:cubicBezTo>
                          <a:pt x="1618" y="438"/>
                          <a:pt x="1646" y="427"/>
                          <a:pt x="1616" y="401"/>
                        </a:cubicBezTo>
                        <a:cubicBezTo>
                          <a:pt x="1586" y="375"/>
                          <a:pt x="1494" y="350"/>
                          <a:pt x="1436" y="323"/>
                        </a:cubicBezTo>
                        <a:cubicBezTo>
                          <a:pt x="1378" y="296"/>
                          <a:pt x="1318" y="262"/>
                          <a:pt x="1268" y="239"/>
                        </a:cubicBezTo>
                        <a:cubicBezTo>
                          <a:pt x="1218" y="216"/>
                          <a:pt x="1181" y="208"/>
                          <a:pt x="1136" y="185"/>
                        </a:cubicBezTo>
                        <a:cubicBezTo>
                          <a:pt x="1091" y="162"/>
                          <a:pt x="1048" y="124"/>
                          <a:pt x="998" y="101"/>
                        </a:cubicBezTo>
                        <a:cubicBezTo>
                          <a:pt x="948" y="78"/>
                          <a:pt x="884" y="61"/>
                          <a:pt x="836" y="47"/>
                        </a:cubicBezTo>
                        <a:cubicBezTo>
                          <a:pt x="788" y="33"/>
                          <a:pt x="758" y="21"/>
                          <a:pt x="710" y="17"/>
                        </a:cubicBezTo>
                        <a:cubicBezTo>
                          <a:pt x="662" y="13"/>
                          <a:pt x="605" y="25"/>
                          <a:pt x="548" y="23"/>
                        </a:cubicBezTo>
                        <a:cubicBezTo>
                          <a:pt x="491" y="21"/>
                          <a:pt x="411" y="7"/>
                          <a:pt x="368" y="5"/>
                        </a:cubicBezTo>
                        <a:cubicBezTo>
                          <a:pt x="325" y="3"/>
                          <a:pt x="319" y="10"/>
                          <a:pt x="290" y="11"/>
                        </a:cubicBezTo>
                        <a:cubicBezTo>
                          <a:pt x="261" y="12"/>
                          <a:pt x="226" y="12"/>
                          <a:pt x="194" y="11"/>
                        </a:cubicBezTo>
                        <a:cubicBezTo>
                          <a:pt x="162" y="10"/>
                          <a:pt x="129" y="0"/>
                          <a:pt x="98" y="5"/>
                        </a:cubicBezTo>
                        <a:cubicBezTo>
                          <a:pt x="67" y="10"/>
                          <a:pt x="28" y="28"/>
                          <a:pt x="14" y="50"/>
                        </a:cubicBezTo>
                        <a:close/>
                      </a:path>
                    </a:pathLst>
                  </a:cu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72" name="Freeform 74">
                    <a:extLst>
                      <a:ext uri="{FF2B5EF4-FFF2-40B4-BE49-F238E27FC236}">
                        <a16:creationId xmlns:a16="http://schemas.microsoft.com/office/drawing/2014/main" id="{3BB3CEA2-D8B0-473A-22B0-4EF0A1856E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91" y="930"/>
                    <a:ext cx="323" cy="77"/>
                  </a:xfrm>
                  <a:custGeom>
                    <a:avLst/>
                    <a:gdLst>
                      <a:gd name="T0" fmla="*/ 0 w 323"/>
                      <a:gd name="T1" fmla="*/ 5 h 77"/>
                      <a:gd name="T2" fmla="*/ 75 w 323"/>
                      <a:gd name="T3" fmla="*/ 66 h 77"/>
                      <a:gd name="T4" fmla="*/ 237 w 323"/>
                      <a:gd name="T5" fmla="*/ 72 h 77"/>
                      <a:gd name="T6" fmla="*/ 309 w 323"/>
                      <a:gd name="T7" fmla="*/ 54 h 77"/>
                      <a:gd name="T8" fmla="*/ 321 w 323"/>
                      <a:gd name="T9" fmla="*/ 0 h 7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3" h="77">
                        <a:moveTo>
                          <a:pt x="0" y="5"/>
                        </a:moveTo>
                        <a:cubicBezTo>
                          <a:pt x="18" y="30"/>
                          <a:pt x="36" y="55"/>
                          <a:pt x="75" y="66"/>
                        </a:cubicBezTo>
                        <a:cubicBezTo>
                          <a:pt x="114" y="77"/>
                          <a:pt x="198" y="74"/>
                          <a:pt x="237" y="72"/>
                        </a:cubicBezTo>
                        <a:cubicBezTo>
                          <a:pt x="276" y="70"/>
                          <a:pt x="295" y="66"/>
                          <a:pt x="309" y="54"/>
                        </a:cubicBezTo>
                        <a:cubicBezTo>
                          <a:pt x="323" y="42"/>
                          <a:pt x="322" y="21"/>
                          <a:pt x="321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66" name="Group 75">
                  <a:extLst>
                    <a:ext uri="{FF2B5EF4-FFF2-40B4-BE49-F238E27FC236}">
                      <a16:creationId xmlns:a16="http://schemas.microsoft.com/office/drawing/2014/main" id="{254E25B9-D2DE-A6D4-C3DD-81287A186AB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51" y="2840"/>
                  <a:ext cx="801" cy="917"/>
                  <a:chOff x="3515" y="2750"/>
                  <a:chExt cx="801" cy="917"/>
                </a:xfrm>
              </p:grpSpPr>
              <p:sp>
                <p:nvSpPr>
                  <p:cNvPr id="67" name="Freeform 76">
                    <a:extLst>
                      <a:ext uri="{FF2B5EF4-FFF2-40B4-BE49-F238E27FC236}">
                        <a16:creationId xmlns:a16="http://schemas.microsoft.com/office/drawing/2014/main" id="{0ED19F5A-74BE-8B6C-E396-C7781A19F5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15" y="2750"/>
                    <a:ext cx="801" cy="917"/>
                  </a:xfrm>
                  <a:custGeom>
                    <a:avLst/>
                    <a:gdLst>
                      <a:gd name="T0" fmla="*/ 189 w 801"/>
                      <a:gd name="T1" fmla="*/ 409 h 917"/>
                      <a:gd name="T2" fmla="*/ 168 w 801"/>
                      <a:gd name="T3" fmla="*/ 423 h 917"/>
                      <a:gd name="T4" fmla="*/ 129 w 801"/>
                      <a:gd name="T5" fmla="*/ 447 h 917"/>
                      <a:gd name="T6" fmla="*/ 51 w 801"/>
                      <a:gd name="T7" fmla="*/ 378 h 917"/>
                      <a:gd name="T8" fmla="*/ 12 w 801"/>
                      <a:gd name="T9" fmla="*/ 240 h 917"/>
                      <a:gd name="T10" fmla="*/ 24 w 801"/>
                      <a:gd name="T11" fmla="*/ 135 h 917"/>
                      <a:gd name="T12" fmla="*/ 156 w 801"/>
                      <a:gd name="T13" fmla="*/ 57 h 917"/>
                      <a:gd name="T14" fmla="*/ 270 w 801"/>
                      <a:gd name="T15" fmla="*/ 9 h 917"/>
                      <a:gd name="T16" fmla="*/ 369 w 801"/>
                      <a:gd name="T17" fmla="*/ 3 h 917"/>
                      <a:gd name="T18" fmla="*/ 498 w 801"/>
                      <a:gd name="T19" fmla="*/ 18 h 917"/>
                      <a:gd name="T20" fmla="*/ 594 w 801"/>
                      <a:gd name="T21" fmla="*/ 54 h 917"/>
                      <a:gd name="T22" fmla="*/ 660 w 801"/>
                      <a:gd name="T23" fmla="*/ 129 h 917"/>
                      <a:gd name="T24" fmla="*/ 735 w 801"/>
                      <a:gd name="T25" fmla="*/ 276 h 917"/>
                      <a:gd name="T26" fmla="*/ 789 w 801"/>
                      <a:gd name="T27" fmla="*/ 513 h 917"/>
                      <a:gd name="T28" fmla="*/ 786 w 801"/>
                      <a:gd name="T29" fmla="*/ 708 h 917"/>
                      <a:gd name="T30" fmla="*/ 702 w 801"/>
                      <a:gd name="T31" fmla="*/ 813 h 917"/>
                      <a:gd name="T32" fmla="*/ 609 w 801"/>
                      <a:gd name="T33" fmla="*/ 903 h 917"/>
                      <a:gd name="T34" fmla="*/ 510 w 801"/>
                      <a:gd name="T35" fmla="*/ 900 h 917"/>
                      <a:gd name="T36" fmla="*/ 435 w 801"/>
                      <a:gd name="T37" fmla="*/ 816 h 917"/>
                      <a:gd name="T38" fmla="*/ 189 w 801"/>
                      <a:gd name="T39" fmla="*/ 741 h 917"/>
                      <a:gd name="T40" fmla="*/ 204 w 801"/>
                      <a:gd name="T41" fmla="*/ 606 h 917"/>
                      <a:gd name="T42" fmla="*/ 201 w 801"/>
                      <a:gd name="T43" fmla="*/ 450 h 917"/>
                      <a:gd name="T44" fmla="*/ 189 w 801"/>
                      <a:gd name="T45" fmla="*/ 409 h 9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801" h="917">
                        <a:moveTo>
                          <a:pt x="189" y="409"/>
                        </a:moveTo>
                        <a:lnTo>
                          <a:pt x="168" y="423"/>
                        </a:lnTo>
                        <a:cubicBezTo>
                          <a:pt x="158" y="429"/>
                          <a:pt x="149" y="454"/>
                          <a:pt x="129" y="447"/>
                        </a:cubicBezTo>
                        <a:cubicBezTo>
                          <a:pt x="109" y="440"/>
                          <a:pt x="70" y="412"/>
                          <a:pt x="51" y="378"/>
                        </a:cubicBezTo>
                        <a:cubicBezTo>
                          <a:pt x="32" y="344"/>
                          <a:pt x="16" y="280"/>
                          <a:pt x="12" y="240"/>
                        </a:cubicBezTo>
                        <a:cubicBezTo>
                          <a:pt x="8" y="200"/>
                          <a:pt x="0" y="165"/>
                          <a:pt x="24" y="135"/>
                        </a:cubicBezTo>
                        <a:cubicBezTo>
                          <a:pt x="48" y="105"/>
                          <a:pt x="115" y="78"/>
                          <a:pt x="156" y="57"/>
                        </a:cubicBezTo>
                        <a:cubicBezTo>
                          <a:pt x="197" y="36"/>
                          <a:pt x="235" y="18"/>
                          <a:pt x="270" y="9"/>
                        </a:cubicBezTo>
                        <a:cubicBezTo>
                          <a:pt x="305" y="0"/>
                          <a:pt x="331" y="2"/>
                          <a:pt x="369" y="3"/>
                        </a:cubicBezTo>
                        <a:cubicBezTo>
                          <a:pt x="407" y="4"/>
                          <a:pt x="461" y="10"/>
                          <a:pt x="498" y="18"/>
                        </a:cubicBezTo>
                        <a:cubicBezTo>
                          <a:pt x="535" y="26"/>
                          <a:pt x="567" y="36"/>
                          <a:pt x="594" y="54"/>
                        </a:cubicBezTo>
                        <a:cubicBezTo>
                          <a:pt x="621" y="72"/>
                          <a:pt x="637" y="92"/>
                          <a:pt x="660" y="129"/>
                        </a:cubicBezTo>
                        <a:cubicBezTo>
                          <a:pt x="683" y="166"/>
                          <a:pt x="714" y="212"/>
                          <a:pt x="735" y="276"/>
                        </a:cubicBezTo>
                        <a:cubicBezTo>
                          <a:pt x="756" y="340"/>
                          <a:pt x="781" y="441"/>
                          <a:pt x="789" y="513"/>
                        </a:cubicBezTo>
                        <a:cubicBezTo>
                          <a:pt x="797" y="585"/>
                          <a:pt x="801" y="658"/>
                          <a:pt x="786" y="708"/>
                        </a:cubicBezTo>
                        <a:cubicBezTo>
                          <a:pt x="771" y="758"/>
                          <a:pt x="731" y="781"/>
                          <a:pt x="702" y="813"/>
                        </a:cubicBezTo>
                        <a:cubicBezTo>
                          <a:pt x="673" y="845"/>
                          <a:pt x="641" y="889"/>
                          <a:pt x="609" y="903"/>
                        </a:cubicBezTo>
                        <a:cubicBezTo>
                          <a:pt x="577" y="917"/>
                          <a:pt x="539" y="914"/>
                          <a:pt x="510" y="900"/>
                        </a:cubicBezTo>
                        <a:cubicBezTo>
                          <a:pt x="481" y="886"/>
                          <a:pt x="488" y="842"/>
                          <a:pt x="435" y="816"/>
                        </a:cubicBezTo>
                        <a:cubicBezTo>
                          <a:pt x="382" y="790"/>
                          <a:pt x="227" y="776"/>
                          <a:pt x="189" y="741"/>
                        </a:cubicBezTo>
                        <a:cubicBezTo>
                          <a:pt x="151" y="706"/>
                          <a:pt x="202" y="654"/>
                          <a:pt x="204" y="606"/>
                        </a:cubicBezTo>
                        <a:cubicBezTo>
                          <a:pt x="206" y="558"/>
                          <a:pt x="204" y="484"/>
                          <a:pt x="201" y="450"/>
                        </a:cubicBezTo>
                        <a:cubicBezTo>
                          <a:pt x="198" y="416"/>
                          <a:pt x="190" y="409"/>
                          <a:pt x="189" y="409"/>
                        </a:cubicBezTo>
                        <a:close/>
                      </a:path>
                    </a:pathLst>
                  </a:custGeom>
                  <a:solidFill>
                    <a:srgbClr val="FBF09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68" name="Freeform 77">
                    <a:extLst>
                      <a:ext uri="{FF2B5EF4-FFF2-40B4-BE49-F238E27FC236}">
                        <a16:creationId xmlns:a16="http://schemas.microsoft.com/office/drawing/2014/main" id="{E6009A4E-32BD-28F4-D6D2-6D4E9A632A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39" y="2931"/>
                    <a:ext cx="103" cy="227"/>
                  </a:xfrm>
                  <a:custGeom>
                    <a:avLst/>
                    <a:gdLst>
                      <a:gd name="T0" fmla="*/ 1411514 w 87"/>
                      <a:gd name="T1" fmla="*/ 166253 h 203"/>
                      <a:gd name="T2" fmla="*/ 140510 w 87"/>
                      <a:gd name="T3" fmla="*/ 85147 h 203"/>
                      <a:gd name="T4" fmla="*/ 458072 w 87"/>
                      <a:gd name="T5" fmla="*/ 34494 h 203"/>
                      <a:gd name="T6" fmla="*/ 2168616 w 87"/>
                      <a:gd name="T7" fmla="*/ 0 h 20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87" h="203">
                        <a:moveTo>
                          <a:pt x="57" y="203"/>
                        </a:moveTo>
                        <a:cubicBezTo>
                          <a:pt x="34" y="167"/>
                          <a:pt x="12" y="132"/>
                          <a:pt x="6" y="105"/>
                        </a:cubicBezTo>
                        <a:cubicBezTo>
                          <a:pt x="0" y="78"/>
                          <a:pt x="5" y="59"/>
                          <a:pt x="18" y="42"/>
                        </a:cubicBezTo>
                        <a:cubicBezTo>
                          <a:pt x="31" y="25"/>
                          <a:pt x="73" y="3"/>
                          <a:pt x="87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69" name="Line 78">
                    <a:extLst>
                      <a:ext uri="{FF2B5EF4-FFF2-40B4-BE49-F238E27FC236}">
                        <a16:creationId xmlns:a16="http://schemas.microsoft.com/office/drawing/2014/main" id="{B2FEE7AC-6661-6773-BC45-880DAC43497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067"/>
                    <a:ext cx="45" cy="4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70" name="Line 79">
                    <a:extLst>
                      <a:ext uri="{FF2B5EF4-FFF2-40B4-BE49-F238E27FC236}">
                        <a16:creationId xmlns:a16="http://schemas.microsoft.com/office/drawing/2014/main" id="{F02A7978-135D-A999-9FEF-411A9E1CF5A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06" y="2943"/>
                    <a:ext cx="45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64" name="Freeform 80">
                <a:extLst>
                  <a:ext uri="{FF2B5EF4-FFF2-40B4-BE49-F238E27FC236}">
                    <a16:creationId xmlns:a16="http://schemas.microsoft.com/office/drawing/2014/main" id="{71FD9754-F011-68AD-7723-E3D26E43B0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9" y="3127"/>
                <a:ext cx="251" cy="260"/>
              </a:xfrm>
              <a:custGeom>
                <a:avLst/>
                <a:gdLst>
                  <a:gd name="T0" fmla="*/ 793300599 w 194"/>
                  <a:gd name="T1" fmla="*/ 307928 h 216"/>
                  <a:gd name="T2" fmla="*/ 366287255 w 194"/>
                  <a:gd name="T3" fmla="*/ 778121 h 216"/>
                  <a:gd name="T4" fmla="*/ 71113772 w 194"/>
                  <a:gd name="T5" fmla="*/ 2848945 h 216"/>
                  <a:gd name="T6" fmla="*/ 71113772 w 194"/>
                  <a:gd name="T7" fmla="*/ 8928408 h 216"/>
                  <a:gd name="T8" fmla="*/ 490216963 w 194"/>
                  <a:gd name="T9" fmla="*/ 14068818 h 216"/>
                  <a:gd name="T10" fmla="*/ 813151759 w 194"/>
                  <a:gd name="T11" fmla="*/ 12634720 h 216"/>
                  <a:gd name="T12" fmla="*/ 999980011 w 194"/>
                  <a:gd name="T13" fmla="*/ 3029200 h 216"/>
                  <a:gd name="T14" fmla="*/ 793300599 w 194"/>
                  <a:gd name="T15" fmla="*/ 307928 h 2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4" h="216">
                    <a:moveTo>
                      <a:pt x="154" y="5"/>
                    </a:moveTo>
                    <a:cubicBezTo>
                      <a:pt x="134" y="0"/>
                      <a:pt x="94" y="6"/>
                      <a:pt x="71" y="12"/>
                    </a:cubicBezTo>
                    <a:cubicBezTo>
                      <a:pt x="48" y="18"/>
                      <a:pt x="23" y="22"/>
                      <a:pt x="14" y="42"/>
                    </a:cubicBezTo>
                    <a:cubicBezTo>
                      <a:pt x="5" y="62"/>
                      <a:pt x="0" y="104"/>
                      <a:pt x="14" y="132"/>
                    </a:cubicBezTo>
                    <a:cubicBezTo>
                      <a:pt x="28" y="160"/>
                      <a:pt x="71" y="198"/>
                      <a:pt x="95" y="207"/>
                    </a:cubicBezTo>
                    <a:cubicBezTo>
                      <a:pt x="119" y="216"/>
                      <a:pt x="142" y="213"/>
                      <a:pt x="158" y="186"/>
                    </a:cubicBezTo>
                    <a:cubicBezTo>
                      <a:pt x="174" y="159"/>
                      <a:pt x="194" y="75"/>
                      <a:pt x="194" y="45"/>
                    </a:cubicBezTo>
                    <a:cubicBezTo>
                      <a:pt x="194" y="15"/>
                      <a:pt x="174" y="10"/>
                      <a:pt x="154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99"/>
                  </a:gs>
                  <a:gs pos="100000">
                    <a:srgbClr val="C1C174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6" name="Group 81">
              <a:extLst>
                <a:ext uri="{FF2B5EF4-FFF2-40B4-BE49-F238E27FC236}">
                  <a16:creationId xmlns:a16="http://schemas.microsoft.com/office/drawing/2014/main" id="{53EE8732-295F-2C17-D7BD-2DC41C666DF5}"/>
                </a:ext>
              </a:extLst>
            </p:cNvPr>
            <p:cNvGrpSpPr>
              <a:grpSpLocks/>
            </p:cNvGrpSpPr>
            <p:nvPr/>
          </p:nvGrpSpPr>
          <p:grpSpPr bwMode="auto">
            <a:xfrm rot="-2603347">
              <a:off x="5443128" y="3067074"/>
              <a:ext cx="1329552" cy="1174679"/>
              <a:chOff x="1732" y="930"/>
              <a:chExt cx="1646" cy="1402"/>
            </a:xfrm>
          </p:grpSpPr>
          <p:sp>
            <p:nvSpPr>
              <p:cNvPr id="29" name="Freeform 82">
                <a:extLst>
                  <a:ext uri="{FF2B5EF4-FFF2-40B4-BE49-F238E27FC236}">
                    <a16:creationId xmlns:a16="http://schemas.microsoft.com/office/drawing/2014/main" id="{D7D68673-28E0-83AF-22D2-603989EFCF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2" y="931"/>
                <a:ext cx="1646" cy="1401"/>
              </a:xfrm>
              <a:custGeom>
                <a:avLst/>
                <a:gdLst>
                  <a:gd name="T0" fmla="*/ 14 w 1646"/>
                  <a:gd name="T1" fmla="*/ 50 h 1401"/>
                  <a:gd name="T2" fmla="*/ 14 w 1646"/>
                  <a:gd name="T3" fmla="*/ 137 h 1401"/>
                  <a:gd name="T4" fmla="*/ 74 w 1646"/>
                  <a:gd name="T5" fmla="*/ 251 h 1401"/>
                  <a:gd name="T6" fmla="*/ 176 w 1646"/>
                  <a:gd name="T7" fmla="*/ 329 h 1401"/>
                  <a:gd name="T8" fmla="*/ 434 w 1646"/>
                  <a:gd name="T9" fmla="*/ 353 h 1401"/>
                  <a:gd name="T10" fmla="*/ 608 w 1646"/>
                  <a:gd name="T11" fmla="*/ 365 h 1401"/>
                  <a:gd name="T12" fmla="*/ 746 w 1646"/>
                  <a:gd name="T13" fmla="*/ 389 h 1401"/>
                  <a:gd name="T14" fmla="*/ 932 w 1646"/>
                  <a:gd name="T15" fmla="*/ 509 h 1401"/>
                  <a:gd name="T16" fmla="*/ 1106 w 1646"/>
                  <a:gd name="T17" fmla="*/ 665 h 1401"/>
                  <a:gd name="T18" fmla="*/ 1232 w 1646"/>
                  <a:gd name="T19" fmla="*/ 743 h 1401"/>
                  <a:gd name="T20" fmla="*/ 1340 w 1646"/>
                  <a:gd name="T21" fmla="*/ 935 h 1401"/>
                  <a:gd name="T22" fmla="*/ 1472 w 1646"/>
                  <a:gd name="T23" fmla="*/ 1079 h 1401"/>
                  <a:gd name="T24" fmla="*/ 1556 w 1646"/>
                  <a:gd name="T25" fmla="*/ 1199 h 1401"/>
                  <a:gd name="T26" fmla="*/ 1574 w 1646"/>
                  <a:gd name="T27" fmla="*/ 1301 h 1401"/>
                  <a:gd name="T28" fmla="*/ 1604 w 1646"/>
                  <a:gd name="T29" fmla="*/ 1373 h 1401"/>
                  <a:gd name="T30" fmla="*/ 1604 w 1646"/>
                  <a:gd name="T31" fmla="*/ 1133 h 1401"/>
                  <a:gd name="T32" fmla="*/ 1610 w 1646"/>
                  <a:gd name="T33" fmla="*/ 1019 h 1401"/>
                  <a:gd name="T34" fmla="*/ 1616 w 1646"/>
                  <a:gd name="T35" fmla="*/ 863 h 1401"/>
                  <a:gd name="T36" fmla="*/ 1604 w 1646"/>
                  <a:gd name="T37" fmla="*/ 647 h 1401"/>
                  <a:gd name="T38" fmla="*/ 1616 w 1646"/>
                  <a:gd name="T39" fmla="*/ 479 h 1401"/>
                  <a:gd name="T40" fmla="*/ 1616 w 1646"/>
                  <a:gd name="T41" fmla="*/ 401 h 1401"/>
                  <a:gd name="T42" fmla="*/ 1436 w 1646"/>
                  <a:gd name="T43" fmla="*/ 323 h 1401"/>
                  <a:gd name="T44" fmla="*/ 1268 w 1646"/>
                  <a:gd name="T45" fmla="*/ 239 h 1401"/>
                  <a:gd name="T46" fmla="*/ 1136 w 1646"/>
                  <a:gd name="T47" fmla="*/ 185 h 1401"/>
                  <a:gd name="T48" fmla="*/ 998 w 1646"/>
                  <a:gd name="T49" fmla="*/ 101 h 1401"/>
                  <a:gd name="T50" fmla="*/ 836 w 1646"/>
                  <a:gd name="T51" fmla="*/ 47 h 1401"/>
                  <a:gd name="T52" fmla="*/ 710 w 1646"/>
                  <a:gd name="T53" fmla="*/ 17 h 1401"/>
                  <a:gd name="T54" fmla="*/ 548 w 1646"/>
                  <a:gd name="T55" fmla="*/ 23 h 1401"/>
                  <a:gd name="T56" fmla="*/ 368 w 1646"/>
                  <a:gd name="T57" fmla="*/ 5 h 1401"/>
                  <a:gd name="T58" fmla="*/ 290 w 1646"/>
                  <a:gd name="T59" fmla="*/ 11 h 1401"/>
                  <a:gd name="T60" fmla="*/ 194 w 1646"/>
                  <a:gd name="T61" fmla="*/ 11 h 1401"/>
                  <a:gd name="T62" fmla="*/ 98 w 1646"/>
                  <a:gd name="T63" fmla="*/ 5 h 1401"/>
                  <a:gd name="T64" fmla="*/ 14 w 1646"/>
                  <a:gd name="T65" fmla="*/ 50 h 140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646" h="1401">
                    <a:moveTo>
                      <a:pt x="14" y="50"/>
                    </a:moveTo>
                    <a:cubicBezTo>
                      <a:pt x="0" y="72"/>
                      <a:pt x="4" y="104"/>
                      <a:pt x="14" y="137"/>
                    </a:cubicBezTo>
                    <a:cubicBezTo>
                      <a:pt x="24" y="170"/>
                      <a:pt x="47" y="219"/>
                      <a:pt x="74" y="251"/>
                    </a:cubicBezTo>
                    <a:cubicBezTo>
                      <a:pt x="101" y="283"/>
                      <a:pt x="116" y="312"/>
                      <a:pt x="176" y="329"/>
                    </a:cubicBezTo>
                    <a:cubicBezTo>
                      <a:pt x="236" y="346"/>
                      <a:pt x="362" y="347"/>
                      <a:pt x="434" y="353"/>
                    </a:cubicBezTo>
                    <a:cubicBezTo>
                      <a:pt x="506" y="359"/>
                      <a:pt x="556" y="359"/>
                      <a:pt x="608" y="365"/>
                    </a:cubicBezTo>
                    <a:cubicBezTo>
                      <a:pt x="660" y="371"/>
                      <a:pt x="692" y="365"/>
                      <a:pt x="746" y="389"/>
                    </a:cubicBezTo>
                    <a:cubicBezTo>
                      <a:pt x="800" y="413"/>
                      <a:pt x="872" y="463"/>
                      <a:pt x="932" y="509"/>
                    </a:cubicBezTo>
                    <a:cubicBezTo>
                      <a:pt x="992" y="555"/>
                      <a:pt x="1056" y="626"/>
                      <a:pt x="1106" y="665"/>
                    </a:cubicBezTo>
                    <a:cubicBezTo>
                      <a:pt x="1156" y="704"/>
                      <a:pt x="1193" y="698"/>
                      <a:pt x="1232" y="743"/>
                    </a:cubicBezTo>
                    <a:cubicBezTo>
                      <a:pt x="1271" y="788"/>
                      <a:pt x="1300" y="879"/>
                      <a:pt x="1340" y="935"/>
                    </a:cubicBezTo>
                    <a:cubicBezTo>
                      <a:pt x="1380" y="991"/>
                      <a:pt x="1436" y="1035"/>
                      <a:pt x="1472" y="1079"/>
                    </a:cubicBezTo>
                    <a:cubicBezTo>
                      <a:pt x="1508" y="1123"/>
                      <a:pt x="1539" y="1162"/>
                      <a:pt x="1556" y="1199"/>
                    </a:cubicBezTo>
                    <a:cubicBezTo>
                      <a:pt x="1573" y="1236"/>
                      <a:pt x="1566" y="1272"/>
                      <a:pt x="1574" y="1301"/>
                    </a:cubicBezTo>
                    <a:cubicBezTo>
                      <a:pt x="1582" y="1330"/>
                      <a:pt x="1599" y="1401"/>
                      <a:pt x="1604" y="1373"/>
                    </a:cubicBezTo>
                    <a:cubicBezTo>
                      <a:pt x="1609" y="1345"/>
                      <a:pt x="1603" y="1192"/>
                      <a:pt x="1604" y="1133"/>
                    </a:cubicBezTo>
                    <a:cubicBezTo>
                      <a:pt x="1605" y="1074"/>
                      <a:pt x="1608" y="1064"/>
                      <a:pt x="1610" y="1019"/>
                    </a:cubicBezTo>
                    <a:cubicBezTo>
                      <a:pt x="1612" y="974"/>
                      <a:pt x="1617" y="925"/>
                      <a:pt x="1616" y="863"/>
                    </a:cubicBezTo>
                    <a:cubicBezTo>
                      <a:pt x="1615" y="801"/>
                      <a:pt x="1604" y="711"/>
                      <a:pt x="1604" y="647"/>
                    </a:cubicBezTo>
                    <a:cubicBezTo>
                      <a:pt x="1604" y="583"/>
                      <a:pt x="1614" y="520"/>
                      <a:pt x="1616" y="479"/>
                    </a:cubicBezTo>
                    <a:cubicBezTo>
                      <a:pt x="1618" y="438"/>
                      <a:pt x="1646" y="427"/>
                      <a:pt x="1616" y="401"/>
                    </a:cubicBezTo>
                    <a:cubicBezTo>
                      <a:pt x="1586" y="375"/>
                      <a:pt x="1494" y="350"/>
                      <a:pt x="1436" y="323"/>
                    </a:cubicBezTo>
                    <a:cubicBezTo>
                      <a:pt x="1378" y="296"/>
                      <a:pt x="1318" y="262"/>
                      <a:pt x="1268" y="239"/>
                    </a:cubicBezTo>
                    <a:cubicBezTo>
                      <a:pt x="1218" y="216"/>
                      <a:pt x="1181" y="208"/>
                      <a:pt x="1136" y="185"/>
                    </a:cubicBezTo>
                    <a:cubicBezTo>
                      <a:pt x="1091" y="162"/>
                      <a:pt x="1048" y="124"/>
                      <a:pt x="998" y="101"/>
                    </a:cubicBezTo>
                    <a:cubicBezTo>
                      <a:pt x="948" y="78"/>
                      <a:pt x="884" y="61"/>
                      <a:pt x="836" y="47"/>
                    </a:cubicBezTo>
                    <a:cubicBezTo>
                      <a:pt x="788" y="33"/>
                      <a:pt x="758" y="21"/>
                      <a:pt x="710" y="17"/>
                    </a:cubicBezTo>
                    <a:cubicBezTo>
                      <a:pt x="662" y="13"/>
                      <a:pt x="605" y="25"/>
                      <a:pt x="548" y="23"/>
                    </a:cubicBezTo>
                    <a:cubicBezTo>
                      <a:pt x="491" y="21"/>
                      <a:pt x="411" y="7"/>
                      <a:pt x="368" y="5"/>
                    </a:cubicBezTo>
                    <a:cubicBezTo>
                      <a:pt x="325" y="3"/>
                      <a:pt x="319" y="10"/>
                      <a:pt x="290" y="11"/>
                    </a:cubicBezTo>
                    <a:cubicBezTo>
                      <a:pt x="261" y="12"/>
                      <a:pt x="226" y="12"/>
                      <a:pt x="194" y="11"/>
                    </a:cubicBezTo>
                    <a:cubicBezTo>
                      <a:pt x="162" y="10"/>
                      <a:pt x="129" y="0"/>
                      <a:pt x="98" y="5"/>
                    </a:cubicBezTo>
                    <a:cubicBezTo>
                      <a:pt x="67" y="10"/>
                      <a:pt x="28" y="28"/>
                      <a:pt x="14" y="50"/>
                    </a:cubicBezTo>
                    <a:close/>
                  </a:path>
                </a:pathLst>
              </a:custGeom>
              <a:solidFill>
                <a:srgbClr val="FBF09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83">
                <a:extLst>
                  <a:ext uri="{FF2B5EF4-FFF2-40B4-BE49-F238E27FC236}">
                    <a16:creationId xmlns:a16="http://schemas.microsoft.com/office/drawing/2014/main" id="{6E9CA394-D26B-9318-972E-90F5EE764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1" y="930"/>
                <a:ext cx="323" cy="77"/>
              </a:xfrm>
              <a:custGeom>
                <a:avLst/>
                <a:gdLst>
                  <a:gd name="T0" fmla="*/ 0 w 323"/>
                  <a:gd name="T1" fmla="*/ 5 h 77"/>
                  <a:gd name="T2" fmla="*/ 75 w 323"/>
                  <a:gd name="T3" fmla="*/ 66 h 77"/>
                  <a:gd name="T4" fmla="*/ 237 w 323"/>
                  <a:gd name="T5" fmla="*/ 72 h 77"/>
                  <a:gd name="T6" fmla="*/ 309 w 323"/>
                  <a:gd name="T7" fmla="*/ 54 h 77"/>
                  <a:gd name="T8" fmla="*/ 321 w 323"/>
                  <a:gd name="T9" fmla="*/ 0 h 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3" h="77">
                    <a:moveTo>
                      <a:pt x="0" y="5"/>
                    </a:moveTo>
                    <a:cubicBezTo>
                      <a:pt x="18" y="30"/>
                      <a:pt x="36" y="55"/>
                      <a:pt x="75" y="66"/>
                    </a:cubicBezTo>
                    <a:cubicBezTo>
                      <a:pt x="114" y="77"/>
                      <a:pt x="198" y="74"/>
                      <a:pt x="237" y="72"/>
                    </a:cubicBezTo>
                    <a:cubicBezTo>
                      <a:pt x="276" y="70"/>
                      <a:pt x="295" y="66"/>
                      <a:pt x="309" y="54"/>
                    </a:cubicBezTo>
                    <a:cubicBezTo>
                      <a:pt x="323" y="42"/>
                      <a:pt x="322" y="21"/>
                      <a:pt x="32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7" name="Rectangle 91">
              <a:extLst>
                <a:ext uri="{FF2B5EF4-FFF2-40B4-BE49-F238E27FC236}">
                  <a16:creationId xmlns:a16="http://schemas.microsoft.com/office/drawing/2014/main" id="{C057E6A5-A143-B694-0F19-F8047C0F8C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555">
              <a:off x="6454661" y="3371563"/>
              <a:ext cx="518134" cy="261040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8" name="Rectangle 92">
              <a:extLst>
                <a:ext uri="{FF2B5EF4-FFF2-40B4-BE49-F238E27FC236}">
                  <a16:creationId xmlns:a16="http://schemas.microsoft.com/office/drawing/2014/main" id="{67BB9E4B-FDE0-9D3F-2CF7-7102C6F8F6C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262763">
              <a:off x="6576711" y="2933007"/>
              <a:ext cx="83097" cy="621889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grpSp>
          <p:nvGrpSpPr>
            <p:cNvPr id="9" name="グループ化 4">
              <a:extLst>
                <a:ext uri="{FF2B5EF4-FFF2-40B4-BE49-F238E27FC236}">
                  <a16:creationId xmlns:a16="http://schemas.microsoft.com/office/drawing/2014/main" id="{5B725F75-449D-0607-D933-E19F01D4F809}"/>
                </a:ext>
              </a:extLst>
            </p:cNvPr>
            <p:cNvGrpSpPr>
              <a:grpSpLocks/>
            </p:cNvGrpSpPr>
            <p:nvPr/>
          </p:nvGrpSpPr>
          <p:grpSpPr bwMode="auto">
            <a:xfrm rot="2046760">
              <a:off x="5831235" y="2090039"/>
              <a:ext cx="161913" cy="2430831"/>
              <a:chOff x="5327162" y="2141992"/>
              <a:chExt cx="161619" cy="2562225"/>
            </a:xfrm>
          </p:grpSpPr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CED022A1-4AEF-C909-F0C6-747EFA12C366}"/>
                  </a:ext>
                </a:extLst>
              </p:cNvPr>
              <p:cNvGrpSpPr/>
              <p:nvPr/>
            </p:nvGrpSpPr>
            <p:grpSpPr>
              <a:xfrm>
                <a:off x="5327162" y="2141992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7" name="フリーフォーム 127">
                  <a:extLst>
                    <a:ext uri="{FF2B5EF4-FFF2-40B4-BE49-F238E27FC236}">
                      <a16:creationId xmlns:a16="http://schemas.microsoft.com/office/drawing/2014/main" id="{E28D6746-711B-D9E0-6BF4-609AF22AA923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25600"/>
                    </a:gs>
                    <a:gs pos="13000">
                      <a:srgbClr val="FFA800"/>
                    </a:gs>
                    <a:gs pos="28000">
                      <a:srgbClr val="825600"/>
                    </a:gs>
                    <a:gs pos="42999">
                      <a:srgbClr val="FFA800"/>
                    </a:gs>
                    <a:gs pos="58000">
                      <a:srgbClr val="825600"/>
                    </a:gs>
                    <a:gs pos="72000">
                      <a:srgbClr val="FFA800"/>
                    </a:gs>
                    <a:gs pos="87000">
                      <a:srgbClr val="825600"/>
                    </a:gs>
                    <a:gs pos="100000">
                      <a:srgbClr val="FFA800"/>
                    </a:gs>
                  </a:gsLst>
                  <a:lin ang="10800000" scaled="0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8" name="円弧 27">
                  <a:extLst>
                    <a:ext uri="{FF2B5EF4-FFF2-40B4-BE49-F238E27FC236}">
                      <a16:creationId xmlns:a16="http://schemas.microsoft.com/office/drawing/2014/main" id="{33F8ECF0-E4BC-62D8-64DC-A1E1A181DD51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sp>
            <p:nvSpPr>
              <p:cNvPr id="26" name="AutoShape 648">
                <a:extLst>
                  <a:ext uri="{FF2B5EF4-FFF2-40B4-BE49-F238E27FC236}">
                    <a16:creationId xmlns:a16="http://schemas.microsoft.com/office/drawing/2014/main" id="{1CBE7B7B-8A49-5C1C-8812-0E3392D97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 flipV="1">
                <a:off x="5373802" y="4501350"/>
                <a:ext cx="61461" cy="170579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/>
              </a:p>
            </p:txBody>
          </p:sp>
        </p:grpSp>
        <p:grpSp>
          <p:nvGrpSpPr>
            <p:cNvPr id="10" name="Group 87">
              <a:extLst>
                <a:ext uri="{FF2B5EF4-FFF2-40B4-BE49-F238E27FC236}">
                  <a16:creationId xmlns:a16="http://schemas.microsoft.com/office/drawing/2014/main" id="{9609DE91-7D3F-5FF5-DFEB-4554E369A4E0}"/>
                </a:ext>
              </a:extLst>
            </p:cNvPr>
            <p:cNvGrpSpPr>
              <a:grpSpLocks/>
            </p:cNvGrpSpPr>
            <p:nvPr/>
          </p:nvGrpSpPr>
          <p:grpSpPr bwMode="auto">
            <a:xfrm rot="586789">
              <a:off x="5460160" y="3668778"/>
              <a:ext cx="1109589" cy="725537"/>
              <a:chOff x="1921" y="2270"/>
              <a:chExt cx="1443" cy="833"/>
            </a:xfrm>
          </p:grpSpPr>
          <p:sp>
            <p:nvSpPr>
              <p:cNvPr id="23" name="Freeform 88">
                <a:extLst>
                  <a:ext uri="{FF2B5EF4-FFF2-40B4-BE49-F238E27FC236}">
                    <a16:creationId xmlns:a16="http://schemas.microsoft.com/office/drawing/2014/main" id="{B662FBB0-F026-10A2-AEBA-8A3D7C4C3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1" y="2270"/>
                <a:ext cx="1443" cy="833"/>
              </a:xfrm>
              <a:custGeom>
                <a:avLst/>
                <a:gdLst>
                  <a:gd name="T0" fmla="*/ 1413 w 1443"/>
                  <a:gd name="T1" fmla="*/ 26 h 833"/>
                  <a:gd name="T2" fmla="*/ 1379 w 1443"/>
                  <a:gd name="T3" fmla="*/ 10 h 833"/>
                  <a:gd name="T4" fmla="*/ 1355 w 1443"/>
                  <a:gd name="T5" fmla="*/ 88 h 833"/>
                  <a:gd name="T6" fmla="*/ 1205 w 1443"/>
                  <a:gd name="T7" fmla="*/ 142 h 833"/>
                  <a:gd name="T8" fmla="*/ 857 w 1443"/>
                  <a:gd name="T9" fmla="*/ 88 h 833"/>
                  <a:gd name="T10" fmla="*/ 713 w 1443"/>
                  <a:gd name="T11" fmla="*/ 118 h 833"/>
                  <a:gd name="T12" fmla="*/ 539 w 1443"/>
                  <a:gd name="T13" fmla="*/ 52 h 833"/>
                  <a:gd name="T14" fmla="*/ 239 w 1443"/>
                  <a:gd name="T15" fmla="*/ 52 h 833"/>
                  <a:gd name="T16" fmla="*/ 53 w 1443"/>
                  <a:gd name="T17" fmla="*/ 166 h 833"/>
                  <a:gd name="T18" fmla="*/ 5 w 1443"/>
                  <a:gd name="T19" fmla="*/ 286 h 833"/>
                  <a:gd name="T20" fmla="*/ 83 w 1443"/>
                  <a:gd name="T21" fmla="*/ 382 h 833"/>
                  <a:gd name="T22" fmla="*/ 323 w 1443"/>
                  <a:gd name="T23" fmla="*/ 418 h 833"/>
                  <a:gd name="T24" fmla="*/ 563 w 1443"/>
                  <a:gd name="T25" fmla="*/ 574 h 833"/>
                  <a:gd name="T26" fmla="*/ 743 w 1443"/>
                  <a:gd name="T27" fmla="*/ 616 h 833"/>
                  <a:gd name="T28" fmla="*/ 947 w 1443"/>
                  <a:gd name="T29" fmla="*/ 640 h 833"/>
                  <a:gd name="T30" fmla="*/ 1229 w 1443"/>
                  <a:gd name="T31" fmla="*/ 754 h 833"/>
                  <a:gd name="T32" fmla="*/ 1409 w 1443"/>
                  <a:gd name="T33" fmla="*/ 814 h 833"/>
                  <a:gd name="T34" fmla="*/ 1433 w 1443"/>
                  <a:gd name="T35" fmla="*/ 640 h 833"/>
                  <a:gd name="T36" fmla="*/ 1433 w 1443"/>
                  <a:gd name="T37" fmla="*/ 136 h 833"/>
                  <a:gd name="T38" fmla="*/ 1413 w 1443"/>
                  <a:gd name="T39" fmla="*/ 26 h 83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443" h="833">
                    <a:moveTo>
                      <a:pt x="1413" y="26"/>
                    </a:moveTo>
                    <a:cubicBezTo>
                      <a:pt x="1404" y="5"/>
                      <a:pt x="1389" y="0"/>
                      <a:pt x="1379" y="10"/>
                    </a:cubicBezTo>
                    <a:cubicBezTo>
                      <a:pt x="1369" y="20"/>
                      <a:pt x="1384" y="66"/>
                      <a:pt x="1355" y="88"/>
                    </a:cubicBezTo>
                    <a:cubicBezTo>
                      <a:pt x="1326" y="110"/>
                      <a:pt x="1288" y="142"/>
                      <a:pt x="1205" y="142"/>
                    </a:cubicBezTo>
                    <a:cubicBezTo>
                      <a:pt x="1122" y="142"/>
                      <a:pt x="939" y="92"/>
                      <a:pt x="857" y="88"/>
                    </a:cubicBezTo>
                    <a:cubicBezTo>
                      <a:pt x="775" y="84"/>
                      <a:pt x="766" y="124"/>
                      <a:pt x="713" y="118"/>
                    </a:cubicBezTo>
                    <a:cubicBezTo>
                      <a:pt x="660" y="112"/>
                      <a:pt x="618" y="63"/>
                      <a:pt x="539" y="52"/>
                    </a:cubicBezTo>
                    <a:cubicBezTo>
                      <a:pt x="460" y="41"/>
                      <a:pt x="320" y="33"/>
                      <a:pt x="239" y="52"/>
                    </a:cubicBezTo>
                    <a:cubicBezTo>
                      <a:pt x="158" y="71"/>
                      <a:pt x="92" y="127"/>
                      <a:pt x="53" y="166"/>
                    </a:cubicBezTo>
                    <a:cubicBezTo>
                      <a:pt x="14" y="205"/>
                      <a:pt x="0" y="250"/>
                      <a:pt x="5" y="286"/>
                    </a:cubicBezTo>
                    <a:cubicBezTo>
                      <a:pt x="10" y="322"/>
                      <a:pt x="30" y="360"/>
                      <a:pt x="83" y="382"/>
                    </a:cubicBezTo>
                    <a:cubicBezTo>
                      <a:pt x="136" y="404"/>
                      <a:pt x="243" y="386"/>
                      <a:pt x="323" y="418"/>
                    </a:cubicBezTo>
                    <a:cubicBezTo>
                      <a:pt x="403" y="450"/>
                      <a:pt x="493" y="541"/>
                      <a:pt x="563" y="574"/>
                    </a:cubicBezTo>
                    <a:cubicBezTo>
                      <a:pt x="633" y="607"/>
                      <a:pt x="679" y="605"/>
                      <a:pt x="743" y="616"/>
                    </a:cubicBezTo>
                    <a:cubicBezTo>
                      <a:pt x="807" y="627"/>
                      <a:pt x="866" y="617"/>
                      <a:pt x="947" y="640"/>
                    </a:cubicBezTo>
                    <a:cubicBezTo>
                      <a:pt x="1028" y="663"/>
                      <a:pt x="1152" y="725"/>
                      <a:pt x="1229" y="754"/>
                    </a:cubicBezTo>
                    <a:cubicBezTo>
                      <a:pt x="1306" y="783"/>
                      <a:pt x="1375" y="833"/>
                      <a:pt x="1409" y="814"/>
                    </a:cubicBezTo>
                    <a:cubicBezTo>
                      <a:pt x="1443" y="795"/>
                      <a:pt x="1429" y="753"/>
                      <a:pt x="1433" y="640"/>
                    </a:cubicBezTo>
                    <a:cubicBezTo>
                      <a:pt x="1437" y="527"/>
                      <a:pt x="1440" y="238"/>
                      <a:pt x="1433" y="136"/>
                    </a:cubicBezTo>
                    <a:cubicBezTo>
                      <a:pt x="1426" y="34"/>
                      <a:pt x="1422" y="47"/>
                      <a:pt x="1413" y="26"/>
                    </a:cubicBezTo>
                    <a:close/>
                  </a:path>
                </a:pathLst>
              </a:custGeom>
              <a:solidFill>
                <a:srgbClr val="FBF09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Freeform 89">
                <a:extLst>
                  <a:ext uri="{FF2B5EF4-FFF2-40B4-BE49-F238E27FC236}">
                    <a16:creationId xmlns:a16="http://schemas.microsoft.com/office/drawing/2014/main" id="{60399282-9503-C8EA-9262-EA82E81973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7" y="2460"/>
                <a:ext cx="384" cy="240"/>
              </a:xfrm>
              <a:custGeom>
                <a:avLst/>
                <a:gdLst>
                  <a:gd name="T0" fmla="*/ 0 w 384"/>
                  <a:gd name="T1" fmla="*/ 108 h 240"/>
                  <a:gd name="T2" fmla="*/ 95 w 384"/>
                  <a:gd name="T3" fmla="*/ 12 h 240"/>
                  <a:gd name="T4" fmla="*/ 239 w 384"/>
                  <a:gd name="T5" fmla="*/ 36 h 240"/>
                  <a:gd name="T6" fmla="*/ 347 w 384"/>
                  <a:gd name="T7" fmla="*/ 54 h 240"/>
                  <a:gd name="T8" fmla="*/ 383 w 384"/>
                  <a:gd name="T9" fmla="*/ 72 h 240"/>
                  <a:gd name="T10" fmla="*/ 341 w 384"/>
                  <a:gd name="T11" fmla="*/ 240 h 2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84" h="240">
                    <a:moveTo>
                      <a:pt x="0" y="108"/>
                    </a:moveTo>
                    <a:cubicBezTo>
                      <a:pt x="27" y="66"/>
                      <a:pt x="55" y="24"/>
                      <a:pt x="95" y="12"/>
                    </a:cubicBezTo>
                    <a:cubicBezTo>
                      <a:pt x="135" y="0"/>
                      <a:pt x="197" y="29"/>
                      <a:pt x="239" y="36"/>
                    </a:cubicBezTo>
                    <a:cubicBezTo>
                      <a:pt x="281" y="43"/>
                      <a:pt x="323" y="48"/>
                      <a:pt x="347" y="54"/>
                    </a:cubicBezTo>
                    <a:cubicBezTo>
                      <a:pt x="371" y="60"/>
                      <a:pt x="384" y="41"/>
                      <a:pt x="383" y="72"/>
                    </a:cubicBezTo>
                    <a:cubicBezTo>
                      <a:pt x="382" y="103"/>
                      <a:pt x="361" y="171"/>
                      <a:pt x="341" y="240"/>
                    </a:cubicBezTo>
                  </a:path>
                </a:pathLst>
              </a:custGeom>
              <a:solidFill>
                <a:srgbClr val="FDF8D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6" name="Rectangle 90">
              <a:extLst>
                <a:ext uri="{FF2B5EF4-FFF2-40B4-BE49-F238E27FC236}">
                  <a16:creationId xmlns:a16="http://schemas.microsoft.com/office/drawing/2014/main" id="{5EF25B81-7778-99DD-FE79-24825904F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7861" y="4026766"/>
              <a:ext cx="175448" cy="389250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9" name="Rectangle 90">
              <a:extLst>
                <a:ext uri="{FF2B5EF4-FFF2-40B4-BE49-F238E27FC236}">
                  <a16:creationId xmlns:a16="http://schemas.microsoft.com/office/drawing/2014/main" id="{76BA5481-08C5-46AC-202F-0B40910AC2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290605">
              <a:off x="6394026" y="3734602"/>
              <a:ext cx="296542" cy="277638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73" name="Line 5">
            <a:extLst>
              <a:ext uri="{FF2B5EF4-FFF2-40B4-BE49-F238E27FC236}">
                <a16:creationId xmlns:a16="http://schemas.microsoft.com/office/drawing/2014/main" id="{09A304D9-07A6-2FF4-31B2-71056A9F92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8623" y="2056071"/>
            <a:ext cx="0" cy="290824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E0E1BEA3-687D-B60B-9F5F-B6E397C8C5CF}"/>
              </a:ext>
            </a:extLst>
          </p:cNvPr>
          <p:cNvGrpSpPr/>
          <p:nvPr/>
        </p:nvGrpSpPr>
        <p:grpSpPr>
          <a:xfrm>
            <a:off x="6425357" y="4671226"/>
            <a:ext cx="725283" cy="303288"/>
            <a:chOff x="7162668" y="3945374"/>
            <a:chExt cx="725283" cy="303288"/>
          </a:xfrm>
        </p:grpSpPr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A79F90E2-0E6D-92F2-D255-274915DD310D}"/>
                </a:ext>
              </a:extLst>
            </p:cNvPr>
            <p:cNvCxnSpPr/>
            <p:nvPr/>
          </p:nvCxnSpPr>
          <p:spPr>
            <a:xfrm>
              <a:off x="7162668" y="4012178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73852C9A-7B74-F7FB-BE62-175F3A232BBD}"/>
                </a:ext>
              </a:extLst>
            </p:cNvPr>
            <p:cNvCxnSpPr/>
            <p:nvPr/>
          </p:nvCxnSpPr>
          <p:spPr>
            <a:xfrm>
              <a:off x="7887951" y="4006085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31225A48-E8BD-635A-52D8-023A27BED1E0}"/>
                </a:ext>
              </a:extLst>
            </p:cNvPr>
            <p:cNvGrpSpPr/>
            <p:nvPr/>
          </p:nvGrpSpPr>
          <p:grpSpPr>
            <a:xfrm flipH="1">
              <a:off x="7467198" y="3945374"/>
              <a:ext cx="180126" cy="178932"/>
              <a:chOff x="6840142" y="5791914"/>
              <a:chExt cx="180126" cy="178932"/>
            </a:xfrm>
          </p:grpSpPr>
          <p:cxnSp>
            <p:nvCxnSpPr>
              <p:cNvPr id="78" name="直線コネクタ 77">
                <a:extLst>
                  <a:ext uri="{FF2B5EF4-FFF2-40B4-BE49-F238E27FC236}">
                    <a16:creationId xmlns:a16="http://schemas.microsoft.com/office/drawing/2014/main" id="{BF2F648A-508B-E59F-0F36-5FD50239C74E}"/>
                  </a:ext>
                </a:extLst>
              </p:cNvPr>
              <p:cNvCxnSpPr/>
              <p:nvPr/>
            </p:nvCxnSpPr>
            <p:spPr>
              <a:xfrm flipH="1">
                <a:off x="6840142" y="5791914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>
                <a:extLst>
                  <a:ext uri="{FF2B5EF4-FFF2-40B4-BE49-F238E27FC236}">
                    <a16:creationId xmlns:a16="http://schemas.microsoft.com/office/drawing/2014/main" id="{D4EBF365-70FF-ED8B-D45D-D9C6B7E91AC6}"/>
                  </a:ext>
                </a:extLst>
              </p:cNvPr>
              <p:cNvCxnSpPr/>
              <p:nvPr/>
            </p:nvCxnSpPr>
            <p:spPr>
              <a:xfrm flipH="1" flipV="1">
                <a:off x="6840145" y="5791914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675D6E84-9B9D-B076-08A0-ED09F7FD3718}"/>
              </a:ext>
            </a:extLst>
          </p:cNvPr>
          <p:cNvGrpSpPr>
            <a:grpSpLocks/>
          </p:cNvGrpSpPr>
          <p:nvPr/>
        </p:nvGrpSpPr>
        <p:grpSpPr bwMode="auto">
          <a:xfrm rot="8979699">
            <a:off x="5653503" y="2063290"/>
            <a:ext cx="2159000" cy="3721100"/>
            <a:chOff x="823" y="571"/>
            <a:chExt cx="1360" cy="2344"/>
          </a:xfrm>
        </p:grpSpPr>
        <p:sp>
          <p:nvSpPr>
            <p:cNvPr id="81" name="AutoShape 15">
              <a:extLst>
                <a:ext uri="{FF2B5EF4-FFF2-40B4-BE49-F238E27FC236}">
                  <a16:creationId xmlns:a16="http://schemas.microsoft.com/office/drawing/2014/main" id="{8DBF531F-8E26-8302-5390-2D417A37F5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394331">
              <a:off x="331" y="1063"/>
              <a:ext cx="2344" cy="1360"/>
            </a:xfrm>
            <a:prstGeom prst="rtTriangle">
              <a:avLst/>
            </a:prstGeom>
            <a:solidFill>
              <a:srgbClr val="CCFFFF">
                <a:alpha val="67842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82" name="Oval 16">
              <a:extLst>
                <a:ext uri="{FF2B5EF4-FFF2-40B4-BE49-F238E27FC236}">
                  <a16:creationId xmlns:a16="http://schemas.microsoft.com/office/drawing/2014/main" id="{746C8E9B-F3C4-47E1-8EB1-AF2651EAEBB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7456">
              <a:off x="1589" y="2186"/>
              <a:ext cx="238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83" name="正方形/長方形 3">
            <a:extLst>
              <a:ext uri="{FF2B5EF4-FFF2-40B4-BE49-F238E27FC236}">
                <a16:creationId xmlns:a16="http://schemas.microsoft.com/office/drawing/2014/main" id="{A43FB49D-AF2E-1CB7-5391-FEF9C1327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947" y="4812010"/>
            <a:ext cx="38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727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3.33333E-6 0.4268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4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6" grpId="0"/>
      <p:bldP spid="73" grpId="0" animBg="1"/>
      <p:bldP spid="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87B2C-9BD4-96C9-2737-95A2B24E3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フローチャート : 代替処理 92">
            <a:extLst>
              <a:ext uri="{FF2B5EF4-FFF2-40B4-BE49-F238E27FC236}">
                <a16:creationId xmlns:a16="http://schemas.microsoft.com/office/drawing/2014/main" id="{25380638-A077-9F4C-23EB-B6D4289A977A}"/>
              </a:ext>
            </a:extLst>
          </p:cNvPr>
          <p:cNvSpPr/>
          <p:nvPr/>
        </p:nvSpPr>
        <p:spPr>
          <a:xfrm>
            <a:off x="22578" y="116632"/>
            <a:ext cx="983901" cy="517039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研究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58CFA365-38FD-7769-C2FD-8938930D3528}"/>
              </a:ext>
            </a:extLst>
          </p:cNvPr>
          <p:cNvSpPr/>
          <p:nvPr/>
        </p:nvSpPr>
        <p:spPr>
          <a:xfrm>
            <a:off x="1040593" y="11072"/>
            <a:ext cx="7749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長さが２の線分ＣＤが与えられたときの正五角形ＡＢＣＤＥを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FEC3CCE-E8F4-27E6-AEA8-A8BC4F4077D1}"/>
              </a:ext>
            </a:extLst>
          </p:cNvPr>
          <p:cNvGrpSpPr/>
          <p:nvPr/>
        </p:nvGrpSpPr>
        <p:grpSpPr>
          <a:xfrm>
            <a:off x="5812471" y="4754936"/>
            <a:ext cx="2017438" cy="681112"/>
            <a:chOff x="5033165" y="3543399"/>
            <a:chExt cx="2017438" cy="681112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12A7C35F-E7F7-E75A-2DFF-ADFB2A6DC32C}"/>
                </a:ext>
              </a:extLst>
            </p:cNvPr>
            <p:cNvGrpSpPr/>
            <p:nvPr/>
          </p:nvGrpSpPr>
          <p:grpSpPr>
            <a:xfrm>
              <a:off x="5033165" y="3543399"/>
              <a:ext cx="2017438" cy="484418"/>
              <a:chOff x="5405977" y="3101914"/>
              <a:chExt cx="2017438" cy="484418"/>
            </a:xfrm>
          </p:grpSpPr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E812360F-F6EC-44C1-3E51-6B9E7E71FB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4660" y="3212975"/>
                <a:ext cx="1438715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正方形/長方形 3">
                <a:extLst>
                  <a:ext uri="{FF2B5EF4-FFF2-40B4-BE49-F238E27FC236}">
                    <a16:creationId xmlns:a16="http://schemas.microsoft.com/office/drawing/2014/main" id="{A9E575A4-EE2C-ED17-0A69-A6DE03DBA9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9901" y="3124667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D</a:t>
                </a:r>
                <a:endParaRPr lang="ja-JP" altLang="en-US" sz="2400" dirty="0"/>
              </a:p>
            </p:txBody>
          </p:sp>
          <p:sp>
            <p:nvSpPr>
              <p:cNvPr id="15" name="正方形/長方形 3">
                <a:extLst>
                  <a:ext uri="{FF2B5EF4-FFF2-40B4-BE49-F238E27FC236}">
                    <a16:creationId xmlns:a16="http://schemas.microsoft.com/office/drawing/2014/main" id="{127E29EB-18DB-DDF6-865B-36720652DC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05977" y="3101914"/>
                <a:ext cx="4042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C</a:t>
                </a:r>
                <a:endParaRPr lang="ja-JP" altLang="en-US" sz="2400" dirty="0"/>
              </a:p>
            </p:txBody>
          </p:sp>
        </p:grp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BA7B58B9-D567-DFBB-E7CE-DDB4D0ABD3CD}"/>
                </a:ext>
              </a:extLst>
            </p:cNvPr>
            <p:cNvGrpSpPr/>
            <p:nvPr/>
          </p:nvGrpSpPr>
          <p:grpSpPr>
            <a:xfrm>
              <a:off x="5280423" y="3654461"/>
              <a:ext cx="1410142" cy="570050"/>
              <a:chOff x="5267500" y="4149080"/>
              <a:chExt cx="1410142" cy="570050"/>
            </a:xfrm>
          </p:grpSpPr>
          <p:sp>
            <p:nvSpPr>
              <p:cNvPr id="20" name="AutoShape 5">
                <a:extLst>
                  <a:ext uri="{FF2B5EF4-FFF2-40B4-BE49-F238E27FC236}">
                    <a16:creationId xmlns:a16="http://schemas.microsoft.com/office/drawing/2014/main" id="{DFE65526-B0BF-70C5-A532-47518B69AA1D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5852752" y="3563828"/>
                <a:ext cx="239638" cy="1410142"/>
              </a:xfrm>
              <a:prstGeom prst="leftBracket">
                <a:avLst>
                  <a:gd name="adj" fmla="val 342607"/>
                </a:avLst>
              </a:prstGeom>
              <a:noFill/>
              <a:ln w="15875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" name="正方形/長方形 3">
                <a:extLst>
                  <a:ext uri="{FF2B5EF4-FFF2-40B4-BE49-F238E27FC236}">
                    <a16:creationId xmlns:a16="http://schemas.microsoft.com/office/drawing/2014/main" id="{393B66A8-94A0-0160-B119-DB3A97B049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9646" y="4319020"/>
                <a:ext cx="359394" cy="400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 dirty="0"/>
                  <a:t>２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E002A4-4148-AB75-17DE-8CD5CC78293B}"/>
              </a:ext>
            </a:extLst>
          </p:cNvPr>
          <p:cNvSpPr/>
          <p:nvPr/>
        </p:nvSpPr>
        <p:spPr>
          <a:xfrm>
            <a:off x="1040593" y="339286"/>
            <a:ext cx="2379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作図してみよう。</a:t>
            </a:r>
          </a:p>
        </p:txBody>
      </p:sp>
      <p:sp>
        <p:nvSpPr>
          <p:cNvPr id="2086" name="正方形/長方形 2085">
            <a:extLst>
              <a:ext uri="{FF2B5EF4-FFF2-40B4-BE49-F238E27FC236}">
                <a16:creationId xmlns:a16="http://schemas.microsoft.com/office/drawing/2014/main" id="{A37524A5-ACF3-9020-B49C-F44DFA2B622F}"/>
              </a:ext>
            </a:extLst>
          </p:cNvPr>
          <p:cNvSpPr/>
          <p:nvPr/>
        </p:nvSpPr>
        <p:spPr>
          <a:xfrm>
            <a:off x="119615" y="756990"/>
            <a:ext cx="5162353" cy="461665"/>
          </a:xfrm>
          <a:prstGeom prst="rect">
            <a:avLst/>
          </a:prstGeom>
          <a:ln w="222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正五角形ＡＢＣＤＥの頂点Ａを作図する。</a:t>
            </a:r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B0B12225-BCE5-33E5-E35C-75C9A40BDB71}"/>
              </a:ext>
            </a:extLst>
          </p:cNvPr>
          <p:cNvGrpSpPr/>
          <p:nvPr/>
        </p:nvGrpSpPr>
        <p:grpSpPr>
          <a:xfrm>
            <a:off x="5533560" y="565120"/>
            <a:ext cx="3195311" cy="1490951"/>
            <a:chOff x="5533560" y="565120"/>
            <a:chExt cx="3195311" cy="1490951"/>
          </a:xfrm>
        </p:grpSpPr>
        <p:grpSp>
          <p:nvGrpSpPr>
            <p:cNvPr id="2083" name="グループ化 2082">
              <a:extLst>
                <a:ext uri="{FF2B5EF4-FFF2-40B4-BE49-F238E27FC236}">
                  <a16:creationId xmlns:a16="http://schemas.microsoft.com/office/drawing/2014/main" id="{0D601D63-DCBB-58CE-BAF0-9A4C7C003F21}"/>
                </a:ext>
              </a:extLst>
            </p:cNvPr>
            <p:cNvGrpSpPr/>
            <p:nvPr/>
          </p:nvGrpSpPr>
          <p:grpSpPr>
            <a:xfrm>
              <a:off x="5533560" y="565120"/>
              <a:ext cx="3195311" cy="1490951"/>
              <a:chOff x="4742686" y="1079284"/>
              <a:chExt cx="3195311" cy="1490951"/>
            </a:xfrm>
          </p:grpSpPr>
          <p:sp>
            <p:nvSpPr>
              <p:cNvPr id="17" name="雲形吹き出し 23">
                <a:extLst>
                  <a:ext uri="{FF2B5EF4-FFF2-40B4-BE49-F238E27FC236}">
                    <a16:creationId xmlns:a16="http://schemas.microsoft.com/office/drawing/2014/main" id="{5CEFD685-8E33-F2A0-73E4-979BF0FF4DD8}"/>
                  </a:ext>
                </a:extLst>
              </p:cNvPr>
              <p:cNvSpPr/>
              <p:nvPr/>
            </p:nvSpPr>
            <p:spPr>
              <a:xfrm>
                <a:off x="4742686" y="1079284"/>
                <a:ext cx="3195311" cy="1490951"/>
              </a:xfrm>
              <a:prstGeom prst="cloudCallout">
                <a:avLst>
                  <a:gd name="adj1" fmla="val 54836"/>
                  <a:gd name="adj2" fmla="val -59103"/>
                </a:avLst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303C6A26-5356-E609-80D2-4D570E51AFA5}"/>
                  </a:ext>
                </a:extLst>
              </p:cNvPr>
              <p:cNvSpPr/>
              <p:nvPr/>
            </p:nvSpPr>
            <p:spPr>
              <a:xfrm>
                <a:off x="5035546" y="1126754"/>
                <a:ext cx="23301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1</a:t>
                </a:r>
                <a:r>
                  <a:rPr lang="ja-JP" altLang="en-US" sz="2400" dirty="0"/>
                  <a:t>辺の長さが２の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CA1228ED-3E20-1DCF-F73C-BE66CB17B7C2}"/>
                  </a:ext>
                </a:extLst>
              </p:cNvPr>
              <p:cNvSpPr/>
              <p:nvPr/>
            </p:nvSpPr>
            <p:spPr>
              <a:xfrm>
                <a:off x="5151083" y="1744087"/>
                <a:ext cx="236189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対角線の長さは　　　</a:t>
                </a:r>
              </a:p>
            </p:txBody>
          </p:sp>
          <p:sp>
            <p:nvSpPr>
              <p:cNvPr id="2094" name="正方形/長方形 2093">
                <a:extLst>
                  <a:ext uri="{FF2B5EF4-FFF2-40B4-BE49-F238E27FC236}">
                    <a16:creationId xmlns:a16="http://schemas.microsoft.com/office/drawing/2014/main" id="{A231007A-FA9F-671E-C49F-DA22F2C57803}"/>
                  </a:ext>
                </a:extLst>
              </p:cNvPr>
              <p:cNvSpPr/>
              <p:nvPr/>
            </p:nvSpPr>
            <p:spPr>
              <a:xfrm>
                <a:off x="5367709" y="1439322"/>
                <a:ext cx="17151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正五角形の</a:t>
                </a:r>
              </a:p>
            </p:txBody>
          </p:sp>
          <p:sp>
            <p:nvSpPr>
              <p:cNvPr id="2103" name="正方形/長方形 2102">
                <a:extLst>
                  <a:ext uri="{FF2B5EF4-FFF2-40B4-BE49-F238E27FC236}">
                    <a16:creationId xmlns:a16="http://schemas.microsoft.com/office/drawing/2014/main" id="{35C8888E-D467-61BD-D7FE-1D1CE3E126C6}"/>
                  </a:ext>
                </a:extLst>
              </p:cNvPr>
              <p:cNvSpPr/>
              <p:nvPr/>
            </p:nvSpPr>
            <p:spPr>
              <a:xfrm>
                <a:off x="6168204" y="2098931"/>
                <a:ext cx="8778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だよ。</a:t>
                </a:r>
              </a:p>
            </p:txBody>
          </p:sp>
        </p:grpSp>
        <p:grpSp>
          <p:nvGrpSpPr>
            <p:cNvPr id="2095" name="グループ化 2094">
              <a:extLst>
                <a:ext uri="{FF2B5EF4-FFF2-40B4-BE49-F238E27FC236}">
                  <a16:creationId xmlns:a16="http://schemas.microsoft.com/office/drawing/2014/main" id="{1595F0F1-40E4-1F82-35B2-81FE4BCB3CFD}"/>
                </a:ext>
              </a:extLst>
            </p:cNvPr>
            <p:cNvGrpSpPr/>
            <p:nvPr/>
          </p:nvGrpSpPr>
          <p:grpSpPr>
            <a:xfrm>
              <a:off x="5948686" y="1584768"/>
              <a:ext cx="1104016" cy="461665"/>
              <a:chOff x="6720517" y="1794935"/>
              <a:chExt cx="1104016" cy="461665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CFAEB1F6-DC0F-BF91-FF1A-A80D33993F26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3" name="グループ化 2092">
                <a:extLst>
                  <a:ext uri="{FF2B5EF4-FFF2-40B4-BE49-F238E27FC236}">
                    <a16:creationId xmlns:a16="http://schemas.microsoft.com/office/drawing/2014/main" id="{F19E7FBF-44C7-9CB1-2E58-3975640BFC6D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1" name="グループ化 2090">
                  <a:extLst>
                    <a:ext uri="{FF2B5EF4-FFF2-40B4-BE49-F238E27FC236}">
                      <a16:creationId xmlns:a16="http://schemas.microsoft.com/office/drawing/2014/main" id="{66E3B30E-CA5B-9149-CE54-F61382E6777E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089" name="フリーフォーム 148">
                    <a:extLst>
                      <a:ext uri="{FF2B5EF4-FFF2-40B4-BE49-F238E27FC236}">
                        <a16:creationId xmlns:a16="http://schemas.microsoft.com/office/drawing/2014/main" id="{1A61379F-3364-1BAC-DAAA-634D73CACE5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090" name="直線コネクタ 2089">
                    <a:extLst>
                      <a:ext uri="{FF2B5EF4-FFF2-40B4-BE49-F238E27FC236}">
                        <a16:creationId xmlns:a16="http://schemas.microsoft.com/office/drawing/2014/main" id="{7CABF7FF-1538-2C39-052B-778F8B79E0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92" name="正方形/長方形 2091">
                  <a:extLst>
                    <a:ext uri="{FF2B5EF4-FFF2-40B4-BE49-F238E27FC236}">
                      <a16:creationId xmlns:a16="http://schemas.microsoft.com/office/drawing/2014/main" id="{C2DAF7B6-0D57-2C01-BE33-1719384E7DED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</p:grpSp>
      <p:sp>
        <p:nvSpPr>
          <p:cNvPr id="2105" name="Text Box 21">
            <a:extLst>
              <a:ext uri="{FF2B5EF4-FFF2-40B4-BE49-F238E27FC236}">
                <a16:creationId xmlns:a16="http://schemas.microsoft.com/office/drawing/2014/main" id="{23984793-54F1-1A08-C9B6-D6001E9BC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231773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①　線分ＣＤの垂直二等分線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を作図し、</a:t>
            </a:r>
          </a:p>
        </p:txBody>
      </p:sp>
      <p:sp>
        <p:nvSpPr>
          <p:cNvPr id="2106" name="Text Box 21">
            <a:extLst>
              <a:ext uri="{FF2B5EF4-FFF2-40B4-BE49-F238E27FC236}">
                <a16:creationId xmlns:a16="http://schemas.microsoft.com/office/drawing/2014/main" id="{ED7DE0D1-0203-2ECD-B809-8D1407966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7" y="1516026"/>
            <a:ext cx="33675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ＣＤと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の交点をＰとする。</a:t>
            </a:r>
          </a:p>
        </p:txBody>
      </p:sp>
      <p:sp>
        <p:nvSpPr>
          <p:cNvPr id="2107" name="円弧 2106">
            <a:extLst>
              <a:ext uri="{FF2B5EF4-FFF2-40B4-BE49-F238E27FC236}">
                <a16:creationId xmlns:a16="http://schemas.microsoft.com/office/drawing/2014/main" id="{1625037B-A4B9-284B-076C-82D81C10CECB}"/>
              </a:ext>
            </a:extLst>
          </p:cNvPr>
          <p:cNvSpPr/>
          <p:nvPr/>
        </p:nvSpPr>
        <p:spPr bwMode="auto">
          <a:xfrm flipV="1">
            <a:off x="5043575" y="3895814"/>
            <a:ext cx="1949986" cy="1954292"/>
          </a:xfrm>
          <a:prstGeom prst="arc">
            <a:avLst>
              <a:gd name="adj1" fmla="val 18701545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08" name="円弧 2107">
            <a:extLst>
              <a:ext uri="{FF2B5EF4-FFF2-40B4-BE49-F238E27FC236}">
                <a16:creationId xmlns:a16="http://schemas.microsoft.com/office/drawing/2014/main" id="{CFF4B5CC-7065-895A-CED8-1D479E26EC88}"/>
              </a:ext>
            </a:extLst>
          </p:cNvPr>
          <p:cNvSpPr/>
          <p:nvPr/>
        </p:nvSpPr>
        <p:spPr bwMode="auto">
          <a:xfrm flipH="1" flipV="1">
            <a:off x="6489362" y="3903930"/>
            <a:ext cx="1949986" cy="1954292"/>
          </a:xfrm>
          <a:prstGeom prst="arc">
            <a:avLst>
              <a:gd name="adj1" fmla="val 18804001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76" name="テキスト ボックス 2175">
            <a:extLst>
              <a:ext uri="{FF2B5EF4-FFF2-40B4-BE49-F238E27FC236}">
                <a16:creationId xmlns:a16="http://schemas.microsoft.com/office/drawing/2014/main" id="{3E334B39-EC06-A9B7-7430-D56EBFD69662}"/>
              </a:ext>
            </a:extLst>
          </p:cNvPr>
          <p:cNvSpPr txBox="1"/>
          <p:nvPr/>
        </p:nvSpPr>
        <p:spPr>
          <a:xfrm>
            <a:off x="6440909" y="1872414"/>
            <a:ext cx="4535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endParaRPr lang="ja-JP" altLang="en-US" sz="2000" dirty="0"/>
          </a:p>
        </p:txBody>
      </p:sp>
      <p:sp>
        <p:nvSpPr>
          <p:cNvPr id="73" name="Line 5">
            <a:extLst>
              <a:ext uri="{FF2B5EF4-FFF2-40B4-BE49-F238E27FC236}">
                <a16:creationId xmlns:a16="http://schemas.microsoft.com/office/drawing/2014/main" id="{423B2503-982B-6520-E30E-A5DF131121D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8623" y="2056071"/>
            <a:ext cx="0" cy="290824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3E88323D-79C2-CB19-9A98-36FA6CBF5209}"/>
              </a:ext>
            </a:extLst>
          </p:cNvPr>
          <p:cNvGrpSpPr/>
          <p:nvPr/>
        </p:nvGrpSpPr>
        <p:grpSpPr>
          <a:xfrm>
            <a:off x="6425357" y="4671226"/>
            <a:ext cx="725283" cy="303288"/>
            <a:chOff x="7162668" y="3945374"/>
            <a:chExt cx="725283" cy="303288"/>
          </a:xfrm>
        </p:grpSpPr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F4B3F095-34CA-3259-9531-C9DC4B9B2845}"/>
                </a:ext>
              </a:extLst>
            </p:cNvPr>
            <p:cNvCxnSpPr/>
            <p:nvPr/>
          </p:nvCxnSpPr>
          <p:spPr>
            <a:xfrm>
              <a:off x="7162668" y="4012178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EB03C799-C62B-E95A-CCF8-BC8DDA3B0B6C}"/>
                </a:ext>
              </a:extLst>
            </p:cNvPr>
            <p:cNvCxnSpPr/>
            <p:nvPr/>
          </p:nvCxnSpPr>
          <p:spPr>
            <a:xfrm>
              <a:off x="7887951" y="4006085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8208399B-5A20-9A35-2A3C-73AA56D119C4}"/>
                </a:ext>
              </a:extLst>
            </p:cNvPr>
            <p:cNvGrpSpPr/>
            <p:nvPr/>
          </p:nvGrpSpPr>
          <p:grpSpPr>
            <a:xfrm flipH="1">
              <a:off x="7467198" y="3945374"/>
              <a:ext cx="180126" cy="178932"/>
              <a:chOff x="6840142" y="5791914"/>
              <a:chExt cx="180126" cy="178932"/>
            </a:xfrm>
          </p:grpSpPr>
          <p:cxnSp>
            <p:nvCxnSpPr>
              <p:cNvPr id="78" name="直線コネクタ 77">
                <a:extLst>
                  <a:ext uri="{FF2B5EF4-FFF2-40B4-BE49-F238E27FC236}">
                    <a16:creationId xmlns:a16="http://schemas.microsoft.com/office/drawing/2014/main" id="{58DB2D4C-FB9C-9A82-E3D3-5CBDED487A95}"/>
                  </a:ext>
                </a:extLst>
              </p:cNvPr>
              <p:cNvCxnSpPr/>
              <p:nvPr/>
            </p:nvCxnSpPr>
            <p:spPr>
              <a:xfrm flipH="1">
                <a:off x="6840142" y="5791914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>
                <a:extLst>
                  <a:ext uri="{FF2B5EF4-FFF2-40B4-BE49-F238E27FC236}">
                    <a16:creationId xmlns:a16="http://schemas.microsoft.com/office/drawing/2014/main" id="{FA273EFC-7B19-B667-6B28-E205FF8E7875}"/>
                  </a:ext>
                </a:extLst>
              </p:cNvPr>
              <p:cNvCxnSpPr/>
              <p:nvPr/>
            </p:nvCxnSpPr>
            <p:spPr>
              <a:xfrm flipH="1" flipV="1">
                <a:off x="6840145" y="5791914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正方形/長方形 3">
            <a:extLst>
              <a:ext uri="{FF2B5EF4-FFF2-40B4-BE49-F238E27FC236}">
                <a16:creationId xmlns:a16="http://schemas.microsoft.com/office/drawing/2014/main" id="{A1A5880C-655F-7D83-1428-45489C2CF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947" y="4812010"/>
            <a:ext cx="38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</a:t>
            </a:r>
            <a:endParaRPr lang="ja-JP" altLang="en-US" sz="2400" dirty="0"/>
          </a:p>
        </p:txBody>
      </p:sp>
      <p:sp>
        <p:nvSpPr>
          <p:cNvPr id="85" name="Text Box 21">
            <a:extLst>
              <a:ext uri="{FF2B5EF4-FFF2-40B4-BE49-F238E27FC236}">
                <a16:creationId xmlns:a16="http://schemas.microsoft.com/office/drawing/2014/main" id="{6E8F9632-DF87-6710-B56C-C8F09A646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835281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②　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上に、ＰＱ＝ＣＤとなる点Ｑをとり、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6" name="Text Box 21">
            <a:extLst>
              <a:ext uri="{FF2B5EF4-FFF2-40B4-BE49-F238E27FC236}">
                <a16:creationId xmlns:a16="http://schemas.microsoft.com/office/drawing/2014/main" id="{73FC1A97-0527-57DC-21C2-52C7FF3F3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153047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ＣとＱを通る直線を引く。</a:t>
            </a:r>
            <a:endParaRPr lang="ja-JP" altLang="en-US" sz="2400" dirty="0">
              <a:latin typeface="Calibri" pitchFamily="34" charset="0"/>
            </a:endParaRPr>
          </a:p>
        </p:txBody>
      </p: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A0B0985B-6BF0-3901-3AEA-E0EBBAD60EFD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855975" y="1471067"/>
            <a:ext cx="2317838" cy="6806852"/>
            <a:chOff x="4223806" y="751859"/>
            <a:chExt cx="2512815" cy="7382307"/>
          </a:xfrm>
        </p:grpSpPr>
        <p:grpSp>
          <p:nvGrpSpPr>
            <p:cNvPr id="88" name="グループ化 810">
              <a:extLst>
                <a:ext uri="{FF2B5EF4-FFF2-40B4-BE49-F238E27FC236}">
                  <a16:creationId xmlns:a16="http://schemas.microsoft.com/office/drawing/2014/main" id="{057D5455-9224-89F5-FA41-585D835EE5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8548" y="751859"/>
              <a:ext cx="1038073" cy="3764384"/>
              <a:chOff x="3286282" y="2223665"/>
              <a:chExt cx="1038073" cy="3764384"/>
            </a:xfrm>
          </p:grpSpPr>
          <p:grpSp>
            <p:nvGrpSpPr>
              <p:cNvPr id="2193" name="グループ化 2192">
                <a:extLst>
                  <a:ext uri="{FF2B5EF4-FFF2-40B4-BE49-F238E27FC236}">
                    <a16:creationId xmlns:a16="http://schemas.microsoft.com/office/drawing/2014/main" id="{E29C8024-518E-F26D-3ECB-8FF815F40481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221" name="フリーフォーム 225">
                  <a:extLst>
                    <a:ext uri="{FF2B5EF4-FFF2-40B4-BE49-F238E27FC236}">
                      <a16:creationId xmlns:a16="http://schemas.microsoft.com/office/drawing/2014/main" id="{92F21F76-E671-4412-5612-ED37BC9DC3D3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222" name="円弧 2221">
                  <a:extLst>
                    <a:ext uri="{FF2B5EF4-FFF2-40B4-BE49-F238E27FC236}">
                      <a16:creationId xmlns:a16="http://schemas.microsoft.com/office/drawing/2014/main" id="{6993A5ED-207A-F1F9-5C92-BCF08B907BB3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194" name="グループ化 4">
                <a:extLst>
                  <a:ext uri="{FF2B5EF4-FFF2-40B4-BE49-F238E27FC236}">
                    <a16:creationId xmlns:a16="http://schemas.microsoft.com/office/drawing/2014/main" id="{0B49B573-42B6-A6FA-C55D-07BCFAF5DD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217" name="グループ化 2216">
                  <a:extLst>
                    <a:ext uri="{FF2B5EF4-FFF2-40B4-BE49-F238E27FC236}">
                      <a16:creationId xmlns:a16="http://schemas.microsoft.com/office/drawing/2014/main" id="{125D6763-304C-B45C-4467-5B0DD43759B9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219" name="フリーフォーム 223">
                    <a:extLst>
                      <a:ext uri="{FF2B5EF4-FFF2-40B4-BE49-F238E27FC236}">
                        <a16:creationId xmlns:a16="http://schemas.microsoft.com/office/drawing/2014/main" id="{16ECF3FD-0917-509C-8087-A67C90504E01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220" name="円弧 2219">
                    <a:extLst>
                      <a:ext uri="{FF2B5EF4-FFF2-40B4-BE49-F238E27FC236}">
                        <a16:creationId xmlns:a16="http://schemas.microsoft.com/office/drawing/2014/main" id="{02606848-1DD6-6AB9-4393-F6B99D74F84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218" name="AutoShape 648">
                  <a:extLst>
                    <a:ext uri="{FF2B5EF4-FFF2-40B4-BE49-F238E27FC236}">
                      <a16:creationId xmlns:a16="http://schemas.microsoft.com/office/drawing/2014/main" id="{8FF398E4-F3BF-E18B-1605-D8D8D6C044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195" name="グループ化 844">
                <a:extLst>
                  <a:ext uri="{FF2B5EF4-FFF2-40B4-BE49-F238E27FC236}">
                    <a16:creationId xmlns:a16="http://schemas.microsoft.com/office/drawing/2014/main" id="{D5A4A6DC-D6FD-BE07-5268-2B8280A159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196" name="Group 679">
                  <a:extLst>
                    <a:ext uri="{FF2B5EF4-FFF2-40B4-BE49-F238E27FC236}">
                      <a16:creationId xmlns:a16="http://schemas.microsoft.com/office/drawing/2014/main" id="{A5E50F04-C4F9-ABB2-A17D-4C72FC8E101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215" name="Rectangle 680">
                    <a:extLst>
                      <a:ext uri="{FF2B5EF4-FFF2-40B4-BE49-F238E27FC236}">
                        <a16:creationId xmlns:a16="http://schemas.microsoft.com/office/drawing/2014/main" id="{60233819-3583-24FF-E6C7-ACF9793D92C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216" name="Rectangle 681">
                    <a:extLst>
                      <a:ext uri="{FF2B5EF4-FFF2-40B4-BE49-F238E27FC236}">
                        <a16:creationId xmlns:a16="http://schemas.microsoft.com/office/drawing/2014/main" id="{53529BE2-BC1B-E35C-4B15-CFBA12F5AD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197" name="グループ化 846">
                  <a:extLst>
                    <a:ext uri="{FF2B5EF4-FFF2-40B4-BE49-F238E27FC236}">
                      <a16:creationId xmlns:a16="http://schemas.microsoft.com/office/drawing/2014/main" id="{5D15EAB8-358A-1D66-E0A4-06AFB277B55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198" name="Group 654">
                    <a:extLst>
                      <a:ext uri="{FF2B5EF4-FFF2-40B4-BE49-F238E27FC236}">
                        <a16:creationId xmlns:a16="http://schemas.microsoft.com/office/drawing/2014/main" id="{074A61C0-6C55-9F17-1D6F-19A71806885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213" name="Freeform 655">
                      <a:extLst>
                        <a:ext uri="{FF2B5EF4-FFF2-40B4-BE49-F238E27FC236}">
                          <a16:creationId xmlns:a16="http://schemas.microsoft.com/office/drawing/2014/main" id="{66D6AFDF-C37A-7282-8D07-6802629B498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214" name="Freeform 656">
                      <a:extLst>
                        <a:ext uri="{FF2B5EF4-FFF2-40B4-BE49-F238E27FC236}">
                          <a16:creationId xmlns:a16="http://schemas.microsoft.com/office/drawing/2014/main" id="{2B455B80-B565-CDDA-C484-A8B6786CF8E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99" name="Group 668">
                    <a:extLst>
                      <a:ext uri="{FF2B5EF4-FFF2-40B4-BE49-F238E27FC236}">
                        <a16:creationId xmlns:a16="http://schemas.microsoft.com/office/drawing/2014/main" id="{8A2D7C18-0016-6F92-E763-1847BC5E577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207" name="Group 669">
                      <a:extLst>
                        <a:ext uri="{FF2B5EF4-FFF2-40B4-BE49-F238E27FC236}">
                          <a16:creationId xmlns:a16="http://schemas.microsoft.com/office/drawing/2014/main" id="{DFA826A1-A36E-E5A3-A9A6-53B2540B307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209" name="Group 671">
                        <a:extLst>
                          <a:ext uri="{FF2B5EF4-FFF2-40B4-BE49-F238E27FC236}">
                            <a16:creationId xmlns:a16="http://schemas.microsoft.com/office/drawing/2014/main" id="{DE28F2D6-83D7-76B9-B155-E4C6E47D40A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211" name="Freeform 672">
                          <a:extLst>
                            <a:ext uri="{FF2B5EF4-FFF2-40B4-BE49-F238E27FC236}">
                              <a16:creationId xmlns:a16="http://schemas.microsoft.com/office/drawing/2014/main" id="{720D7EA9-9D64-6CF3-28BE-292AD869572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12" name="Freeform 673">
                          <a:extLst>
                            <a:ext uri="{FF2B5EF4-FFF2-40B4-BE49-F238E27FC236}">
                              <a16:creationId xmlns:a16="http://schemas.microsoft.com/office/drawing/2014/main" id="{5E381107-4348-6A1D-F179-EBD2DBD9A02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10" name="Rectangle 677">
                        <a:extLst>
                          <a:ext uri="{FF2B5EF4-FFF2-40B4-BE49-F238E27FC236}">
                            <a16:creationId xmlns:a16="http://schemas.microsoft.com/office/drawing/2014/main" id="{10DB80B0-BDD4-09DC-106A-61314A5698D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08" name="Freeform 678">
                      <a:extLst>
                        <a:ext uri="{FF2B5EF4-FFF2-40B4-BE49-F238E27FC236}">
                          <a16:creationId xmlns:a16="http://schemas.microsoft.com/office/drawing/2014/main" id="{2CC1F442-0AEF-0DF0-BA3C-13D3629DF59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104 h 34"/>
                        <a:gd name="T2" fmla="*/ 21 w 108"/>
                        <a:gd name="T3" fmla="*/ 172 h 34"/>
                        <a:gd name="T4" fmla="*/ 77 w 108"/>
                        <a:gd name="T5" fmla="*/ 141 h 34"/>
                        <a:gd name="T6" fmla="*/ 103 w 108"/>
                        <a:gd name="T7" fmla="*/ 69 h 34"/>
                        <a:gd name="T8" fmla="*/ 97 w 108"/>
                        <a:gd name="T9" fmla="*/ 1 h 34"/>
                        <a:gd name="T10" fmla="*/ 39 w 108"/>
                        <a:gd name="T11" fmla="*/ 91 h 34"/>
                        <a:gd name="T12" fmla="*/ 3 w 108"/>
                        <a:gd name="T13" fmla="*/ 104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200" name="Group 657">
                    <a:extLst>
                      <a:ext uri="{FF2B5EF4-FFF2-40B4-BE49-F238E27FC236}">
                        <a16:creationId xmlns:a16="http://schemas.microsoft.com/office/drawing/2014/main" id="{D78E91D5-73D1-300C-C070-9D402CB3A6B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201" name="Group 658">
                      <a:extLst>
                        <a:ext uri="{FF2B5EF4-FFF2-40B4-BE49-F238E27FC236}">
                          <a16:creationId xmlns:a16="http://schemas.microsoft.com/office/drawing/2014/main" id="{E587C0F9-2602-5A8E-2611-EA251D2CB59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203" name="Group 660">
                        <a:extLst>
                          <a:ext uri="{FF2B5EF4-FFF2-40B4-BE49-F238E27FC236}">
                            <a16:creationId xmlns:a16="http://schemas.microsoft.com/office/drawing/2014/main" id="{CB2A7EED-DF23-064B-0C95-2AF0C13BFC0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205" name="Freeform 661">
                          <a:extLst>
                            <a:ext uri="{FF2B5EF4-FFF2-40B4-BE49-F238E27FC236}">
                              <a16:creationId xmlns:a16="http://schemas.microsoft.com/office/drawing/2014/main" id="{F38DEC3F-F9EE-1DAA-9F92-1306876A791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06" name="Freeform 662">
                          <a:extLst>
                            <a:ext uri="{FF2B5EF4-FFF2-40B4-BE49-F238E27FC236}">
                              <a16:creationId xmlns:a16="http://schemas.microsoft.com/office/drawing/2014/main" id="{D9DE3A93-1B89-83EF-6470-CFFC9DBF484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04" name="Rectangle 666">
                        <a:extLst>
                          <a:ext uri="{FF2B5EF4-FFF2-40B4-BE49-F238E27FC236}">
                            <a16:creationId xmlns:a16="http://schemas.microsoft.com/office/drawing/2014/main" id="{B526E51A-7B6E-47E4-8EAF-066111A1517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02" name="Freeform 667">
                      <a:extLst>
                        <a:ext uri="{FF2B5EF4-FFF2-40B4-BE49-F238E27FC236}">
                          <a16:creationId xmlns:a16="http://schemas.microsoft.com/office/drawing/2014/main" id="{48EF0678-508D-241A-4673-FBE05DC23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0 h 100"/>
                        <a:gd name="T2" fmla="*/ 10 w 202"/>
                        <a:gd name="T3" fmla="*/ 1 h 100"/>
                        <a:gd name="T4" fmla="*/ 34 w 202"/>
                        <a:gd name="T5" fmla="*/ 27 h 100"/>
                        <a:gd name="T6" fmla="*/ 32 w 202"/>
                        <a:gd name="T7" fmla="*/ 58 h 100"/>
                        <a:gd name="T8" fmla="*/ 16 w 202"/>
                        <a:gd name="T9" fmla="*/ 44 h 100"/>
                        <a:gd name="T10" fmla="*/ 8 w 202"/>
                        <a:gd name="T11" fmla="*/ 36 h 100"/>
                        <a:gd name="T12" fmla="*/ 2 w 202"/>
                        <a:gd name="T13" fmla="*/ 20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89" name="グループ化 811">
              <a:extLst>
                <a:ext uri="{FF2B5EF4-FFF2-40B4-BE49-F238E27FC236}">
                  <a16:creationId xmlns:a16="http://schemas.microsoft.com/office/drawing/2014/main" id="{CD56AD24-F0F4-4D8E-8464-D709EDEF681E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223806" y="4369782"/>
              <a:ext cx="1038073" cy="3764384"/>
              <a:chOff x="3286282" y="2223665"/>
              <a:chExt cx="1038073" cy="3764384"/>
            </a:xfrm>
          </p:grpSpPr>
          <p:grpSp>
            <p:nvGrpSpPr>
              <p:cNvPr id="90" name="グループ化 89">
                <a:extLst>
                  <a:ext uri="{FF2B5EF4-FFF2-40B4-BE49-F238E27FC236}">
                    <a16:creationId xmlns:a16="http://schemas.microsoft.com/office/drawing/2014/main" id="{34094DCF-C1A7-D6E1-1A38-9B8EB5D94055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191" name="フリーフォーム 193">
                  <a:extLst>
                    <a:ext uri="{FF2B5EF4-FFF2-40B4-BE49-F238E27FC236}">
                      <a16:creationId xmlns:a16="http://schemas.microsoft.com/office/drawing/2014/main" id="{FC84E8B7-9740-748F-2676-D727E3C09BBB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192" name="円弧 2191">
                  <a:extLst>
                    <a:ext uri="{FF2B5EF4-FFF2-40B4-BE49-F238E27FC236}">
                      <a16:creationId xmlns:a16="http://schemas.microsoft.com/office/drawing/2014/main" id="{C4E65B0E-4F3D-9C2A-020E-6D4CFFB0103A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91" name="グループ化 4">
                <a:extLst>
                  <a:ext uri="{FF2B5EF4-FFF2-40B4-BE49-F238E27FC236}">
                    <a16:creationId xmlns:a16="http://schemas.microsoft.com/office/drawing/2014/main" id="{101DAF4A-51CF-0EAD-FB3B-AA655C5A65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187" name="グループ化 2186">
                  <a:extLst>
                    <a:ext uri="{FF2B5EF4-FFF2-40B4-BE49-F238E27FC236}">
                      <a16:creationId xmlns:a16="http://schemas.microsoft.com/office/drawing/2014/main" id="{7A6D84A8-EF78-487A-5E9B-F398D631B102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189" name="フリーフォーム 191">
                    <a:extLst>
                      <a:ext uri="{FF2B5EF4-FFF2-40B4-BE49-F238E27FC236}">
                        <a16:creationId xmlns:a16="http://schemas.microsoft.com/office/drawing/2014/main" id="{ABE5CA6B-E559-EE39-8665-5A36038122ED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190" name="円弧 2189">
                    <a:extLst>
                      <a:ext uri="{FF2B5EF4-FFF2-40B4-BE49-F238E27FC236}">
                        <a16:creationId xmlns:a16="http://schemas.microsoft.com/office/drawing/2014/main" id="{64554017-F5C8-C76D-B368-D1C0F1B60A44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188" name="AutoShape 648">
                  <a:extLst>
                    <a:ext uri="{FF2B5EF4-FFF2-40B4-BE49-F238E27FC236}">
                      <a16:creationId xmlns:a16="http://schemas.microsoft.com/office/drawing/2014/main" id="{4B784277-F4FC-EF39-AB9E-50B683BBDC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92" name="グループ化 814">
                <a:extLst>
                  <a:ext uri="{FF2B5EF4-FFF2-40B4-BE49-F238E27FC236}">
                    <a16:creationId xmlns:a16="http://schemas.microsoft.com/office/drawing/2014/main" id="{9CAD71F1-4C67-EA50-F2AE-E21ACD1978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94" name="Group 679">
                  <a:extLst>
                    <a:ext uri="{FF2B5EF4-FFF2-40B4-BE49-F238E27FC236}">
                      <a16:creationId xmlns:a16="http://schemas.microsoft.com/office/drawing/2014/main" id="{DE6D4F30-2487-EC6B-A2E7-F9AC62B2301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185" name="Rectangle 680">
                    <a:extLst>
                      <a:ext uri="{FF2B5EF4-FFF2-40B4-BE49-F238E27FC236}">
                        <a16:creationId xmlns:a16="http://schemas.microsoft.com/office/drawing/2014/main" id="{684820E7-3C27-2422-FE83-CC4C3322B08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186" name="Rectangle 681">
                    <a:extLst>
                      <a:ext uri="{FF2B5EF4-FFF2-40B4-BE49-F238E27FC236}">
                        <a16:creationId xmlns:a16="http://schemas.microsoft.com/office/drawing/2014/main" id="{D2025718-B42D-EC87-93B1-56FDB62A54F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95" name="グループ化 816">
                  <a:extLst>
                    <a:ext uri="{FF2B5EF4-FFF2-40B4-BE49-F238E27FC236}">
                      <a16:creationId xmlns:a16="http://schemas.microsoft.com/office/drawing/2014/main" id="{B8DD4F33-3087-C799-FC96-CE0BABC9451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080" name="Group 654">
                    <a:extLst>
                      <a:ext uri="{FF2B5EF4-FFF2-40B4-BE49-F238E27FC236}">
                        <a16:creationId xmlns:a16="http://schemas.microsoft.com/office/drawing/2014/main" id="{F40AF999-21F4-0C82-16CA-F9CFE62E3E2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183" name="Freeform 655">
                      <a:extLst>
                        <a:ext uri="{FF2B5EF4-FFF2-40B4-BE49-F238E27FC236}">
                          <a16:creationId xmlns:a16="http://schemas.microsoft.com/office/drawing/2014/main" id="{4270C4C5-00F5-990D-D917-184D3F3D1A0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84" name="Freeform 656">
                      <a:extLst>
                        <a:ext uri="{FF2B5EF4-FFF2-40B4-BE49-F238E27FC236}">
                          <a16:creationId xmlns:a16="http://schemas.microsoft.com/office/drawing/2014/main" id="{47FAA06F-02AA-2370-A8DE-CCA8BFDE8A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081" name="Group 668">
                    <a:extLst>
                      <a:ext uri="{FF2B5EF4-FFF2-40B4-BE49-F238E27FC236}">
                        <a16:creationId xmlns:a16="http://schemas.microsoft.com/office/drawing/2014/main" id="{368ABA6B-2CFE-F794-7C2D-480698A8687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177" name="Group 669">
                      <a:extLst>
                        <a:ext uri="{FF2B5EF4-FFF2-40B4-BE49-F238E27FC236}">
                          <a16:creationId xmlns:a16="http://schemas.microsoft.com/office/drawing/2014/main" id="{0D3F36A8-2712-4E0C-D85F-B9927925FFE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179" name="Group 671">
                        <a:extLst>
                          <a:ext uri="{FF2B5EF4-FFF2-40B4-BE49-F238E27FC236}">
                            <a16:creationId xmlns:a16="http://schemas.microsoft.com/office/drawing/2014/main" id="{488B025E-8509-A145-8B85-E420227BE68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181" name="Freeform 672">
                          <a:extLst>
                            <a:ext uri="{FF2B5EF4-FFF2-40B4-BE49-F238E27FC236}">
                              <a16:creationId xmlns:a16="http://schemas.microsoft.com/office/drawing/2014/main" id="{2B7B9A0B-C2EC-666D-A6D4-0310F1D1AD3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82" name="Freeform 673">
                          <a:extLst>
                            <a:ext uri="{FF2B5EF4-FFF2-40B4-BE49-F238E27FC236}">
                              <a16:creationId xmlns:a16="http://schemas.microsoft.com/office/drawing/2014/main" id="{EDE0E8FF-3FF8-EF42-0517-8F6B6F95E3A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80" name="Rectangle 677">
                        <a:extLst>
                          <a:ext uri="{FF2B5EF4-FFF2-40B4-BE49-F238E27FC236}">
                            <a16:creationId xmlns:a16="http://schemas.microsoft.com/office/drawing/2014/main" id="{E0E31CC7-1F78-5BA5-3027-4668E3B70B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78" name="Freeform 678">
                      <a:extLst>
                        <a:ext uri="{FF2B5EF4-FFF2-40B4-BE49-F238E27FC236}">
                          <a16:creationId xmlns:a16="http://schemas.microsoft.com/office/drawing/2014/main" id="{4CB81708-149C-D0D8-2254-550EE75C21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104 h 34"/>
                        <a:gd name="T2" fmla="*/ 21 w 108"/>
                        <a:gd name="T3" fmla="*/ 172 h 34"/>
                        <a:gd name="T4" fmla="*/ 77 w 108"/>
                        <a:gd name="T5" fmla="*/ 141 h 34"/>
                        <a:gd name="T6" fmla="*/ 103 w 108"/>
                        <a:gd name="T7" fmla="*/ 69 h 34"/>
                        <a:gd name="T8" fmla="*/ 97 w 108"/>
                        <a:gd name="T9" fmla="*/ 1 h 34"/>
                        <a:gd name="T10" fmla="*/ 39 w 108"/>
                        <a:gd name="T11" fmla="*/ 91 h 34"/>
                        <a:gd name="T12" fmla="*/ 3 w 108"/>
                        <a:gd name="T13" fmla="*/ 104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082" name="Group 657">
                    <a:extLst>
                      <a:ext uri="{FF2B5EF4-FFF2-40B4-BE49-F238E27FC236}">
                        <a16:creationId xmlns:a16="http://schemas.microsoft.com/office/drawing/2014/main" id="{356642CE-4260-F5B1-1D37-1621A05E667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084" name="Group 658">
                      <a:extLst>
                        <a:ext uri="{FF2B5EF4-FFF2-40B4-BE49-F238E27FC236}">
                          <a16:creationId xmlns:a16="http://schemas.microsoft.com/office/drawing/2014/main" id="{DEF86478-C287-4D1F-B87C-653DC5C159A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088" name="Group 660">
                        <a:extLst>
                          <a:ext uri="{FF2B5EF4-FFF2-40B4-BE49-F238E27FC236}">
                            <a16:creationId xmlns:a16="http://schemas.microsoft.com/office/drawing/2014/main" id="{F935ACC2-8917-5E87-B6AF-527F9F01013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110" name="Freeform 661">
                          <a:extLst>
                            <a:ext uri="{FF2B5EF4-FFF2-40B4-BE49-F238E27FC236}">
                              <a16:creationId xmlns:a16="http://schemas.microsoft.com/office/drawing/2014/main" id="{508C287D-78BA-62AE-1BB7-4669B8470DA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11" name="Freeform 662">
                          <a:extLst>
                            <a:ext uri="{FF2B5EF4-FFF2-40B4-BE49-F238E27FC236}">
                              <a16:creationId xmlns:a16="http://schemas.microsoft.com/office/drawing/2014/main" id="{296FA37B-6E27-868A-AB91-E04D479D324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09" name="Rectangle 666">
                        <a:extLst>
                          <a:ext uri="{FF2B5EF4-FFF2-40B4-BE49-F238E27FC236}">
                            <a16:creationId xmlns:a16="http://schemas.microsoft.com/office/drawing/2014/main" id="{4F7869C1-113C-9B6E-AFA5-BD2CBC414F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085" name="Freeform 667">
                      <a:extLst>
                        <a:ext uri="{FF2B5EF4-FFF2-40B4-BE49-F238E27FC236}">
                          <a16:creationId xmlns:a16="http://schemas.microsoft.com/office/drawing/2014/main" id="{0BC02304-8990-E97C-4EF1-2EBD93B4632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0 h 100"/>
                        <a:gd name="T2" fmla="*/ 10 w 202"/>
                        <a:gd name="T3" fmla="*/ 1 h 100"/>
                        <a:gd name="T4" fmla="*/ 34 w 202"/>
                        <a:gd name="T5" fmla="*/ 27 h 100"/>
                        <a:gd name="T6" fmla="*/ 32 w 202"/>
                        <a:gd name="T7" fmla="*/ 58 h 100"/>
                        <a:gd name="T8" fmla="*/ 16 w 202"/>
                        <a:gd name="T9" fmla="*/ 44 h 100"/>
                        <a:gd name="T10" fmla="*/ 8 w 202"/>
                        <a:gd name="T11" fmla="*/ 36 h 100"/>
                        <a:gd name="T12" fmla="*/ 2 w 202"/>
                        <a:gd name="T13" fmla="*/ 20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  <p:sp>
        <p:nvSpPr>
          <p:cNvPr id="2" name="円弧 1">
            <a:extLst>
              <a:ext uri="{FF2B5EF4-FFF2-40B4-BE49-F238E27FC236}">
                <a16:creationId xmlns:a16="http://schemas.microsoft.com/office/drawing/2014/main" id="{C0703696-D296-7963-90A9-04DC9A7FEC21}"/>
              </a:ext>
            </a:extLst>
          </p:cNvPr>
          <p:cNvSpPr/>
          <p:nvPr/>
        </p:nvSpPr>
        <p:spPr bwMode="auto">
          <a:xfrm flipV="1">
            <a:off x="5295014" y="3433716"/>
            <a:ext cx="2881424" cy="2883340"/>
          </a:xfrm>
          <a:prstGeom prst="arc">
            <a:avLst>
              <a:gd name="adj1" fmla="val 5090395"/>
              <a:gd name="adj2" fmla="val 576150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" name="正方形/長方形 3">
            <a:extLst>
              <a:ext uri="{FF2B5EF4-FFF2-40B4-BE49-F238E27FC236}">
                <a16:creationId xmlns:a16="http://schemas.microsoft.com/office/drawing/2014/main" id="{D6C8F750-9E64-746A-72E8-8A4C9F180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504" y="3033931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Q</a:t>
            </a:r>
            <a:endParaRPr lang="ja-JP" altLang="en-US" sz="2400" dirty="0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0630C116-252C-4C31-CDFF-7D52D60725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5855" y="2238624"/>
            <a:ext cx="1316134" cy="2613442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E9C0DD13-77E8-214B-1182-DEC2E1A1AD2A}"/>
              </a:ext>
            </a:extLst>
          </p:cNvPr>
          <p:cNvGrpSpPr/>
          <p:nvPr/>
        </p:nvGrpSpPr>
        <p:grpSpPr>
          <a:xfrm>
            <a:off x="6025920" y="4809295"/>
            <a:ext cx="693253" cy="338554"/>
            <a:chOff x="6025920" y="4809295"/>
            <a:chExt cx="693253" cy="338554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56754E65-905D-F4B6-882D-B28FBCF7495E}"/>
                </a:ext>
              </a:extLst>
            </p:cNvPr>
            <p:cNvSpPr/>
            <p:nvPr/>
          </p:nvSpPr>
          <p:spPr>
            <a:xfrm>
              <a:off x="6191630" y="4809295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67" name="AutoShape 5">
              <a:extLst>
                <a:ext uri="{FF2B5EF4-FFF2-40B4-BE49-F238E27FC236}">
                  <a16:creationId xmlns:a16="http://schemas.microsoft.com/office/drawing/2014/main" id="{686DA436-844E-C5F8-77B4-64B24276B5E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311295" y="4586625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0CA2127F-8DF9-9DCC-7FB3-8B98AB4B0124}"/>
              </a:ext>
            </a:extLst>
          </p:cNvPr>
          <p:cNvGrpSpPr/>
          <p:nvPr/>
        </p:nvGrpSpPr>
        <p:grpSpPr>
          <a:xfrm>
            <a:off x="6754807" y="3442882"/>
            <a:ext cx="468278" cy="1400349"/>
            <a:chOff x="6754807" y="3442882"/>
            <a:chExt cx="468278" cy="1400349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9054017F-4BC8-7B96-EDB1-8C912B46DD3E}"/>
                </a:ext>
              </a:extLst>
            </p:cNvPr>
            <p:cNvSpPr/>
            <p:nvPr/>
          </p:nvSpPr>
          <p:spPr>
            <a:xfrm>
              <a:off x="6793158" y="3941371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1600" dirty="0"/>
            </a:p>
          </p:txBody>
        </p:sp>
        <p:sp>
          <p:nvSpPr>
            <p:cNvPr id="68" name="AutoShape 5">
              <a:extLst>
                <a:ext uri="{FF2B5EF4-FFF2-40B4-BE49-F238E27FC236}">
                  <a16:creationId xmlns:a16="http://schemas.microsoft.com/office/drawing/2014/main" id="{8BB1FFF2-95D4-59F3-886A-FE731ADFC8C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754807" y="3442882"/>
              <a:ext cx="122504" cy="1400349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C8FD5C69-E954-2C10-DC8C-E3A159178D14}"/>
              </a:ext>
            </a:extLst>
          </p:cNvPr>
          <p:cNvGrpSpPr/>
          <p:nvPr/>
        </p:nvGrpSpPr>
        <p:grpSpPr>
          <a:xfrm>
            <a:off x="5941010" y="3337586"/>
            <a:ext cx="486016" cy="1585225"/>
            <a:chOff x="5941010" y="3337586"/>
            <a:chExt cx="486016" cy="1585225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04474438-438C-CD49-669D-A96BCB34B74E}"/>
                </a:ext>
              </a:extLst>
            </p:cNvPr>
            <p:cNvGrpSpPr/>
            <p:nvPr/>
          </p:nvGrpSpPr>
          <p:grpSpPr>
            <a:xfrm>
              <a:off x="5941010" y="4019026"/>
              <a:ext cx="486016" cy="338554"/>
              <a:chOff x="7433541" y="1671191"/>
              <a:chExt cx="486016" cy="338554"/>
            </a:xfrm>
          </p:grpSpPr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7134977B-A546-4BD2-7DBC-6A427FE334E5}"/>
                  </a:ext>
                </a:extLst>
              </p:cNvPr>
              <p:cNvGrpSpPr/>
              <p:nvPr/>
            </p:nvGrpSpPr>
            <p:grpSpPr>
              <a:xfrm>
                <a:off x="7433541" y="1716832"/>
                <a:ext cx="308820" cy="221363"/>
                <a:chOff x="7541483" y="1298301"/>
                <a:chExt cx="308820" cy="221363"/>
              </a:xfrm>
            </p:grpSpPr>
            <p:sp>
              <p:nvSpPr>
                <p:cNvPr id="19" name="フリーフォーム 148">
                  <a:extLst>
                    <a:ext uri="{FF2B5EF4-FFF2-40B4-BE49-F238E27FC236}">
                      <a16:creationId xmlns:a16="http://schemas.microsoft.com/office/drawing/2014/main" id="{ACDED7AA-686F-D7A1-83A9-B9A587F5C6EE}"/>
                    </a:ext>
                  </a:extLst>
                </p:cNvPr>
                <p:cNvSpPr/>
                <p:nvPr/>
              </p:nvSpPr>
              <p:spPr bwMode="auto">
                <a:xfrm>
                  <a:off x="7541483" y="1298301"/>
                  <a:ext cx="91222" cy="221363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sz="2400"/>
                </a:p>
              </p:txBody>
            </p: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55C98153-6810-E1F9-6791-F2C14198137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8140" y="1299757"/>
                  <a:ext cx="202163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5431B942-19A7-94B5-CD80-246429AF1DB0}"/>
                  </a:ext>
                </a:extLst>
              </p:cNvPr>
              <p:cNvSpPr/>
              <p:nvPr/>
            </p:nvSpPr>
            <p:spPr>
              <a:xfrm>
                <a:off x="7489630" y="1671191"/>
                <a:ext cx="42992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  <a:latin typeface="ＭＳ Ｐゴシック"/>
                  </a:rPr>
                  <a:t>５</a:t>
                </a:r>
                <a:endParaRPr lang="ja-JP" altLang="en-US" sz="1600" dirty="0"/>
              </a:p>
            </p:txBody>
          </p:sp>
        </p:grpSp>
        <p:sp>
          <p:nvSpPr>
            <p:cNvPr id="70" name="AutoShape 5">
              <a:extLst>
                <a:ext uri="{FF2B5EF4-FFF2-40B4-BE49-F238E27FC236}">
                  <a16:creationId xmlns:a16="http://schemas.microsoft.com/office/drawing/2014/main" id="{A7DC17BA-467E-FD71-C33F-0AF5CF6DAF0A}"/>
                </a:ext>
              </a:extLst>
            </p:cNvPr>
            <p:cNvSpPr>
              <a:spLocks/>
            </p:cNvSpPr>
            <p:nvPr/>
          </p:nvSpPr>
          <p:spPr bwMode="auto">
            <a:xfrm rot="1614989">
              <a:off x="6263646" y="3337586"/>
              <a:ext cx="122504" cy="1585225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497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07969 -0.00023 " pathEditMode="relative" rAng="0" ptsTypes="AA">
                                      <p:cBhvr>
                                        <p:cTn id="21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6" y="-2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700000">
                                      <p:cBhvr>
                                        <p:cTn id="23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27" dur="1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  <p:bldP spid="2" grpId="0" animBg="1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A34CF-30B3-C092-929D-8C25A2160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フローチャート : 代替処理 92">
            <a:extLst>
              <a:ext uri="{FF2B5EF4-FFF2-40B4-BE49-F238E27FC236}">
                <a16:creationId xmlns:a16="http://schemas.microsoft.com/office/drawing/2014/main" id="{D72B3502-B9DD-6B7F-AE40-35F0F89D63B9}"/>
              </a:ext>
            </a:extLst>
          </p:cNvPr>
          <p:cNvSpPr/>
          <p:nvPr/>
        </p:nvSpPr>
        <p:spPr>
          <a:xfrm>
            <a:off x="22578" y="116632"/>
            <a:ext cx="983901" cy="517039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研究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CFD25EBA-7D8F-3F63-E524-1B1CBE9CF365}"/>
              </a:ext>
            </a:extLst>
          </p:cNvPr>
          <p:cNvSpPr/>
          <p:nvPr/>
        </p:nvSpPr>
        <p:spPr>
          <a:xfrm>
            <a:off x="1040593" y="11072"/>
            <a:ext cx="7749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長さが２の線分ＣＤが与えられたときの正五角形ＡＢＣＤＥを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E19D963-1C79-AA40-3059-A7BF096237DA}"/>
              </a:ext>
            </a:extLst>
          </p:cNvPr>
          <p:cNvGrpSpPr/>
          <p:nvPr/>
        </p:nvGrpSpPr>
        <p:grpSpPr>
          <a:xfrm>
            <a:off x="5812471" y="4754936"/>
            <a:ext cx="2017438" cy="681112"/>
            <a:chOff x="5033165" y="3543399"/>
            <a:chExt cx="2017438" cy="681112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331624C4-1345-71F3-200A-8E9BBD847A3B}"/>
                </a:ext>
              </a:extLst>
            </p:cNvPr>
            <p:cNvGrpSpPr/>
            <p:nvPr/>
          </p:nvGrpSpPr>
          <p:grpSpPr>
            <a:xfrm>
              <a:off x="5033165" y="3543399"/>
              <a:ext cx="2017438" cy="484418"/>
              <a:chOff x="5405977" y="3101914"/>
              <a:chExt cx="2017438" cy="484418"/>
            </a:xfrm>
          </p:grpSpPr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0D7594E1-325E-ECBA-5DD9-A0680D824C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4660" y="3212975"/>
                <a:ext cx="1438715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正方形/長方形 3">
                <a:extLst>
                  <a:ext uri="{FF2B5EF4-FFF2-40B4-BE49-F238E27FC236}">
                    <a16:creationId xmlns:a16="http://schemas.microsoft.com/office/drawing/2014/main" id="{B098295C-CF5E-6F71-6D75-A0646EB69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9901" y="3124667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D</a:t>
                </a:r>
                <a:endParaRPr lang="ja-JP" altLang="en-US" sz="2400" dirty="0"/>
              </a:p>
            </p:txBody>
          </p:sp>
          <p:sp>
            <p:nvSpPr>
              <p:cNvPr id="15" name="正方形/長方形 3">
                <a:extLst>
                  <a:ext uri="{FF2B5EF4-FFF2-40B4-BE49-F238E27FC236}">
                    <a16:creationId xmlns:a16="http://schemas.microsoft.com/office/drawing/2014/main" id="{410D8DAD-EC54-9D6D-46BF-9BD9FE7305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05977" y="3101914"/>
                <a:ext cx="4042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C</a:t>
                </a:r>
                <a:endParaRPr lang="ja-JP" altLang="en-US" sz="2400" dirty="0"/>
              </a:p>
            </p:txBody>
          </p:sp>
        </p:grp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906E30E3-C3B3-EE55-77AE-F30342E893C0}"/>
                </a:ext>
              </a:extLst>
            </p:cNvPr>
            <p:cNvGrpSpPr/>
            <p:nvPr/>
          </p:nvGrpSpPr>
          <p:grpSpPr>
            <a:xfrm>
              <a:off x="5280423" y="3654461"/>
              <a:ext cx="1410142" cy="570050"/>
              <a:chOff x="5267500" y="4149080"/>
              <a:chExt cx="1410142" cy="570050"/>
            </a:xfrm>
          </p:grpSpPr>
          <p:sp>
            <p:nvSpPr>
              <p:cNvPr id="20" name="AutoShape 5">
                <a:extLst>
                  <a:ext uri="{FF2B5EF4-FFF2-40B4-BE49-F238E27FC236}">
                    <a16:creationId xmlns:a16="http://schemas.microsoft.com/office/drawing/2014/main" id="{CB5677E9-E859-D15B-F7CD-C757AE1FBF88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5852752" y="3563828"/>
                <a:ext cx="239638" cy="1410142"/>
              </a:xfrm>
              <a:prstGeom prst="leftBracket">
                <a:avLst>
                  <a:gd name="adj" fmla="val 342607"/>
                </a:avLst>
              </a:prstGeom>
              <a:noFill/>
              <a:ln w="15875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" name="正方形/長方形 3">
                <a:extLst>
                  <a:ext uri="{FF2B5EF4-FFF2-40B4-BE49-F238E27FC236}">
                    <a16:creationId xmlns:a16="http://schemas.microsoft.com/office/drawing/2014/main" id="{146DD423-792A-B99B-46C3-30BE0736AF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9646" y="4319020"/>
                <a:ext cx="359394" cy="400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 dirty="0"/>
                  <a:t>２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8B893F6-7C7C-6911-C973-82C65BC276D6}"/>
              </a:ext>
            </a:extLst>
          </p:cNvPr>
          <p:cNvSpPr/>
          <p:nvPr/>
        </p:nvSpPr>
        <p:spPr>
          <a:xfrm>
            <a:off x="1040593" y="339286"/>
            <a:ext cx="2379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作図してみよう。</a:t>
            </a:r>
          </a:p>
        </p:txBody>
      </p:sp>
      <p:sp>
        <p:nvSpPr>
          <p:cNvPr id="2086" name="正方形/長方形 2085">
            <a:extLst>
              <a:ext uri="{FF2B5EF4-FFF2-40B4-BE49-F238E27FC236}">
                <a16:creationId xmlns:a16="http://schemas.microsoft.com/office/drawing/2014/main" id="{17837FCE-819E-FF11-8245-14C046B56715}"/>
              </a:ext>
            </a:extLst>
          </p:cNvPr>
          <p:cNvSpPr/>
          <p:nvPr/>
        </p:nvSpPr>
        <p:spPr>
          <a:xfrm>
            <a:off x="119615" y="756990"/>
            <a:ext cx="5162353" cy="461665"/>
          </a:xfrm>
          <a:prstGeom prst="rect">
            <a:avLst/>
          </a:prstGeom>
          <a:ln w="222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正五角形ＡＢＣＤＥの頂点Ａを作図する。</a:t>
            </a:r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D9B9E4FE-64E2-483D-D7E1-9A411D2C1776}"/>
              </a:ext>
            </a:extLst>
          </p:cNvPr>
          <p:cNvGrpSpPr/>
          <p:nvPr/>
        </p:nvGrpSpPr>
        <p:grpSpPr>
          <a:xfrm>
            <a:off x="5533560" y="565120"/>
            <a:ext cx="3195311" cy="1490951"/>
            <a:chOff x="5533560" y="565120"/>
            <a:chExt cx="3195311" cy="1490951"/>
          </a:xfrm>
        </p:grpSpPr>
        <p:grpSp>
          <p:nvGrpSpPr>
            <p:cNvPr id="2083" name="グループ化 2082">
              <a:extLst>
                <a:ext uri="{FF2B5EF4-FFF2-40B4-BE49-F238E27FC236}">
                  <a16:creationId xmlns:a16="http://schemas.microsoft.com/office/drawing/2014/main" id="{4D063928-EA9B-B7E9-7F2F-73B6E5D23BE6}"/>
                </a:ext>
              </a:extLst>
            </p:cNvPr>
            <p:cNvGrpSpPr/>
            <p:nvPr/>
          </p:nvGrpSpPr>
          <p:grpSpPr>
            <a:xfrm>
              <a:off x="5533560" y="565120"/>
              <a:ext cx="3195311" cy="1490951"/>
              <a:chOff x="4742686" y="1079284"/>
              <a:chExt cx="3195311" cy="1490951"/>
            </a:xfrm>
          </p:grpSpPr>
          <p:sp>
            <p:nvSpPr>
              <p:cNvPr id="17" name="雲形吹き出し 23">
                <a:extLst>
                  <a:ext uri="{FF2B5EF4-FFF2-40B4-BE49-F238E27FC236}">
                    <a16:creationId xmlns:a16="http://schemas.microsoft.com/office/drawing/2014/main" id="{FA287FA7-A386-0100-2A5D-3BB2BB5F8605}"/>
                  </a:ext>
                </a:extLst>
              </p:cNvPr>
              <p:cNvSpPr/>
              <p:nvPr/>
            </p:nvSpPr>
            <p:spPr>
              <a:xfrm>
                <a:off x="4742686" y="1079284"/>
                <a:ext cx="3195311" cy="1490951"/>
              </a:xfrm>
              <a:prstGeom prst="cloudCallout">
                <a:avLst>
                  <a:gd name="adj1" fmla="val 54836"/>
                  <a:gd name="adj2" fmla="val -59103"/>
                </a:avLst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D7C1AAD6-4E7C-2059-A12D-4B378E166069}"/>
                  </a:ext>
                </a:extLst>
              </p:cNvPr>
              <p:cNvSpPr/>
              <p:nvPr/>
            </p:nvSpPr>
            <p:spPr>
              <a:xfrm>
                <a:off x="5035546" y="1126754"/>
                <a:ext cx="23301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1</a:t>
                </a:r>
                <a:r>
                  <a:rPr lang="ja-JP" altLang="en-US" sz="2400" dirty="0"/>
                  <a:t>辺の長さが２の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61506B95-FBA4-16E6-5F57-3D2568C6F3DB}"/>
                  </a:ext>
                </a:extLst>
              </p:cNvPr>
              <p:cNvSpPr/>
              <p:nvPr/>
            </p:nvSpPr>
            <p:spPr>
              <a:xfrm>
                <a:off x="5151083" y="1744087"/>
                <a:ext cx="236189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対角線の長さは　　　</a:t>
                </a:r>
              </a:p>
            </p:txBody>
          </p:sp>
          <p:sp>
            <p:nvSpPr>
              <p:cNvPr id="2094" name="正方形/長方形 2093">
                <a:extLst>
                  <a:ext uri="{FF2B5EF4-FFF2-40B4-BE49-F238E27FC236}">
                    <a16:creationId xmlns:a16="http://schemas.microsoft.com/office/drawing/2014/main" id="{5C7D794E-E511-54EC-5337-342E53F6577E}"/>
                  </a:ext>
                </a:extLst>
              </p:cNvPr>
              <p:cNvSpPr/>
              <p:nvPr/>
            </p:nvSpPr>
            <p:spPr>
              <a:xfrm>
                <a:off x="5367709" y="1439322"/>
                <a:ext cx="17151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正五角形の</a:t>
                </a:r>
              </a:p>
            </p:txBody>
          </p:sp>
          <p:sp>
            <p:nvSpPr>
              <p:cNvPr id="2103" name="正方形/長方形 2102">
                <a:extLst>
                  <a:ext uri="{FF2B5EF4-FFF2-40B4-BE49-F238E27FC236}">
                    <a16:creationId xmlns:a16="http://schemas.microsoft.com/office/drawing/2014/main" id="{A3D4C9BF-68CC-DBEC-5B2B-F1E324C43276}"/>
                  </a:ext>
                </a:extLst>
              </p:cNvPr>
              <p:cNvSpPr/>
              <p:nvPr/>
            </p:nvSpPr>
            <p:spPr>
              <a:xfrm>
                <a:off x="6168204" y="2098931"/>
                <a:ext cx="8778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だよ。</a:t>
                </a:r>
              </a:p>
            </p:txBody>
          </p:sp>
        </p:grpSp>
        <p:grpSp>
          <p:nvGrpSpPr>
            <p:cNvPr id="2095" name="グループ化 2094">
              <a:extLst>
                <a:ext uri="{FF2B5EF4-FFF2-40B4-BE49-F238E27FC236}">
                  <a16:creationId xmlns:a16="http://schemas.microsoft.com/office/drawing/2014/main" id="{55CEFE54-8768-DD81-1A8A-B590883C8D3D}"/>
                </a:ext>
              </a:extLst>
            </p:cNvPr>
            <p:cNvGrpSpPr/>
            <p:nvPr/>
          </p:nvGrpSpPr>
          <p:grpSpPr>
            <a:xfrm>
              <a:off x="5948686" y="1584768"/>
              <a:ext cx="1104016" cy="461665"/>
              <a:chOff x="6720517" y="1794935"/>
              <a:chExt cx="1104016" cy="461665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C6D8F709-C592-3295-14F0-6B1841C0A1B5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3" name="グループ化 2092">
                <a:extLst>
                  <a:ext uri="{FF2B5EF4-FFF2-40B4-BE49-F238E27FC236}">
                    <a16:creationId xmlns:a16="http://schemas.microsoft.com/office/drawing/2014/main" id="{02CCC4E5-D836-E5EA-2E23-F5A1B1F26E0B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1" name="グループ化 2090">
                  <a:extLst>
                    <a:ext uri="{FF2B5EF4-FFF2-40B4-BE49-F238E27FC236}">
                      <a16:creationId xmlns:a16="http://schemas.microsoft.com/office/drawing/2014/main" id="{EF3CDED6-EBB5-4B95-11B2-745D8442D0C4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089" name="フリーフォーム 148">
                    <a:extLst>
                      <a:ext uri="{FF2B5EF4-FFF2-40B4-BE49-F238E27FC236}">
                        <a16:creationId xmlns:a16="http://schemas.microsoft.com/office/drawing/2014/main" id="{2CA371FE-12E4-2749-17F1-49F7B34EA17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090" name="直線コネクタ 2089">
                    <a:extLst>
                      <a:ext uri="{FF2B5EF4-FFF2-40B4-BE49-F238E27FC236}">
                        <a16:creationId xmlns:a16="http://schemas.microsoft.com/office/drawing/2014/main" id="{1ED39B21-1B74-9619-EB0A-EFDBA5F0F5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92" name="正方形/長方形 2091">
                  <a:extLst>
                    <a:ext uri="{FF2B5EF4-FFF2-40B4-BE49-F238E27FC236}">
                      <a16:creationId xmlns:a16="http://schemas.microsoft.com/office/drawing/2014/main" id="{2250EC3D-9252-EB32-98F9-80B711D3EDAD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</p:grpSp>
      <p:sp>
        <p:nvSpPr>
          <p:cNvPr id="2105" name="Text Box 21">
            <a:extLst>
              <a:ext uri="{FF2B5EF4-FFF2-40B4-BE49-F238E27FC236}">
                <a16:creationId xmlns:a16="http://schemas.microsoft.com/office/drawing/2014/main" id="{50A03E77-57C8-E6E9-6F6A-7338DBA1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231773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①　線分ＣＤの垂直二等分線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を作図し、</a:t>
            </a:r>
          </a:p>
        </p:txBody>
      </p:sp>
      <p:sp>
        <p:nvSpPr>
          <p:cNvPr id="2106" name="Text Box 21">
            <a:extLst>
              <a:ext uri="{FF2B5EF4-FFF2-40B4-BE49-F238E27FC236}">
                <a16:creationId xmlns:a16="http://schemas.microsoft.com/office/drawing/2014/main" id="{44A4BD06-41AB-A057-1EBC-2F774AB15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7" y="1516026"/>
            <a:ext cx="33675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ＣＤと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の交点をＰとする。</a:t>
            </a:r>
          </a:p>
        </p:txBody>
      </p:sp>
      <p:sp>
        <p:nvSpPr>
          <p:cNvPr id="2107" name="円弧 2106">
            <a:extLst>
              <a:ext uri="{FF2B5EF4-FFF2-40B4-BE49-F238E27FC236}">
                <a16:creationId xmlns:a16="http://schemas.microsoft.com/office/drawing/2014/main" id="{DD67A675-95E2-2F10-938E-62395865D631}"/>
              </a:ext>
            </a:extLst>
          </p:cNvPr>
          <p:cNvSpPr/>
          <p:nvPr/>
        </p:nvSpPr>
        <p:spPr bwMode="auto">
          <a:xfrm flipV="1">
            <a:off x="5043575" y="3895814"/>
            <a:ext cx="1949986" cy="1954292"/>
          </a:xfrm>
          <a:prstGeom prst="arc">
            <a:avLst>
              <a:gd name="adj1" fmla="val 18701545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08" name="円弧 2107">
            <a:extLst>
              <a:ext uri="{FF2B5EF4-FFF2-40B4-BE49-F238E27FC236}">
                <a16:creationId xmlns:a16="http://schemas.microsoft.com/office/drawing/2014/main" id="{C9AC97EB-EBE7-FA3F-6253-43372E8FE552}"/>
              </a:ext>
            </a:extLst>
          </p:cNvPr>
          <p:cNvSpPr/>
          <p:nvPr/>
        </p:nvSpPr>
        <p:spPr bwMode="auto">
          <a:xfrm flipH="1" flipV="1">
            <a:off x="6489362" y="3903930"/>
            <a:ext cx="1949986" cy="1954292"/>
          </a:xfrm>
          <a:prstGeom prst="arc">
            <a:avLst>
              <a:gd name="adj1" fmla="val 18804001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76" name="テキスト ボックス 2175">
            <a:extLst>
              <a:ext uri="{FF2B5EF4-FFF2-40B4-BE49-F238E27FC236}">
                <a16:creationId xmlns:a16="http://schemas.microsoft.com/office/drawing/2014/main" id="{36DC9D05-DAB4-127E-5F5B-CD2F187A778F}"/>
              </a:ext>
            </a:extLst>
          </p:cNvPr>
          <p:cNvSpPr txBox="1"/>
          <p:nvPr/>
        </p:nvSpPr>
        <p:spPr>
          <a:xfrm>
            <a:off x="6440909" y="1872414"/>
            <a:ext cx="4535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endParaRPr lang="ja-JP" altLang="en-US" sz="2000" dirty="0"/>
          </a:p>
        </p:txBody>
      </p:sp>
      <p:sp>
        <p:nvSpPr>
          <p:cNvPr id="73" name="Line 5">
            <a:extLst>
              <a:ext uri="{FF2B5EF4-FFF2-40B4-BE49-F238E27FC236}">
                <a16:creationId xmlns:a16="http://schemas.microsoft.com/office/drawing/2014/main" id="{7CF3DE5D-1E77-8A23-FEAB-47925F3683B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8623" y="2056071"/>
            <a:ext cx="0" cy="290824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D36F562E-F7B4-D0B3-5A0C-A9F4CA47E758}"/>
              </a:ext>
            </a:extLst>
          </p:cNvPr>
          <p:cNvGrpSpPr/>
          <p:nvPr/>
        </p:nvGrpSpPr>
        <p:grpSpPr>
          <a:xfrm>
            <a:off x="6425357" y="4671226"/>
            <a:ext cx="725283" cy="303288"/>
            <a:chOff x="7162668" y="3945374"/>
            <a:chExt cx="725283" cy="303288"/>
          </a:xfrm>
        </p:grpSpPr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453CB785-F38D-BD39-4FB4-10178B3C9E75}"/>
                </a:ext>
              </a:extLst>
            </p:cNvPr>
            <p:cNvCxnSpPr/>
            <p:nvPr/>
          </p:nvCxnSpPr>
          <p:spPr>
            <a:xfrm>
              <a:off x="7162668" y="4012178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4F714691-D693-BBD1-49C7-7E55A00415DA}"/>
                </a:ext>
              </a:extLst>
            </p:cNvPr>
            <p:cNvCxnSpPr/>
            <p:nvPr/>
          </p:nvCxnSpPr>
          <p:spPr>
            <a:xfrm>
              <a:off x="7887951" y="4006085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4DAF3AED-6E66-D3E9-13F4-555A4BC8B887}"/>
                </a:ext>
              </a:extLst>
            </p:cNvPr>
            <p:cNvGrpSpPr/>
            <p:nvPr/>
          </p:nvGrpSpPr>
          <p:grpSpPr>
            <a:xfrm flipH="1">
              <a:off x="7467198" y="3945374"/>
              <a:ext cx="180126" cy="178932"/>
              <a:chOff x="6840142" y="5791914"/>
              <a:chExt cx="180126" cy="178932"/>
            </a:xfrm>
          </p:grpSpPr>
          <p:cxnSp>
            <p:nvCxnSpPr>
              <p:cNvPr id="78" name="直線コネクタ 77">
                <a:extLst>
                  <a:ext uri="{FF2B5EF4-FFF2-40B4-BE49-F238E27FC236}">
                    <a16:creationId xmlns:a16="http://schemas.microsoft.com/office/drawing/2014/main" id="{DE3C5F9E-C967-ACCA-1512-73413F285413}"/>
                  </a:ext>
                </a:extLst>
              </p:cNvPr>
              <p:cNvCxnSpPr/>
              <p:nvPr/>
            </p:nvCxnSpPr>
            <p:spPr>
              <a:xfrm flipH="1">
                <a:off x="6840142" y="5791914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>
                <a:extLst>
                  <a:ext uri="{FF2B5EF4-FFF2-40B4-BE49-F238E27FC236}">
                    <a16:creationId xmlns:a16="http://schemas.microsoft.com/office/drawing/2014/main" id="{443DA936-F83B-38F5-04EB-BA696BDFDC8F}"/>
                  </a:ext>
                </a:extLst>
              </p:cNvPr>
              <p:cNvCxnSpPr/>
              <p:nvPr/>
            </p:nvCxnSpPr>
            <p:spPr>
              <a:xfrm flipH="1" flipV="1">
                <a:off x="6840145" y="5791914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正方形/長方形 3">
            <a:extLst>
              <a:ext uri="{FF2B5EF4-FFF2-40B4-BE49-F238E27FC236}">
                <a16:creationId xmlns:a16="http://schemas.microsoft.com/office/drawing/2014/main" id="{516F9A43-9FCC-A925-C567-6CAE88B4F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947" y="4812010"/>
            <a:ext cx="38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</a:t>
            </a:r>
            <a:endParaRPr lang="ja-JP" altLang="en-US" sz="2400" dirty="0"/>
          </a:p>
        </p:txBody>
      </p:sp>
      <p:sp>
        <p:nvSpPr>
          <p:cNvPr id="85" name="Text Box 21">
            <a:extLst>
              <a:ext uri="{FF2B5EF4-FFF2-40B4-BE49-F238E27FC236}">
                <a16:creationId xmlns:a16="http://schemas.microsoft.com/office/drawing/2014/main" id="{92B40A4C-9721-33EE-EDE9-B5EAF9086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835281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②　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上に、ＰＱ＝ＣＤとなる点Ｑをとり、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6" name="Text Box 21">
            <a:extLst>
              <a:ext uri="{FF2B5EF4-FFF2-40B4-BE49-F238E27FC236}">
                <a16:creationId xmlns:a16="http://schemas.microsoft.com/office/drawing/2014/main" id="{E50F90A7-9EC5-7F30-01DB-439E58DD0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153047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ＣとＱを通る直線を引く。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" name="円弧 1">
            <a:extLst>
              <a:ext uri="{FF2B5EF4-FFF2-40B4-BE49-F238E27FC236}">
                <a16:creationId xmlns:a16="http://schemas.microsoft.com/office/drawing/2014/main" id="{82D7D35B-F312-0C4C-4747-FCFB2F540E53}"/>
              </a:ext>
            </a:extLst>
          </p:cNvPr>
          <p:cNvSpPr/>
          <p:nvPr/>
        </p:nvSpPr>
        <p:spPr bwMode="auto">
          <a:xfrm flipV="1">
            <a:off x="5295014" y="3433716"/>
            <a:ext cx="2881424" cy="2883340"/>
          </a:xfrm>
          <a:prstGeom prst="arc">
            <a:avLst>
              <a:gd name="adj1" fmla="val 5090395"/>
              <a:gd name="adj2" fmla="val 576150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" name="正方形/長方形 3">
            <a:extLst>
              <a:ext uri="{FF2B5EF4-FFF2-40B4-BE49-F238E27FC236}">
                <a16:creationId xmlns:a16="http://schemas.microsoft.com/office/drawing/2014/main" id="{3615CBF1-F102-7219-4520-34487A11F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504" y="3033931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Q</a:t>
            </a:r>
            <a:endParaRPr lang="ja-JP" altLang="en-US" sz="2400" dirty="0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CD03035E-A026-9591-334E-A65A90B1E7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5855" y="2238624"/>
            <a:ext cx="1316134" cy="2613442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5C8F2544-7324-088B-9ADC-B78464F5BEF0}"/>
              </a:ext>
            </a:extLst>
          </p:cNvPr>
          <p:cNvGrpSpPr/>
          <p:nvPr/>
        </p:nvGrpSpPr>
        <p:grpSpPr>
          <a:xfrm>
            <a:off x="6025920" y="4809295"/>
            <a:ext cx="693253" cy="338554"/>
            <a:chOff x="6025920" y="4809295"/>
            <a:chExt cx="693253" cy="338554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F1792E6F-3CF5-36C3-502C-A8DFC7D58E36}"/>
                </a:ext>
              </a:extLst>
            </p:cNvPr>
            <p:cNvSpPr/>
            <p:nvPr/>
          </p:nvSpPr>
          <p:spPr>
            <a:xfrm>
              <a:off x="6191630" y="4809295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67" name="AutoShape 5">
              <a:extLst>
                <a:ext uri="{FF2B5EF4-FFF2-40B4-BE49-F238E27FC236}">
                  <a16:creationId xmlns:a16="http://schemas.microsoft.com/office/drawing/2014/main" id="{F9C042C4-CEC1-06F7-E9EE-12B6F43444A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311295" y="4586625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E146AB02-1C49-BED4-AF58-409045B80C86}"/>
              </a:ext>
            </a:extLst>
          </p:cNvPr>
          <p:cNvGrpSpPr/>
          <p:nvPr/>
        </p:nvGrpSpPr>
        <p:grpSpPr>
          <a:xfrm>
            <a:off x="6754807" y="3442882"/>
            <a:ext cx="468278" cy="1400349"/>
            <a:chOff x="6754807" y="3442882"/>
            <a:chExt cx="468278" cy="1400349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0736944B-2621-46AC-487D-F4E9002B6BFB}"/>
                </a:ext>
              </a:extLst>
            </p:cNvPr>
            <p:cNvSpPr/>
            <p:nvPr/>
          </p:nvSpPr>
          <p:spPr>
            <a:xfrm>
              <a:off x="6793158" y="3941371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1600" dirty="0"/>
            </a:p>
          </p:txBody>
        </p:sp>
        <p:sp>
          <p:nvSpPr>
            <p:cNvPr id="68" name="AutoShape 5">
              <a:extLst>
                <a:ext uri="{FF2B5EF4-FFF2-40B4-BE49-F238E27FC236}">
                  <a16:creationId xmlns:a16="http://schemas.microsoft.com/office/drawing/2014/main" id="{AFD27F7D-ABED-4965-C10A-D41BBD9CF3A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754807" y="3442882"/>
              <a:ext cx="122504" cy="1400349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F96C31FD-5990-5D94-7BB0-F50A8897B2B9}"/>
              </a:ext>
            </a:extLst>
          </p:cNvPr>
          <p:cNvGrpSpPr/>
          <p:nvPr/>
        </p:nvGrpSpPr>
        <p:grpSpPr>
          <a:xfrm>
            <a:off x="5941010" y="3337586"/>
            <a:ext cx="486016" cy="1585225"/>
            <a:chOff x="5941010" y="3337586"/>
            <a:chExt cx="486016" cy="1585225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0A0C7B4D-EA8C-F544-5004-4462FA0E767A}"/>
                </a:ext>
              </a:extLst>
            </p:cNvPr>
            <p:cNvGrpSpPr/>
            <p:nvPr/>
          </p:nvGrpSpPr>
          <p:grpSpPr>
            <a:xfrm>
              <a:off x="5941010" y="4019026"/>
              <a:ext cx="486016" cy="338554"/>
              <a:chOff x="7433541" y="1671191"/>
              <a:chExt cx="486016" cy="338554"/>
            </a:xfrm>
          </p:grpSpPr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1D2BF77F-969D-EA62-84B6-A855D8D26756}"/>
                  </a:ext>
                </a:extLst>
              </p:cNvPr>
              <p:cNvGrpSpPr/>
              <p:nvPr/>
            </p:nvGrpSpPr>
            <p:grpSpPr>
              <a:xfrm>
                <a:off x="7433541" y="1716832"/>
                <a:ext cx="308820" cy="221363"/>
                <a:chOff x="7541483" y="1298301"/>
                <a:chExt cx="308820" cy="221363"/>
              </a:xfrm>
            </p:grpSpPr>
            <p:sp>
              <p:nvSpPr>
                <p:cNvPr id="19" name="フリーフォーム 148">
                  <a:extLst>
                    <a:ext uri="{FF2B5EF4-FFF2-40B4-BE49-F238E27FC236}">
                      <a16:creationId xmlns:a16="http://schemas.microsoft.com/office/drawing/2014/main" id="{8C6E52EF-9709-FC6A-AEDB-97C7E4DAB1C5}"/>
                    </a:ext>
                  </a:extLst>
                </p:cNvPr>
                <p:cNvSpPr/>
                <p:nvPr/>
              </p:nvSpPr>
              <p:spPr bwMode="auto">
                <a:xfrm>
                  <a:off x="7541483" y="1298301"/>
                  <a:ext cx="91222" cy="221363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sz="2400"/>
                </a:p>
              </p:txBody>
            </p: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DD5A2D45-3E86-4CAC-63DE-E306058DF44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8140" y="1299757"/>
                  <a:ext cx="202163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1AE8DBB6-BB90-ABBC-5B4E-874A2FA18624}"/>
                  </a:ext>
                </a:extLst>
              </p:cNvPr>
              <p:cNvSpPr/>
              <p:nvPr/>
            </p:nvSpPr>
            <p:spPr>
              <a:xfrm>
                <a:off x="7489630" y="1671191"/>
                <a:ext cx="42992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  <a:latin typeface="ＭＳ Ｐゴシック"/>
                  </a:rPr>
                  <a:t>５</a:t>
                </a:r>
                <a:endParaRPr lang="ja-JP" altLang="en-US" sz="1600" dirty="0"/>
              </a:p>
            </p:txBody>
          </p:sp>
        </p:grpSp>
        <p:sp>
          <p:nvSpPr>
            <p:cNvPr id="70" name="AutoShape 5">
              <a:extLst>
                <a:ext uri="{FF2B5EF4-FFF2-40B4-BE49-F238E27FC236}">
                  <a16:creationId xmlns:a16="http://schemas.microsoft.com/office/drawing/2014/main" id="{EF4406F6-03E3-8EFE-8E75-6C016F7FE48C}"/>
                </a:ext>
              </a:extLst>
            </p:cNvPr>
            <p:cNvSpPr>
              <a:spLocks/>
            </p:cNvSpPr>
            <p:nvPr/>
          </p:nvSpPr>
          <p:spPr bwMode="auto">
            <a:xfrm rot="1614989">
              <a:off x="6263646" y="3337586"/>
              <a:ext cx="122504" cy="1585225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7" name="Text Box 21">
            <a:extLst>
              <a:ext uri="{FF2B5EF4-FFF2-40B4-BE49-F238E27FC236}">
                <a16:creationId xmlns:a16="http://schemas.microsoft.com/office/drawing/2014/main" id="{4739A569-1BD2-8EFD-2B51-A2237E151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4" y="2540827"/>
            <a:ext cx="5082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③　②で引いた直線上に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、</a:t>
            </a:r>
            <a:r>
              <a:rPr lang="ja-JP" altLang="en-US" sz="2400">
                <a:solidFill>
                  <a:srgbClr val="000000"/>
                </a:solidFill>
                <a:latin typeface="ＭＳ Ｐゴシック" charset="-128"/>
              </a:rPr>
              <a:t>ＱＲ＝ＣＰと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" name="Text Box 21">
            <a:extLst>
              <a:ext uri="{FF2B5EF4-FFF2-40B4-BE49-F238E27FC236}">
                <a16:creationId xmlns:a16="http://schemas.microsoft.com/office/drawing/2014/main" id="{A7E26BBA-4693-787E-591F-00DA2DC5F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858593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となる点Ｒをとる。</a:t>
            </a:r>
          </a:p>
        </p:txBody>
      </p:sp>
      <p:sp>
        <p:nvSpPr>
          <p:cNvPr id="24" name="円弧 23">
            <a:extLst>
              <a:ext uri="{FF2B5EF4-FFF2-40B4-BE49-F238E27FC236}">
                <a16:creationId xmlns:a16="http://schemas.microsoft.com/office/drawing/2014/main" id="{5BFA326D-193C-21CD-3303-A7533B09BDB4}"/>
              </a:ext>
            </a:extLst>
          </p:cNvPr>
          <p:cNvSpPr/>
          <p:nvPr/>
        </p:nvSpPr>
        <p:spPr bwMode="auto">
          <a:xfrm flipV="1">
            <a:off x="6016858" y="2712451"/>
            <a:ext cx="1440384" cy="1434539"/>
          </a:xfrm>
          <a:prstGeom prst="arc">
            <a:avLst>
              <a:gd name="adj1" fmla="val 3192804"/>
              <a:gd name="adj2" fmla="val 441354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E979720-4F40-14D6-7138-D91B664E62F8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420808" y="2223342"/>
            <a:ext cx="1210616" cy="5261192"/>
            <a:chOff x="2435456" y="1063647"/>
            <a:chExt cx="1771753" cy="7699271"/>
          </a:xfrm>
        </p:grpSpPr>
        <p:grpSp>
          <p:nvGrpSpPr>
            <p:cNvPr id="26" name="グループ化 1315">
              <a:extLst>
                <a:ext uri="{FF2B5EF4-FFF2-40B4-BE49-F238E27FC236}">
                  <a16:creationId xmlns:a16="http://schemas.microsoft.com/office/drawing/2014/main" id="{E27733DB-6237-5BAF-6E13-38081AECFA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2733" y="1063647"/>
              <a:ext cx="914476" cy="3872963"/>
              <a:chOff x="3292733" y="1063647"/>
              <a:chExt cx="914476" cy="3872963"/>
            </a:xfrm>
          </p:grpSpPr>
          <p:grpSp>
            <p:nvGrpSpPr>
              <p:cNvPr id="2245" name="グループ化 2244">
                <a:extLst>
                  <a:ext uri="{FF2B5EF4-FFF2-40B4-BE49-F238E27FC236}">
                    <a16:creationId xmlns:a16="http://schemas.microsoft.com/office/drawing/2014/main" id="{89BC0C9D-B3FF-C110-5445-FDB315293300}"/>
                  </a:ext>
                </a:extLst>
              </p:cNvPr>
              <p:cNvGrpSpPr/>
              <p:nvPr/>
            </p:nvGrpSpPr>
            <p:grpSpPr>
              <a:xfrm rot="695462">
                <a:off x="3499551" y="237438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273" name="フリーフォーム 123">
                  <a:extLst>
                    <a:ext uri="{FF2B5EF4-FFF2-40B4-BE49-F238E27FC236}">
                      <a16:creationId xmlns:a16="http://schemas.microsoft.com/office/drawing/2014/main" id="{FFAE0988-803F-97C5-369E-EAE82F701B66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274" name="円弧 2273">
                  <a:extLst>
                    <a:ext uri="{FF2B5EF4-FFF2-40B4-BE49-F238E27FC236}">
                      <a16:creationId xmlns:a16="http://schemas.microsoft.com/office/drawing/2014/main" id="{403F63A0-65B3-9110-16C3-340B58246414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246" name="グループ化 4">
                <a:extLst>
                  <a:ext uri="{FF2B5EF4-FFF2-40B4-BE49-F238E27FC236}">
                    <a16:creationId xmlns:a16="http://schemas.microsoft.com/office/drawing/2014/main" id="{1C766198-8592-C09A-2068-9A7503ADC5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66561">
                <a:off x="4045284" y="2370575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269" name="グループ化 2268">
                  <a:extLst>
                    <a:ext uri="{FF2B5EF4-FFF2-40B4-BE49-F238E27FC236}">
                      <a16:creationId xmlns:a16="http://schemas.microsoft.com/office/drawing/2014/main" id="{75CBE823-3A7F-EF87-4BAA-1920C61D063F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271" name="フリーフォーム 121">
                    <a:extLst>
                      <a:ext uri="{FF2B5EF4-FFF2-40B4-BE49-F238E27FC236}">
                        <a16:creationId xmlns:a16="http://schemas.microsoft.com/office/drawing/2014/main" id="{72E4DFF2-CDE3-A224-2AE3-5D6CB6947C21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272" name="円弧 2271">
                    <a:extLst>
                      <a:ext uri="{FF2B5EF4-FFF2-40B4-BE49-F238E27FC236}">
                        <a16:creationId xmlns:a16="http://schemas.microsoft.com/office/drawing/2014/main" id="{09359D79-E6F0-CB83-D844-DB029D6A601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270" name="AutoShape 648">
                  <a:extLst>
                    <a:ext uri="{FF2B5EF4-FFF2-40B4-BE49-F238E27FC236}">
                      <a16:creationId xmlns:a16="http://schemas.microsoft.com/office/drawing/2014/main" id="{13C6C1F1-AE04-9F20-F103-CF934D58C6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247" name="グループ化 1349">
                <a:extLst>
                  <a:ext uri="{FF2B5EF4-FFF2-40B4-BE49-F238E27FC236}">
                    <a16:creationId xmlns:a16="http://schemas.microsoft.com/office/drawing/2014/main" id="{652753A1-6075-A679-82A6-A00732C662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92733" y="1063647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248" name="Group 679">
                  <a:extLst>
                    <a:ext uri="{FF2B5EF4-FFF2-40B4-BE49-F238E27FC236}">
                      <a16:creationId xmlns:a16="http://schemas.microsoft.com/office/drawing/2014/main" id="{2393712D-7DBA-BB94-96D0-00C3A641F6F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267" name="Rectangle 680">
                    <a:extLst>
                      <a:ext uri="{FF2B5EF4-FFF2-40B4-BE49-F238E27FC236}">
                        <a16:creationId xmlns:a16="http://schemas.microsoft.com/office/drawing/2014/main" id="{22B55CAD-CFC7-773A-300B-9CD9AB3B2C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268" name="Rectangle 681">
                    <a:extLst>
                      <a:ext uri="{FF2B5EF4-FFF2-40B4-BE49-F238E27FC236}">
                        <a16:creationId xmlns:a16="http://schemas.microsoft.com/office/drawing/2014/main" id="{088B1720-6D54-25ED-F44A-440E5E42E26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249" name="グループ化 1351">
                  <a:extLst>
                    <a:ext uri="{FF2B5EF4-FFF2-40B4-BE49-F238E27FC236}">
                      <a16:creationId xmlns:a16="http://schemas.microsoft.com/office/drawing/2014/main" id="{A3F1019E-08A9-6CCA-BF9F-F74F6DE70ED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250" name="Group 654">
                    <a:extLst>
                      <a:ext uri="{FF2B5EF4-FFF2-40B4-BE49-F238E27FC236}">
                        <a16:creationId xmlns:a16="http://schemas.microsoft.com/office/drawing/2014/main" id="{AFE7957B-C577-DCDD-16A7-C0F7E2B51B7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265" name="Freeform 655">
                      <a:extLst>
                        <a:ext uri="{FF2B5EF4-FFF2-40B4-BE49-F238E27FC236}">
                          <a16:creationId xmlns:a16="http://schemas.microsoft.com/office/drawing/2014/main" id="{F6F4C62E-ACF7-54C9-239E-8024E959AD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266" name="Freeform 656">
                      <a:extLst>
                        <a:ext uri="{FF2B5EF4-FFF2-40B4-BE49-F238E27FC236}">
                          <a16:creationId xmlns:a16="http://schemas.microsoft.com/office/drawing/2014/main" id="{E84CDBCC-4E60-1FEB-02DE-47E28919F6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251" name="Group 668">
                    <a:extLst>
                      <a:ext uri="{FF2B5EF4-FFF2-40B4-BE49-F238E27FC236}">
                        <a16:creationId xmlns:a16="http://schemas.microsoft.com/office/drawing/2014/main" id="{9FA5A5B7-6012-8E3B-2FFE-7B89AD67818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259" name="Group 669">
                      <a:extLst>
                        <a:ext uri="{FF2B5EF4-FFF2-40B4-BE49-F238E27FC236}">
                          <a16:creationId xmlns:a16="http://schemas.microsoft.com/office/drawing/2014/main" id="{BF07F3C5-598D-413E-F36D-8C18A731CF7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261" name="Group 671">
                        <a:extLst>
                          <a:ext uri="{FF2B5EF4-FFF2-40B4-BE49-F238E27FC236}">
                            <a16:creationId xmlns:a16="http://schemas.microsoft.com/office/drawing/2014/main" id="{E9E56906-37FD-AEDA-1C8F-D93085F3898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263" name="Freeform 672">
                          <a:extLst>
                            <a:ext uri="{FF2B5EF4-FFF2-40B4-BE49-F238E27FC236}">
                              <a16:creationId xmlns:a16="http://schemas.microsoft.com/office/drawing/2014/main" id="{02A08357-55C6-4B79-CA06-84C61024D47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64" name="Freeform 673">
                          <a:extLst>
                            <a:ext uri="{FF2B5EF4-FFF2-40B4-BE49-F238E27FC236}">
                              <a16:creationId xmlns:a16="http://schemas.microsoft.com/office/drawing/2014/main" id="{65844C91-818A-E7C8-9F41-5855B513F1B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62" name="Rectangle 677">
                        <a:extLst>
                          <a:ext uri="{FF2B5EF4-FFF2-40B4-BE49-F238E27FC236}">
                            <a16:creationId xmlns:a16="http://schemas.microsoft.com/office/drawing/2014/main" id="{8AD263C9-76BB-1F28-69E3-F7C3ED23FCE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60" name="Freeform 678">
                      <a:extLst>
                        <a:ext uri="{FF2B5EF4-FFF2-40B4-BE49-F238E27FC236}">
                          <a16:creationId xmlns:a16="http://schemas.microsoft.com/office/drawing/2014/main" id="{CFBEAFD4-2348-0330-0A71-34D5F7724AF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91 h 34"/>
                        <a:gd name="T2" fmla="*/ 21 w 108"/>
                        <a:gd name="T3" fmla="*/ 150 h 34"/>
                        <a:gd name="T4" fmla="*/ 77 w 108"/>
                        <a:gd name="T5" fmla="*/ 123 h 34"/>
                        <a:gd name="T6" fmla="*/ 103 w 108"/>
                        <a:gd name="T7" fmla="*/ 60 h 34"/>
                        <a:gd name="T8" fmla="*/ 97 w 108"/>
                        <a:gd name="T9" fmla="*/ 1 h 34"/>
                        <a:gd name="T10" fmla="*/ 39 w 108"/>
                        <a:gd name="T11" fmla="*/ 79 h 34"/>
                        <a:gd name="T12" fmla="*/ 3 w 108"/>
                        <a:gd name="T13" fmla="*/ 91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252" name="Group 657">
                    <a:extLst>
                      <a:ext uri="{FF2B5EF4-FFF2-40B4-BE49-F238E27FC236}">
                        <a16:creationId xmlns:a16="http://schemas.microsoft.com/office/drawing/2014/main" id="{7E75403D-28E0-3F01-9458-558E2387D17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253" name="Group 658">
                      <a:extLst>
                        <a:ext uri="{FF2B5EF4-FFF2-40B4-BE49-F238E27FC236}">
                          <a16:creationId xmlns:a16="http://schemas.microsoft.com/office/drawing/2014/main" id="{ADDBBF06-B240-B6EF-58DD-5A3BC593D7A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255" name="Group 660">
                        <a:extLst>
                          <a:ext uri="{FF2B5EF4-FFF2-40B4-BE49-F238E27FC236}">
                            <a16:creationId xmlns:a16="http://schemas.microsoft.com/office/drawing/2014/main" id="{5E9F8081-D682-DAC7-793C-A2782F8883D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257" name="Freeform 661">
                          <a:extLst>
                            <a:ext uri="{FF2B5EF4-FFF2-40B4-BE49-F238E27FC236}">
                              <a16:creationId xmlns:a16="http://schemas.microsoft.com/office/drawing/2014/main" id="{D08AB2C3-BADF-81B4-3AE2-638FEE7601A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58" name="Freeform 662">
                          <a:extLst>
                            <a:ext uri="{FF2B5EF4-FFF2-40B4-BE49-F238E27FC236}">
                              <a16:creationId xmlns:a16="http://schemas.microsoft.com/office/drawing/2014/main" id="{DCE4F13A-B3A1-3F51-78BF-EB0CA6F1082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56" name="Rectangle 666">
                        <a:extLst>
                          <a:ext uri="{FF2B5EF4-FFF2-40B4-BE49-F238E27FC236}">
                            <a16:creationId xmlns:a16="http://schemas.microsoft.com/office/drawing/2014/main" id="{C5574C34-FFDC-778A-C707-42FEEA91A9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54" name="Freeform 667">
                      <a:extLst>
                        <a:ext uri="{FF2B5EF4-FFF2-40B4-BE49-F238E27FC236}">
                          <a16:creationId xmlns:a16="http://schemas.microsoft.com/office/drawing/2014/main" id="{4030B933-034F-4150-42C5-A586CB2B32C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1 h 100"/>
                        <a:gd name="T2" fmla="*/ 11 w 202"/>
                        <a:gd name="T3" fmla="*/ 1 h 100"/>
                        <a:gd name="T4" fmla="*/ 39 w 202"/>
                        <a:gd name="T5" fmla="*/ 28 h 100"/>
                        <a:gd name="T6" fmla="*/ 37 w 202"/>
                        <a:gd name="T7" fmla="*/ 60 h 100"/>
                        <a:gd name="T8" fmla="*/ 18 w 202"/>
                        <a:gd name="T9" fmla="*/ 46 h 100"/>
                        <a:gd name="T10" fmla="*/ 9 w 202"/>
                        <a:gd name="T11" fmla="*/ 37 h 100"/>
                        <a:gd name="T12" fmla="*/ 2 w 202"/>
                        <a:gd name="T13" fmla="*/ 21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28" name="グループ化 1316">
              <a:extLst>
                <a:ext uri="{FF2B5EF4-FFF2-40B4-BE49-F238E27FC236}">
                  <a16:creationId xmlns:a16="http://schemas.microsoft.com/office/drawing/2014/main" id="{911D2DCB-854F-5402-CE45-01CC874E4544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2435456" y="4889955"/>
              <a:ext cx="914476" cy="3872963"/>
              <a:chOff x="3292733" y="1063647"/>
              <a:chExt cx="914476" cy="3872963"/>
            </a:xfrm>
          </p:grpSpPr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CDBE204D-0C53-51B1-6CCC-29C935C98456}"/>
                  </a:ext>
                </a:extLst>
              </p:cNvPr>
              <p:cNvGrpSpPr/>
              <p:nvPr/>
            </p:nvGrpSpPr>
            <p:grpSpPr>
              <a:xfrm rot="695462">
                <a:off x="3499551" y="237438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243" name="フリーフォーム 93">
                  <a:extLst>
                    <a:ext uri="{FF2B5EF4-FFF2-40B4-BE49-F238E27FC236}">
                      <a16:creationId xmlns:a16="http://schemas.microsoft.com/office/drawing/2014/main" id="{AB7D66C9-5026-9B47-79AA-B06D5CB78A05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244" name="円弧 2243">
                  <a:extLst>
                    <a:ext uri="{FF2B5EF4-FFF2-40B4-BE49-F238E27FC236}">
                      <a16:creationId xmlns:a16="http://schemas.microsoft.com/office/drawing/2014/main" id="{A9136AD0-FE97-04CF-81A7-A61DB2974038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30" name="グループ化 4">
                <a:extLst>
                  <a:ext uri="{FF2B5EF4-FFF2-40B4-BE49-F238E27FC236}">
                    <a16:creationId xmlns:a16="http://schemas.microsoft.com/office/drawing/2014/main" id="{29008179-EAD9-3A33-568F-E27A6CD7AA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66561">
                <a:off x="4045284" y="2370575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239" name="グループ化 2238">
                  <a:extLst>
                    <a:ext uri="{FF2B5EF4-FFF2-40B4-BE49-F238E27FC236}">
                      <a16:creationId xmlns:a16="http://schemas.microsoft.com/office/drawing/2014/main" id="{E2DB5031-E8B1-C60D-FF18-482D6294D883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241" name="フリーフォーム 90">
                    <a:extLst>
                      <a:ext uri="{FF2B5EF4-FFF2-40B4-BE49-F238E27FC236}">
                        <a16:creationId xmlns:a16="http://schemas.microsoft.com/office/drawing/2014/main" id="{7A08F54C-F325-D344-0406-0B3D0257EE9A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242" name="円弧 2241">
                    <a:extLst>
                      <a:ext uri="{FF2B5EF4-FFF2-40B4-BE49-F238E27FC236}">
                        <a16:creationId xmlns:a16="http://schemas.microsoft.com/office/drawing/2014/main" id="{BBA4E4C8-696D-DF48-6A27-AE14C8EE0B78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240" name="AutoShape 648">
                  <a:extLst>
                    <a:ext uri="{FF2B5EF4-FFF2-40B4-BE49-F238E27FC236}">
                      <a16:creationId xmlns:a16="http://schemas.microsoft.com/office/drawing/2014/main" id="{15D898AF-4A81-2B06-BC1C-6737459EE8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31" name="グループ化 1319">
                <a:extLst>
                  <a:ext uri="{FF2B5EF4-FFF2-40B4-BE49-F238E27FC236}">
                    <a16:creationId xmlns:a16="http://schemas.microsoft.com/office/drawing/2014/main" id="{17984F54-8AF1-45BC-47C5-6627A996D9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92733" y="1063647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65" name="Group 679">
                  <a:extLst>
                    <a:ext uri="{FF2B5EF4-FFF2-40B4-BE49-F238E27FC236}">
                      <a16:creationId xmlns:a16="http://schemas.microsoft.com/office/drawing/2014/main" id="{7EC049B9-0A99-EEDB-BCE5-CFEF571E19D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237" name="Rectangle 680">
                    <a:extLst>
                      <a:ext uri="{FF2B5EF4-FFF2-40B4-BE49-F238E27FC236}">
                        <a16:creationId xmlns:a16="http://schemas.microsoft.com/office/drawing/2014/main" id="{DC461853-2678-4581-FF2D-84493CAC66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238" name="Rectangle 681">
                    <a:extLst>
                      <a:ext uri="{FF2B5EF4-FFF2-40B4-BE49-F238E27FC236}">
                        <a16:creationId xmlns:a16="http://schemas.microsoft.com/office/drawing/2014/main" id="{350FB9E3-A8D4-DF6F-233E-0881AE93ECB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66" name="グループ化 1321">
                  <a:extLst>
                    <a:ext uri="{FF2B5EF4-FFF2-40B4-BE49-F238E27FC236}">
                      <a16:creationId xmlns:a16="http://schemas.microsoft.com/office/drawing/2014/main" id="{E2887B88-4DF3-B142-5EA6-500E39409A0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80" name="Group 654">
                    <a:extLst>
                      <a:ext uri="{FF2B5EF4-FFF2-40B4-BE49-F238E27FC236}">
                        <a16:creationId xmlns:a16="http://schemas.microsoft.com/office/drawing/2014/main" id="{19EE33EC-3C8F-1841-DC75-778FC6DDA1E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235" name="Freeform 655">
                      <a:extLst>
                        <a:ext uri="{FF2B5EF4-FFF2-40B4-BE49-F238E27FC236}">
                          <a16:creationId xmlns:a16="http://schemas.microsoft.com/office/drawing/2014/main" id="{241093F2-8CCC-113B-99CF-3448EA1571F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236" name="Freeform 656">
                      <a:extLst>
                        <a:ext uri="{FF2B5EF4-FFF2-40B4-BE49-F238E27FC236}">
                          <a16:creationId xmlns:a16="http://schemas.microsoft.com/office/drawing/2014/main" id="{B4E89E93-760D-2CB4-E4A7-70F1AC5BB7E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81" name="Group 668">
                    <a:extLst>
                      <a:ext uri="{FF2B5EF4-FFF2-40B4-BE49-F238E27FC236}">
                        <a16:creationId xmlns:a16="http://schemas.microsoft.com/office/drawing/2014/main" id="{B0E6CD5B-753C-515C-0CBC-85C68337508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229" name="Group 669">
                      <a:extLst>
                        <a:ext uri="{FF2B5EF4-FFF2-40B4-BE49-F238E27FC236}">
                          <a16:creationId xmlns:a16="http://schemas.microsoft.com/office/drawing/2014/main" id="{077D5F9D-AEB6-13FE-A9FB-137D9CB4441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231" name="Group 671">
                        <a:extLst>
                          <a:ext uri="{FF2B5EF4-FFF2-40B4-BE49-F238E27FC236}">
                            <a16:creationId xmlns:a16="http://schemas.microsoft.com/office/drawing/2014/main" id="{F483A325-0451-3619-9C50-B7718520D17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233" name="Freeform 672">
                          <a:extLst>
                            <a:ext uri="{FF2B5EF4-FFF2-40B4-BE49-F238E27FC236}">
                              <a16:creationId xmlns:a16="http://schemas.microsoft.com/office/drawing/2014/main" id="{39E75C32-5A12-D873-E225-4AF7B89CFC3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34" name="Freeform 673">
                          <a:extLst>
                            <a:ext uri="{FF2B5EF4-FFF2-40B4-BE49-F238E27FC236}">
                              <a16:creationId xmlns:a16="http://schemas.microsoft.com/office/drawing/2014/main" id="{380421F9-6C0B-BC15-C991-9B82E7E2A89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32" name="Rectangle 677">
                        <a:extLst>
                          <a:ext uri="{FF2B5EF4-FFF2-40B4-BE49-F238E27FC236}">
                            <a16:creationId xmlns:a16="http://schemas.microsoft.com/office/drawing/2014/main" id="{CB5833E4-1577-E605-A0BA-77505BAC19A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30" name="Freeform 678">
                      <a:extLst>
                        <a:ext uri="{FF2B5EF4-FFF2-40B4-BE49-F238E27FC236}">
                          <a16:creationId xmlns:a16="http://schemas.microsoft.com/office/drawing/2014/main" id="{C94A955D-4FD1-C3ED-1A51-4A7078ED4F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91 h 34"/>
                        <a:gd name="T2" fmla="*/ 21 w 108"/>
                        <a:gd name="T3" fmla="*/ 150 h 34"/>
                        <a:gd name="T4" fmla="*/ 77 w 108"/>
                        <a:gd name="T5" fmla="*/ 123 h 34"/>
                        <a:gd name="T6" fmla="*/ 103 w 108"/>
                        <a:gd name="T7" fmla="*/ 60 h 34"/>
                        <a:gd name="T8" fmla="*/ 97 w 108"/>
                        <a:gd name="T9" fmla="*/ 1 h 34"/>
                        <a:gd name="T10" fmla="*/ 39 w 108"/>
                        <a:gd name="T11" fmla="*/ 79 h 34"/>
                        <a:gd name="T12" fmla="*/ 3 w 108"/>
                        <a:gd name="T13" fmla="*/ 91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82" name="Group 657">
                    <a:extLst>
                      <a:ext uri="{FF2B5EF4-FFF2-40B4-BE49-F238E27FC236}">
                        <a16:creationId xmlns:a16="http://schemas.microsoft.com/office/drawing/2014/main" id="{72FFE5EA-5FC1-D9EF-836C-F3F7D573EAD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223" name="Group 658">
                      <a:extLst>
                        <a:ext uri="{FF2B5EF4-FFF2-40B4-BE49-F238E27FC236}">
                          <a16:creationId xmlns:a16="http://schemas.microsoft.com/office/drawing/2014/main" id="{80493A83-3D93-7C04-31A5-62A69824926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225" name="Group 660">
                        <a:extLst>
                          <a:ext uri="{FF2B5EF4-FFF2-40B4-BE49-F238E27FC236}">
                            <a16:creationId xmlns:a16="http://schemas.microsoft.com/office/drawing/2014/main" id="{637C70B3-D505-E06D-36EA-31007E7F8B4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227" name="Freeform 661">
                          <a:extLst>
                            <a:ext uri="{FF2B5EF4-FFF2-40B4-BE49-F238E27FC236}">
                              <a16:creationId xmlns:a16="http://schemas.microsoft.com/office/drawing/2014/main" id="{2EF093ED-DD35-C84E-2EB9-B2ECF60311F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28" name="Freeform 662">
                          <a:extLst>
                            <a:ext uri="{FF2B5EF4-FFF2-40B4-BE49-F238E27FC236}">
                              <a16:creationId xmlns:a16="http://schemas.microsoft.com/office/drawing/2014/main" id="{CF4F789F-894F-45AB-30DF-CD3BC080DAB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26" name="Rectangle 666">
                        <a:extLst>
                          <a:ext uri="{FF2B5EF4-FFF2-40B4-BE49-F238E27FC236}">
                            <a16:creationId xmlns:a16="http://schemas.microsoft.com/office/drawing/2014/main" id="{A972D2B0-59EF-909B-E961-0A3333710DB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24" name="Freeform 667">
                      <a:extLst>
                        <a:ext uri="{FF2B5EF4-FFF2-40B4-BE49-F238E27FC236}">
                          <a16:creationId xmlns:a16="http://schemas.microsoft.com/office/drawing/2014/main" id="{3D76B143-2F7A-B454-84E5-24E1FCFDEC7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1 h 100"/>
                        <a:gd name="T2" fmla="*/ 11 w 202"/>
                        <a:gd name="T3" fmla="*/ 1 h 100"/>
                        <a:gd name="T4" fmla="*/ 39 w 202"/>
                        <a:gd name="T5" fmla="*/ 28 h 100"/>
                        <a:gd name="T6" fmla="*/ 37 w 202"/>
                        <a:gd name="T7" fmla="*/ 60 h 100"/>
                        <a:gd name="T8" fmla="*/ 18 w 202"/>
                        <a:gd name="T9" fmla="*/ 46 h 100"/>
                        <a:gd name="T10" fmla="*/ 9 w 202"/>
                        <a:gd name="T11" fmla="*/ 37 h 100"/>
                        <a:gd name="T12" fmla="*/ 2 w 202"/>
                        <a:gd name="T13" fmla="*/ 21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  <p:sp>
        <p:nvSpPr>
          <p:cNvPr id="2275" name="正方形/長方形 3">
            <a:extLst>
              <a:ext uri="{FF2B5EF4-FFF2-40B4-BE49-F238E27FC236}">
                <a16:creationId xmlns:a16="http://schemas.microsoft.com/office/drawing/2014/main" id="{DB28C000-87BA-B7E4-8E27-7261920D6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280" y="2564904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R</a:t>
            </a:r>
            <a:endParaRPr lang="ja-JP" altLang="en-US" sz="2400" dirty="0"/>
          </a:p>
        </p:txBody>
      </p:sp>
      <p:grpSp>
        <p:nvGrpSpPr>
          <p:cNvPr id="2276" name="グループ化 2275">
            <a:extLst>
              <a:ext uri="{FF2B5EF4-FFF2-40B4-BE49-F238E27FC236}">
                <a16:creationId xmlns:a16="http://schemas.microsoft.com/office/drawing/2014/main" id="{504BF926-0105-E629-6ADB-17C003407EA2}"/>
              </a:ext>
            </a:extLst>
          </p:cNvPr>
          <p:cNvGrpSpPr/>
          <p:nvPr/>
        </p:nvGrpSpPr>
        <p:grpSpPr>
          <a:xfrm>
            <a:off x="6897036" y="2799613"/>
            <a:ext cx="429927" cy="693253"/>
            <a:chOff x="5803849" y="4251916"/>
            <a:chExt cx="429927" cy="693253"/>
          </a:xfrm>
        </p:grpSpPr>
        <p:sp>
          <p:nvSpPr>
            <p:cNvPr id="2277" name="正方形/長方形 2276">
              <a:extLst>
                <a:ext uri="{FF2B5EF4-FFF2-40B4-BE49-F238E27FC236}">
                  <a16:creationId xmlns:a16="http://schemas.microsoft.com/office/drawing/2014/main" id="{9E2A9C76-6A44-E677-9D32-78037E1943C3}"/>
                </a:ext>
              </a:extLst>
            </p:cNvPr>
            <p:cNvSpPr/>
            <p:nvPr/>
          </p:nvSpPr>
          <p:spPr>
            <a:xfrm>
              <a:off x="5803849" y="4464840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2278" name="AutoShape 5">
              <a:extLst>
                <a:ext uri="{FF2B5EF4-FFF2-40B4-BE49-F238E27FC236}">
                  <a16:creationId xmlns:a16="http://schemas.microsoft.com/office/drawing/2014/main" id="{FE4F79E4-503D-E862-70EC-0379C7F4CF3E}"/>
                </a:ext>
              </a:extLst>
            </p:cNvPr>
            <p:cNvSpPr>
              <a:spLocks/>
            </p:cNvSpPr>
            <p:nvPr/>
          </p:nvSpPr>
          <p:spPr bwMode="auto">
            <a:xfrm rot="12404537">
              <a:off x="5809862" y="4251916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5496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07778 -0.20602 " pathEditMode="relative" rAng="0" ptsTypes="AA">
                                      <p:cBhvr>
                                        <p:cTn id="2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-1030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80000">
                                      <p:cBhvr>
                                        <p:cTn id="23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0000">
                                      <p:cBhvr>
                                        <p:cTn id="2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 animBg="1"/>
      <p:bldP spid="22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83506-4300-240C-85E7-338192F53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フローチャート : 代替処理 92">
            <a:extLst>
              <a:ext uri="{FF2B5EF4-FFF2-40B4-BE49-F238E27FC236}">
                <a16:creationId xmlns:a16="http://schemas.microsoft.com/office/drawing/2014/main" id="{5C911A3E-0EB7-91A5-6DD9-87B27613ACD7}"/>
              </a:ext>
            </a:extLst>
          </p:cNvPr>
          <p:cNvSpPr/>
          <p:nvPr/>
        </p:nvSpPr>
        <p:spPr>
          <a:xfrm>
            <a:off x="22578" y="116632"/>
            <a:ext cx="983901" cy="517039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研究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E7DC7408-1F47-DDDC-DD6F-8895F555DF2B}"/>
              </a:ext>
            </a:extLst>
          </p:cNvPr>
          <p:cNvSpPr/>
          <p:nvPr/>
        </p:nvSpPr>
        <p:spPr>
          <a:xfrm>
            <a:off x="1040593" y="11072"/>
            <a:ext cx="7749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長さが２の線分ＣＤが与えられたときの正五角形ＡＢＣＤＥを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0BFA1F2-5E26-7165-5DAB-4601BA6CDF35}"/>
              </a:ext>
            </a:extLst>
          </p:cNvPr>
          <p:cNvGrpSpPr/>
          <p:nvPr/>
        </p:nvGrpSpPr>
        <p:grpSpPr>
          <a:xfrm>
            <a:off x="5812471" y="4754936"/>
            <a:ext cx="2017438" cy="681112"/>
            <a:chOff x="5033165" y="3543399"/>
            <a:chExt cx="2017438" cy="681112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C78F3CF1-C7AC-A90D-63EC-F10C082CCDFD}"/>
                </a:ext>
              </a:extLst>
            </p:cNvPr>
            <p:cNvGrpSpPr/>
            <p:nvPr/>
          </p:nvGrpSpPr>
          <p:grpSpPr>
            <a:xfrm>
              <a:off x="5033165" y="3543399"/>
              <a:ext cx="2017438" cy="484418"/>
              <a:chOff x="5405977" y="3101914"/>
              <a:chExt cx="2017438" cy="484418"/>
            </a:xfrm>
          </p:grpSpPr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004668F4-D451-EB63-657F-5A103BBFB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4660" y="3212975"/>
                <a:ext cx="1438715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正方形/長方形 3">
                <a:extLst>
                  <a:ext uri="{FF2B5EF4-FFF2-40B4-BE49-F238E27FC236}">
                    <a16:creationId xmlns:a16="http://schemas.microsoft.com/office/drawing/2014/main" id="{4BD42668-304E-4252-9EFE-DF50A3B7CC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9901" y="3124667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D</a:t>
                </a:r>
                <a:endParaRPr lang="ja-JP" altLang="en-US" sz="2400" dirty="0"/>
              </a:p>
            </p:txBody>
          </p:sp>
          <p:sp>
            <p:nvSpPr>
              <p:cNvPr id="15" name="正方形/長方形 3">
                <a:extLst>
                  <a:ext uri="{FF2B5EF4-FFF2-40B4-BE49-F238E27FC236}">
                    <a16:creationId xmlns:a16="http://schemas.microsoft.com/office/drawing/2014/main" id="{BB9A75FA-D0A2-B97D-C3EE-2BA7543F81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05977" y="3101914"/>
                <a:ext cx="4042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C</a:t>
                </a:r>
                <a:endParaRPr lang="ja-JP" altLang="en-US" sz="2400" dirty="0"/>
              </a:p>
            </p:txBody>
          </p:sp>
        </p:grp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915F7B0-16CF-45DE-04A5-11AABDD8F77C}"/>
                </a:ext>
              </a:extLst>
            </p:cNvPr>
            <p:cNvGrpSpPr/>
            <p:nvPr/>
          </p:nvGrpSpPr>
          <p:grpSpPr>
            <a:xfrm>
              <a:off x="5280423" y="3654461"/>
              <a:ext cx="1410142" cy="570050"/>
              <a:chOff x="5267500" y="4149080"/>
              <a:chExt cx="1410142" cy="570050"/>
            </a:xfrm>
          </p:grpSpPr>
          <p:sp>
            <p:nvSpPr>
              <p:cNvPr id="20" name="AutoShape 5">
                <a:extLst>
                  <a:ext uri="{FF2B5EF4-FFF2-40B4-BE49-F238E27FC236}">
                    <a16:creationId xmlns:a16="http://schemas.microsoft.com/office/drawing/2014/main" id="{2B73A486-7D04-98F1-8566-72F39C50BA37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5852752" y="3563828"/>
                <a:ext cx="239638" cy="1410142"/>
              </a:xfrm>
              <a:prstGeom prst="leftBracket">
                <a:avLst>
                  <a:gd name="adj" fmla="val 342607"/>
                </a:avLst>
              </a:prstGeom>
              <a:noFill/>
              <a:ln w="15875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" name="正方形/長方形 3">
                <a:extLst>
                  <a:ext uri="{FF2B5EF4-FFF2-40B4-BE49-F238E27FC236}">
                    <a16:creationId xmlns:a16="http://schemas.microsoft.com/office/drawing/2014/main" id="{BFCCCB1F-5E60-1ECB-18A1-27517FD7A7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9646" y="4319020"/>
                <a:ext cx="359394" cy="400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 dirty="0"/>
                  <a:t>２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B643878-0BEA-98B5-FF9F-4A44A4BAB5E5}"/>
              </a:ext>
            </a:extLst>
          </p:cNvPr>
          <p:cNvSpPr/>
          <p:nvPr/>
        </p:nvSpPr>
        <p:spPr>
          <a:xfrm>
            <a:off x="1040593" y="339286"/>
            <a:ext cx="2379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作図してみよう。</a:t>
            </a:r>
          </a:p>
        </p:txBody>
      </p:sp>
      <p:sp>
        <p:nvSpPr>
          <p:cNvPr id="2086" name="正方形/長方形 2085">
            <a:extLst>
              <a:ext uri="{FF2B5EF4-FFF2-40B4-BE49-F238E27FC236}">
                <a16:creationId xmlns:a16="http://schemas.microsoft.com/office/drawing/2014/main" id="{E25349B6-D6ED-CB22-311B-8E1E0ECF2653}"/>
              </a:ext>
            </a:extLst>
          </p:cNvPr>
          <p:cNvSpPr/>
          <p:nvPr/>
        </p:nvSpPr>
        <p:spPr>
          <a:xfrm>
            <a:off x="119615" y="756990"/>
            <a:ext cx="5162353" cy="461665"/>
          </a:xfrm>
          <a:prstGeom prst="rect">
            <a:avLst/>
          </a:prstGeom>
          <a:ln w="222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正五角形ＡＢＣＤＥの頂点Ａを作図する。</a:t>
            </a:r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DCE06F3C-5EF6-3884-9C24-D768A5C26117}"/>
              </a:ext>
            </a:extLst>
          </p:cNvPr>
          <p:cNvGrpSpPr/>
          <p:nvPr/>
        </p:nvGrpSpPr>
        <p:grpSpPr>
          <a:xfrm>
            <a:off x="5533560" y="565120"/>
            <a:ext cx="3195311" cy="1490951"/>
            <a:chOff x="5533560" y="565120"/>
            <a:chExt cx="3195311" cy="1490951"/>
          </a:xfrm>
        </p:grpSpPr>
        <p:grpSp>
          <p:nvGrpSpPr>
            <p:cNvPr id="2083" name="グループ化 2082">
              <a:extLst>
                <a:ext uri="{FF2B5EF4-FFF2-40B4-BE49-F238E27FC236}">
                  <a16:creationId xmlns:a16="http://schemas.microsoft.com/office/drawing/2014/main" id="{E68681BB-13F9-6CE3-D4D5-970E0F4289DA}"/>
                </a:ext>
              </a:extLst>
            </p:cNvPr>
            <p:cNvGrpSpPr/>
            <p:nvPr/>
          </p:nvGrpSpPr>
          <p:grpSpPr>
            <a:xfrm>
              <a:off x="5533560" y="565120"/>
              <a:ext cx="3195311" cy="1490951"/>
              <a:chOff x="4742686" y="1079284"/>
              <a:chExt cx="3195311" cy="1490951"/>
            </a:xfrm>
          </p:grpSpPr>
          <p:sp>
            <p:nvSpPr>
              <p:cNvPr id="17" name="雲形吹き出し 23">
                <a:extLst>
                  <a:ext uri="{FF2B5EF4-FFF2-40B4-BE49-F238E27FC236}">
                    <a16:creationId xmlns:a16="http://schemas.microsoft.com/office/drawing/2014/main" id="{FB5EB398-B363-CB2B-3111-B65B80D4662C}"/>
                  </a:ext>
                </a:extLst>
              </p:cNvPr>
              <p:cNvSpPr/>
              <p:nvPr/>
            </p:nvSpPr>
            <p:spPr>
              <a:xfrm>
                <a:off x="4742686" y="1079284"/>
                <a:ext cx="3195311" cy="1490951"/>
              </a:xfrm>
              <a:prstGeom prst="cloudCallout">
                <a:avLst>
                  <a:gd name="adj1" fmla="val 54836"/>
                  <a:gd name="adj2" fmla="val -59103"/>
                </a:avLst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AFBE6919-011F-A390-6AD1-772E9F8CD61B}"/>
                  </a:ext>
                </a:extLst>
              </p:cNvPr>
              <p:cNvSpPr/>
              <p:nvPr/>
            </p:nvSpPr>
            <p:spPr>
              <a:xfrm>
                <a:off x="5035546" y="1126754"/>
                <a:ext cx="23301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1</a:t>
                </a:r>
                <a:r>
                  <a:rPr lang="ja-JP" altLang="en-US" sz="2400" dirty="0"/>
                  <a:t>辺の長さが２の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AF2DC6A2-C43B-9439-3374-FB36BE427941}"/>
                  </a:ext>
                </a:extLst>
              </p:cNvPr>
              <p:cNvSpPr/>
              <p:nvPr/>
            </p:nvSpPr>
            <p:spPr>
              <a:xfrm>
                <a:off x="5151083" y="1744087"/>
                <a:ext cx="236189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対角線の長さは　　　</a:t>
                </a:r>
              </a:p>
            </p:txBody>
          </p:sp>
          <p:sp>
            <p:nvSpPr>
              <p:cNvPr id="2094" name="正方形/長方形 2093">
                <a:extLst>
                  <a:ext uri="{FF2B5EF4-FFF2-40B4-BE49-F238E27FC236}">
                    <a16:creationId xmlns:a16="http://schemas.microsoft.com/office/drawing/2014/main" id="{90509FC6-C3B5-7EAA-9672-5862D663C5D9}"/>
                  </a:ext>
                </a:extLst>
              </p:cNvPr>
              <p:cNvSpPr/>
              <p:nvPr/>
            </p:nvSpPr>
            <p:spPr>
              <a:xfrm>
                <a:off x="5367709" y="1439322"/>
                <a:ext cx="17151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正五角形の</a:t>
                </a:r>
              </a:p>
            </p:txBody>
          </p:sp>
          <p:sp>
            <p:nvSpPr>
              <p:cNvPr id="2103" name="正方形/長方形 2102">
                <a:extLst>
                  <a:ext uri="{FF2B5EF4-FFF2-40B4-BE49-F238E27FC236}">
                    <a16:creationId xmlns:a16="http://schemas.microsoft.com/office/drawing/2014/main" id="{49EC18BF-1116-8529-9EA6-33D3E8DA33CF}"/>
                  </a:ext>
                </a:extLst>
              </p:cNvPr>
              <p:cNvSpPr/>
              <p:nvPr/>
            </p:nvSpPr>
            <p:spPr>
              <a:xfrm>
                <a:off x="6168204" y="2098931"/>
                <a:ext cx="8778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だよ。</a:t>
                </a:r>
              </a:p>
            </p:txBody>
          </p:sp>
        </p:grpSp>
        <p:grpSp>
          <p:nvGrpSpPr>
            <p:cNvPr id="2095" name="グループ化 2094">
              <a:extLst>
                <a:ext uri="{FF2B5EF4-FFF2-40B4-BE49-F238E27FC236}">
                  <a16:creationId xmlns:a16="http://schemas.microsoft.com/office/drawing/2014/main" id="{62801472-5386-7E37-6729-493DE30A5F41}"/>
                </a:ext>
              </a:extLst>
            </p:cNvPr>
            <p:cNvGrpSpPr/>
            <p:nvPr/>
          </p:nvGrpSpPr>
          <p:grpSpPr>
            <a:xfrm>
              <a:off x="5948686" y="1584768"/>
              <a:ext cx="1104016" cy="461665"/>
              <a:chOff x="6720517" y="1794935"/>
              <a:chExt cx="1104016" cy="461665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B5DD20B8-81F7-5AAB-31B7-DDD0DB3456B2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3" name="グループ化 2092">
                <a:extLst>
                  <a:ext uri="{FF2B5EF4-FFF2-40B4-BE49-F238E27FC236}">
                    <a16:creationId xmlns:a16="http://schemas.microsoft.com/office/drawing/2014/main" id="{A47030E3-79B1-A536-894C-1F148DF4AE02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1" name="グループ化 2090">
                  <a:extLst>
                    <a:ext uri="{FF2B5EF4-FFF2-40B4-BE49-F238E27FC236}">
                      <a16:creationId xmlns:a16="http://schemas.microsoft.com/office/drawing/2014/main" id="{B6511E34-ADCE-DBB3-2F9B-BFFAEB4DB8D7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089" name="フリーフォーム 148">
                    <a:extLst>
                      <a:ext uri="{FF2B5EF4-FFF2-40B4-BE49-F238E27FC236}">
                        <a16:creationId xmlns:a16="http://schemas.microsoft.com/office/drawing/2014/main" id="{5D080406-520A-AC49-C6C6-D60F307963B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090" name="直線コネクタ 2089">
                    <a:extLst>
                      <a:ext uri="{FF2B5EF4-FFF2-40B4-BE49-F238E27FC236}">
                        <a16:creationId xmlns:a16="http://schemas.microsoft.com/office/drawing/2014/main" id="{01D5C8BF-DA48-E1BD-126D-276CBC3F8A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92" name="正方形/長方形 2091">
                  <a:extLst>
                    <a:ext uri="{FF2B5EF4-FFF2-40B4-BE49-F238E27FC236}">
                      <a16:creationId xmlns:a16="http://schemas.microsoft.com/office/drawing/2014/main" id="{CC099429-F7FB-8CF2-F7F9-2466CEC2C6CB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</p:grpSp>
      <p:sp>
        <p:nvSpPr>
          <p:cNvPr id="2105" name="Text Box 21">
            <a:extLst>
              <a:ext uri="{FF2B5EF4-FFF2-40B4-BE49-F238E27FC236}">
                <a16:creationId xmlns:a16="http://schemas.microsoft.com/office/drawing/2014/main" id="{0F799336-1721-6E7A-B7E4-CD37E058F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231773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①　線分ＣＤの垂直二等分線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を作図し、</a:t>
            </a:r>
          </a:p>
        </p:txBody>
      </p:sp>
      <p:sp>
        <p:nvSpPr>
          <p:cNvPr id="2106" name="Text Box 21">
            <a:extLst>
              <a:ext uri="{FF2B5EF4-FFF2-40B4-BE49-F238E27FC236}">
                <a16:creationId xmlns:a16="http://schemas.microsoft.com/office/drawing/2014/main" id="{D5EB3A4E-31A7-879D-EC19-C85D1B3B2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7" y="1516026"/>
            <a:ext cx="33675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ＣＤと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の交点をＰとする。</a:t>
            </a:r>
          </a:p>
        </p:txBody>
      </p:sp>
      <p:sp>
        <p:nvSpPr>
          <p:cNvPr id="2107" name="円弧 2106">
            <a:extLst>
              <a:ext uri="{FF2B5EF4-FFF2-40B4-BE49-F238E27FC236}">
                <a16:creationId xmlns:a16="http://schemas.microsoft.com/office/drawing/2014/main" id="{F4A8A9C4-9D28-ECF4-DBAA-96055F873C68}"/>
              </a:ext>
            </a:extLst>
          </p:cNvPr>
          <p:cNvSpPr/>
          <p:nvPr/>
        </p:nvSpPr>
        <p:spPr bwMode="auto">
          <a:xfrm flipV="1">
            <a:off x="5043575" y="3895814"/>
            <a:ext cx="1949986" cy="1954292"/>
          </a:xfrm>
          <a:prstGeom prst="arc">
            <a:avLst>
              <a:gd name="adj1" fmla="val 18701545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08" name="円弧 2107">
            <a:extLst>
              <a:ext uri="{FF2B5EF4-FFF2-40B4-BE49-F238E27FC236}">
                <a16:creationId xmlns:a16="http://schemas.microsoft.com/office/drawing/2014/main" id="{D25A2BC0-0654-7A40-EF53-4712DA03C71D}"/>
              </a:ext>
            </a:extLst>
          </p:cNvPr>
          <p:cNvSpPr/>
          <p:nvPr/>
        </p:nvSpPr>
        <p:spPr bwMode="auto">
          <a:xfrm flipH="1" flipV="1">
            <a:off x="6489362" y="3903930"/>
            <a:ext cx="1949986" cy="1954292"/>
          </a:xfrm>
          <a:prstGeom prst="arc">
            <a:avLst>
              <a:gd name="adj1" fmla="val 18804001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76" name="テキスト ボックス 2175">
            <a:extLst>
              <a:ext uri="{FF2B5EF4-FFF2-40B4-BE49-F238E27FC236}">
                <a16:creationId xmlns:a16="http://schemas.microsoft.com/office/drawing/2014/main" id="{8DACFCCD-818B-9A65-27EE-EE3E7CB1119B}"/>
              </a:ext>
            </a:extLst>
          </p:cNvPr>
          <p:cNvSpPr txBox="1"/>
          <p:nvPr/>
        </p:nvSpPr>
        <p:spPr>
          <a:xfrm>
            <a:off x="6440909" y="1872414"/>
            <a:ext cx="4535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endParaRPr lang="ja-JP" altLang="en-US" sz="2000" dirty="0"/>
          </a:p>
        </p:txBody>
      </p:sp>
      <p:sp>
        <p:nvSpPr>
          <p:cNvPr id="73" name="Line 5">
            <a:extLst>
              <a:ext uri="{FF2B5EF4-FFF2-40B4-BE49-F238E27FC236}">
                <a16:creationId xmlns:a16="http://schemas.microsoft.com/office/drawing/2014/main" id="{A7F08596-75BC-197D-C52D-E0D3DE3DB36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8623" y="2056071"/>
            <a:ext cx="0" cy="290824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B0821AEB-A58A-9C0F-49B7-AF31A7956840}"/>
              </a:ext>
            </a:extLst>
          </p:cNvPr>
          <p:cNvGrpSpPr/>
          <p:nvPr/>
        </p:nvGrpSpPr>
        <p:grpSpPr>
          <a:xfrm>
            <a:off x="6425357" y="4671226"/>
            <a:ext cx="725283" cy="303288"/>
            <a:chOff x="7162668" y="3945374"/>
            <a:chExt cx="725283" cy="303288"/>
          </a:xfrm>
        </p:grpSpPr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DA39D52B-101E-CB85-46A3-AB7C1E51D98F}"/>
                </a:ext>
              </a:extLst>
            </p:cNvPr>
            <p:cNvCxnSpPr/>
            <p:nvPr/>
          </p:nvCxnSpPr>
          <p:spPr>
            <a:xfrm>
              <a:off x="7162668" y="4012178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FB1DF086-8F48-53AA-4662-F69B88506DDF}"/>
                </a:ext>
              </a:extLst>
            </p:cNvPr>
            <p:cNvCxnSpPr/>
            <p:nvPr/>
          </p:nvCxnSpPr>
          <p:spPr>
            <a:xfrm>
              <a:off x="7887951" y="4006085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24C1DF51-DF8F-21EC-5196-2CFE0882ED59}"/>
                </a:ext>
              </a:extLst>
            </p:cNvPr>
            <p:cNvGrpSpPr/>
            <p:nvPr/>
          </p:nvGrpSpPr>
          <p:grpSpPr>
            <a:xfrm flipH="1">
              <a:off x="7467198" y="3945374"/>
              <a:ext cx="180126" cy="178932"/>
              <a:chOff x="6840142" y="5791914"/>
              <a:chExt cx="180126" cy="178932"/>
            </a:xfrm>
          </p:grpSpPr>
          <p:cxnSp>
            <p:nvCxnSpPr>
              <p:cNvPr id="78" name="直線コネクタ 77">
                <a:extLst>
                  <a:ext uri="{FF2B5EF4-FFF2-40B4-BE49-F238E27FC236}">
                    <a16:creationId xmlns:a16="http://schemas.microsoft.com/office/drawing/2014/main" id="{0CDD0969-E496-9C3E-B6AC-A98EAB8E810B}"/>
                  </a:ext>
                </a:extLst>
              </p:cNvPr>
              <p:cNvCxnSpPr/>
              <p:nvPr/>
            </p:nvCxnSpPr>
            <p:spPr>
              <a:xfrm flipH="1">
                <a:off x="6840142" y="5791914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>
                <a:extLst>
                  <a:ext uri="{FF2B5EF4-FFF2-40B4-BE49-F238E27FC236}">
                    <a16:creationId xmlns:a16="http://schemas.microsoft.com/office/drawing/2014/main" id="{3DA683A3-F1BE-2394-51F9-E2941FEF9F3A}"/>
                  </a:ext>
                </a:extLst>
              </p:cNvPr>
              <p:cNvCxnSpPr/>
              <p:nvPr/>
            </p:nvCxnSpPr>
            <p:spPr>
              <a:xfrm flipH="1" flipV="1">
                <a:off x="6840145" y="5791914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正方形/長方形 3">
            <a:extLst>
              <a:ext uri="{FF2B5EF4-FFF2-40B4-BE49-F238E27FC236}">
                <a16:creationId xmlns:a16="http://schemas.microsoft.com/office/drawing/2014/main" id="{28C1CDF6-1D7C-2EBD-47AA-36EF4C3D0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947" y="4812010"/>
            <a:ext cx="38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</a:t>
            </a:r>
            <a:endParaRPr lang="ja-JP" altLang="en-US" sz="2400" dirty="0"/>
          </a:p>
        </p:txBody>
      </p:sp>
      <p:sp>
        <p:nvSpPr>
          <p:cNvPr id="85" name="Text Box 21">
            <a:extLst>
              <a:ext uri="{FF2B5EF4-FFF2-40B4-BE49-F238E27FC236}">
                <a16:creationId xmlns:a16="http://schemas.microsoft.com/office/drawing/2014/main" id="{1CA90782-E98E-3B24-84E7-50C25A5DC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835281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②　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上に、ＰＱ＝ＣＤとなる点Ｑをとり、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6" name="Text Box 21">
            <a:extLst>
              <a:ext uri="{FF2B5EF4-FFF2-40B4-BE49-F238E27FC236}">
                <a16:creationId xmlns:a16="http://schemas.microsoft.com/office/drawing/2014/main" id="{5F4E9033-BF5E-35E9-9C58-4909BBF65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153047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ＣとＱを通る直線を引く。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" name="円弧 1">
            <a:extLst>
              <a:ext uri="{FF2B5EF4-FFF2-40B4-BE49-F238E27FC236}">
                <a16:creationId xmlns:a16="http://schemas.microsoft.com/office/drawing/2014/main" id="{059F0976-8B2E-2BF5-27B6-3C4377C24D92}"/>
              </a:ext>
            </a:extLst>
          </p:cNvPr>
          <p:cNvSpPr/>
          <p:nvPr/>
        </p:nvSpPr>
        <p:spPr bwMode="auto">
          <a:xfrm flipV="1">
            <a:off x="5295014" y="3433716"/>
            <a:ext cx="2881424" cy="2883340"/>
          </a:xfrm>
          <a:prstGeom prst="arc">
            <a:avLst>
              <a:gd name="adj1" fmla="val 5090395"/>
              <a:gd name="adj2" fmla="val 576150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" name="正方形/長方形 3">
            <a:extLst>
              <a:ext uri="{FF2B5EF4-FFF2-40B4-BE49-F238E27FC236}">
                <a16:creationId xmlns:a16="http://schemas.microsoft.com/office/drawing/2014/main" id="{EACA6A4F-32BB-077F-EA27-C8A6051FF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504" y="3033931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Q</a:t>
            </a:r>
            <a:endParaRPr lang="ja-JP" altLang="en-US" sz="2400" dirty="0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85320114-CDF1-CAE2-56BD-D757220FD6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5855" y="2238624"/>
            <a:ext cx="1316134" cy="2613442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1A6F1E33-883E-A979-E320-FB45E3AE305C}"/>
              </a:ext>
            </a:extLst>
          </p:cNvPr>
          <p:cNvGrpSpPr/>
          <p:nvPr/>
        </p:nvGrpSpPr>
        <p:grpSpPr>
          <a:xfrm>
            <a:off x="6025920" y="4809295"/>
            <a:ext cx="693253" cy="338554"/>
            <a:chOff x="6025920" y="4809295"/>
            <a:chExt cx="693253" cy="338554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778C777D-E914-0A04-02DB-EAC658EBB6AA}"/>
                </a:ext>
              </a:extLst>
            </p:cNvPr>
            <p:cNvSpPr/>
            <p:nvPr/>
          </p:nvSpPr>
          <p:spPr>
            <a:xfrm>
              <a:off x="6191630" y="4809295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67" name="AutoShape 5">
              <a:extLst>
                <a:ext uri="{FF2B5EF4-FFF2-40B4-BE49-F238E27FC236}">
                  <a16:creationId xmlns:a16="http://schemas.microsoft.com/office/drawing/2014/main" id="{0E9BF250-7346-18A6-AC1F-EBB0F8144AB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311295" y="4586625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E2D523F8-791C-7967-B491-D1F063FAD58B}"/>
              </a:ext>
            </a:extLst>
          </p:cNvPr>
          <p:cNvGrpSpPr/>
          <p:nvPr/>
        </p:nvGrpSpPr>
        <p:grpSpPr>
          <a:xfrm>
            <a:off x="6754807" y="3442882"/>
            <a:ext cx="468278" cy="1400349"/>
            <a:chOff x="6754807" y="3442882"/>
            <a:chExt cx="468278" cy="1400349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5AD81FB-878C-F6E9-4014-A71275998CBF}"/>
                </a:ext>
              </a:extLst>
            </p:cNvPr>
            <p:cNvSpPr/>
            <p:nvPr/>
          </p:nvSpPr>
          <p:spPr>
            <a:xfrm>
              <a:off x="6793158" y="3941371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1600" dirty="0"/>
            </a:p>
          </p:txBody>
        </p:sp>
        <p:sp>
          <p:nvSpPr>
            <p:cNvPr id="68" name="AutoShape 5">
              <a:extLst>
                <a:ext uri="{FF2B5EF4-FFF2-40B4-BE49-F238E27FC236}">
                  <a16:creationId xmlns:a16="http://schemas.microsoft.com/office/drawing/2014/main" id="{338D9B96-3B61-CDDB-3804-E0266959FA4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754807" y="3442882"/>
              <a:ext cx="122504" cy="1400349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025E61F-64F8-2402-DE98-B457486F1844}"/>
              </a:ext>
            </a:extLst>
          </p:cNvPr>
          <p:cNvGrpSpPr/>
          <p:nvPr/>
        </p:nvGrpSpPr>
        <p:grpSpPr>
          <a:xfrm>
            <a:off x="5941010" y="3337586"/>
            <a:ext cx="486016" cy="1585225"/>
            <a:chOff x="5941010" y="3337586"/>
            <a:chExt cx="486016" cy="1585225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3B07535-CAEB-268B-55BA-58E311299E9A}"/>
                </a:ext>
              </a:extLst>
            </p:cNvPr>
            <p:cNvGrpSpPr/>
            <p:nvPr/>
          </p:nvGrpSpPr>
          <p:grpSpPr>
            <a:xfrm>
              <a:off x="5941010" y="4019026"/>
              <a:ext cx="486016" cy="338554"/>
              <a:chOff x="7433541" y="1671191"/>
              <a:chExt cx="486016" cy="338554"/>
            </a:xfrm>
          </p:grpSpPr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C690F77C-E97D-FBAC-739A-1AC3D36318CA}"/>
                  </a:ext>
                </a:extLst>
              </p:cNvPr>
              <p:cNvGrpSpPr/>
              <p:nvPr/>
            </p:nvGrpSpPr>
            <p:grpSpPr>
              <a:xfrm>
                <a:off x="7433541" y="1716832"/>
                <a:ext cx="308820" cy="221363"/>
                <a:chOff x="7541483" y="1298301"/>
                <a:chExt cx="308820" cy="221363"/>
              </a:xfrm>
            </p:grpSpPr>
            <p:sp>
              <p:nvSpPr>
                <p:cNvPr id="19" name="フリーフォーム 148">
                  <a:extLst>
                    <a:ext uri="{FF2B5EF4-FFF2-40B4-BE49-F238E27FC236}">
                      <a16:creationId xmlns:a16="http://schemas.microsoft.com/office/drawing/2014/main" id="{A33B6489-CE02-E1FD-6911-DA64F4550232}"/>
                    </a:ext>
                  </a:extLst>
                </p:cNvPr>
                <p:cNvSpPr/>
                <p:nvPr/>
              </p:nvSpPr>
              <p:spPr bwMode="auto">
                <a:xfrm>
                  <a:off x="7541483" y="1298301"/>
                  <a:ext cx="91222" cy="221363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sz="2400"/>
                </a:p>
              </p:txBody>
            </p: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DD85A575-22AE-9542-E3B8-018363660DB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8140" y="1299757"/>
                  <a:ext cx="202163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DB8403CF-22A7-7F53-74C5-F9E7596E1F1F}"/>
                  </a:ext>
                </a:extLst>
              </p:cNvPr>
              <p:cNvSpPr/>
              <p:nvPr/>
            </p:nvSpPr>
            <p:spPr>
              <a:xfrm>
                <a:off x="7489630" y="1671191"/>
                <a:ext cx="42992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  <a:latin typeface="ＭＳ Ｐゴシック"/>
                  </a:rPr>
                  <a:t>５</a:t>
                </a:r>
                <a:endParaRPr lang="ja-JP" altLang="en-US" sz="1600" dirty="0"/>
              </a:p>
            </p:txBody>
          </p:sp>
        </p:grpSp>
        <p:sp>
          <p:nvSpPr>
            <p:cNvPr id="70" name="AutoShape 5">
              <a:extLst>
                <a:ext uri="{FF2B5EF4-FFF2-40B4-BE49-F238E27FC236}">
                  <a16:creationId xmlns:a16="http://schemas.microsoft.com/office/drawing/2014/main" id="{F7D1B7DB-0EFF-7129-1215-5EB061EF08F7}"/>
                </a:ext>
              </a:extLst>
            </p:cNvPr>
            <p:cNvSpPr>
              <a:spLocks/>
            </p:cNvSpPr>
            <p:nvPr/>
          </p:nvSpPr>
          <p:spPr bwMode="auto">
            <a:xfrm rot="1614989">
              <a:off x="6263646" y="3337586"/>
              <a:ext cx="122504" cy="1585225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7" name="Text Box 21">
            <a:extLst>
              <a:ext uri="{FF2B5EF4-FFF2-40B4-BE49-F238E27FC236}">
                <a16:creationId xmlns:a16="http://schemas.microsoft.com/office/drawing/2014/main" id="{E5B42F4B-9CC2-8526-931F-633DC481B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4" y="2540827"/>
            <a:ext cx="5082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③　②で引いた直線上に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、</a:t>
            </a:r>
            <a:r>
              <a:rPr lang="ja-JP" altLang="en-US" sz="2400">
                <a:solidFill>
                  <a:srgbClr val="000000"/>
                </a:solidFill>
                <a:latin typeface="ＭＳ Ｐゴシック" charset="-128"/>
              </a:rPr>
              <a:t>ＱＲ＝ＣＰと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" name="Text Box 21">
            <a:extLst>
              <a:ext uri="{FF2B5EF4-FFF2-40B4-BE49-F238E27FC236}">
                <a16:creationId xmlns:a16="http://schemas.microsoft.com/office/drawing/2014/main" id="{CA9BEFDD-E563-32EE-D721-9D2B06982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858593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となる点Ｒをとる。</a:t>
            </a:r>
          </a:p>
        </p:txBody>
      </p:sp>
      <p:sp>
        <p:nvSpPr>
          <p:cNvPr id="24" name="円弧 23">
            <a:extLst>
              <a:ext uri="{FF2B5EF4-FFF2-40B4-BE49-F238E27FC236}">
                <a16:creationId xmlns:a16="http://schemas.microsoft.com/office/drawing/2014/main" id="{99DF2486-F696-FE4E-74E2-F142E0326CEE}"/>
              </a:ext>
            </a:extLst>
          </p:cNvPr>
          <p:cNvSpPr/>
          <p:nvPr/>
        </p:nvSpPr>
        <p:spPr bwMode="auto">
          <a:xfrm flipV="1">
            <a:off x="6016858" y="2712451"/>
            <a:ext cx="1440384" cy="1434539"/>
          </a:xfrm>
          <a:prstGeom prst="arc">
            <a:avLst>
              <a:gd name="adj1" fmla="val 3192804"/>
              <a:gd name="adj2" fmla="val 441354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275" name="正方形/長方形 3">
            <a:extLst>
              <a:ext uri="{FF2B5EF4-FFF2-40B4-BE49-F238E27FC236}">
                <a16:creationId xmlns:a16="http://schemas.microsoft.com/office/drawing/2014/main" id="{C5CC7693-FCAA-DDB5-1F6F-1131C099C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280" y="2564904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R</a:t>
            </a:r>
            <a:endParaRPr lang="ja-JP" altLang="en-US" sz="2400" dirty="0"/>
          </a:p>
        </p:txBody>
      </p:sp>
      <p:grpSp>
        <p:nvGrpSpPr>
          <p:cNvPr id="2276" name="グループ化 2275">
            <a:extLst>
              <a:ext uri="{FF2B5EF4-FFF2-40B4-BE49-F238E27FC236}">
                <a16:creationId xmlns:a16="http://schemas.microsoft.com/office/drawing/2014/main" id="{F05E7FA0-48C1-83B5-4CE0-36C3065E52C4}"/>
              </a:ext>
            </a:extLst>
          </p:cNvPr>
          <p:cNvGrpSpPr/>
          <p:nvPr/>
        </p:nvGrpSpPr>
        <p:grpSpPr>
          <a:xfrm>
            <a:off x="6897036" y="2799613"/>
            <a:ext cx="429927" cy="693253"/>
            <a:chOff x="5803849" y="4251916"/>
            <a:chExt cx="429927" cy="693253"/>
          </a:xfrm>
        </p:grpSpPr>
        <p:sp>
          <p:nvSpPr>
            <p:cNvPr id="2277" name="正方形/長方形 2276">
              <a:extLst>
                <a:ext uri="{FF2B5EF4-FFF2-40B4-BE49-F238E27FC236}">
                  <a16:creationId xmlns:a16="http://schemas.microsoft.com/office/drawing/2014/main" id="{3AF3E194-1847-BCA1-BD9A-8A9134523E13}"/>
                </a:ext>
              </a:extLst>
            </p:cNvPr>
            <p:cNvSpPr/>
            <p:nvPr/>
          </p:nvSpPr>
          <p:spPr>
            <a:xfrm>
              <a:off x="5803849" y="4464840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2278" name="AutoShape 5">
              <a:extLst>
                <a:ext uri="{FF2B5EF4-FFF2-40B4-BE49-F238E27FC236}">
                  <a16:creationId xmlns:a16="http://schemas.microsoft.com/office/drawing/2014/main" id="{C5EF163E-E340-0930-3CC5-0B2119080071}"/>
                </a:ext>
              </a:extLst>
            </p:cNvPr>
            <p:cNvSpPr>
              <a:spLocks/>
            </p:cNvSpPr>
            <p:nvPr/>
          </p:nvSpPr>
          <p:spPr bwMode="auto">
            <a:xfrm rot="12404537">
              <a:off x="5809862" y="4251916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279" name="Text Box 21">
            <a:extLst>
              <a:ext uri="{FF2B5EF4-FFF2-40B4-BE49-F238E27FC236}">
                <a16:creationId xmlns:a16="http://schemas.microsoft.com/office/drawing/2014/main" id="{942C0CE7-494D-417D-26AF-B70BD249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4" y="3224916"/>
            <a:ext cx="5082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④　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Ｃを中心とする半径ＣＲの円と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280" name="Text Box 21">
            <a:extLst>
              <a:ext uri="{FF2B5EF4-FFF2-40B4-BE49-F238E27FC236}">
                <a16:creationId xmlns:a16="http://schemas.microsoft.com/office/drawing/2014/main" id="{6E9E3137-3E1B-3CBD-DBA5-0239EF484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573016"/>
            <a:ext cx="360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の交点の１つをＡとする。</a:t>
            </a:r>
          </a:p>
        </p:txBody>
      </p:sp>
      <p:sp>
        <p:nvSpPr>
          <p:cNvPr id="2200" name="円弧 2199">
            <a:extLst>
              <a:ext uri="{FF2B5EF4-FFF2-40B4-BE49-F238E27FC236}">
                <a16:creationId xmlns:a16="http://schemas.microsoft.com/office/drawing/2014/main" id="{9AEB6680-2923-6261-096A-3D7B13F39A94}"/>
              </a:ext>
            </a:extLst>
          </p:cNvPr>
          <p:cNvSpPr/>
          <p:nvPr/>
        </p:nvSpPr>
        <p:spPr bwMode="auto">
          <a:xfrm flipV="1">
            <a:off x="3695699" y="2546020"/>
            <a:ext cx="4639045" cy="4642130"/>
          </a:xfrm>
          <a:prstGeom prst="arc">
            <a:avLst>
              <a:gd name="adj1" fmla="val 4137893"/>
              <a:gd name="adj2" fmla="val 4473847"/>
            </a:avLst>
          </a:prstGeom>
          <a:ln w="127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836FBAF8-8710-CBEA-50EC-AF468189399B}"/>
              </a:ext>
            </a:extLst>
          </p:cNvPr>
          <p:cNvGrpSpPr>
            <a:grpSpLocks/>
          </p:cNvGrpSpPr>
          <p:nvPr/>
        </p:nvGrpSpPr>
        <p:grpSpPr bwMode="auto">
          <a:xfrm rot="17799448" flipV="1">
            <a:off x="4216722" y="1682617"/>
            <a:ext cx="3621455" cy="6371517"/>
            <a:chOff x="472307" y="1304465"/>
            <a:chExt cx="4125397" cy="7256155"/>
          </a:xfrm>
        </p:grpSpPr>
        <p:grpSp>
          <p:nvGrpSpPr>
            <p:cNvPr id="26" name="グループ化 936">
              <a:extLst>
                <a:ext uri="{FF2B5EF4-FFF2-40B4-BE49-F238E27FC236}">
                  <a16:creationId xmlns:a16="http://schemas.microsoft.com/office/drawing/2014/main" id="{F730DD8B-E360-9D34-959E-C026F2703D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2154" y="1304465"/>
              <a:ext cx="1485550" cy="3806458"/>
              <a:chOff x="3112154" y="1304465"/>
              <a:chExt cx="1485550" cy="3806458"/>
            </a:xfrm>
          </p:grpSpPr>
          <p:grpSp>
            <p:nvGrpSpPr>
              <p:cNvPr id="2316" name="グループ化 2315">
                <a:extLst>
                  <a:ext uri="{FF2B5EF4-FFF2-40B4-BE49-F238E27FC236}">
                    <a16:creationId xmlns:a16="http://schemas.microsoft.com/office/drawing/2014/main" id="{B5AAD39A-5AC9-1CD0-07CE-C89AE89C219A}"/>
                  </a:ext>
                </a:extLst>
              </p:cNvPr>
              <p:cNvGrpSpPr/>
              <p:nvPr/>
            </p:nvGrpSpPr>
            <p:grpSpPr>
              <a:xfrm rot="1847048">
                <a:off x="3112154" y="2548698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344" name="フリーフォーム 245">
                  <a:extLst>
                    <a:ext uri="{FF2B5EF4-FFF2-40B4-BE49-F238E27FC236}">
                      <a16:creationId xmlns:a16="http://schemas.microsoft.com/office/drawing/2014/main" id="{818D9B85-956F-AB27-F1A8-5ED0E531B3BC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345" name="円弧 2344">
                  <a:extLst>
                    <a:ext uri="{FF2B5EF4-FFF2-40B4-BE49-F238E27FC236}">
                      <a16:creationId xmlns:a16="http://schemas.microsoft.com/office/drawing/2014/main" id="{664C5A73-0C7E-3DB5-CDF0-CF423055E48C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317" name="グループ化 4">
                <a:extLst>
                  <a:ext uri="{FF2B5EF4-FFF2-40B4-BE49-F238E27FC236}">
                    <a16:creationId xmlns:a16="http://schemas.microsoft.com/office/drawing/2014/main" id="{2F18A47A-B263-FD24-6B58-595753459C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32048">
                <a:off x="4435779" y="2539359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340" name="グループ化 2339">
                  <a:extLst>
                    <a:ext uri="{FF2B5EF4-FFF2-40B4-BE49-F238E27FC236}">
                      <a16:creationId xmlns:a16="http://schemas.microsoft.com/office/drawing/2014/main" id="{FF5EFA96-60DF-A6E1-5E88-123DFF812095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342" name="フリーフォーム 243">
                    <a:extLst>
                      <a:ext uri="{FF2B5EF4-FFF2-40B4-BE49-F238E27FC236}">
                        <a16:creationId xmlns:a16="http://schemas.microsoft.com/office/drawing/2014/main" id="{F30E491D-C077-1A88-0B5B-BFE734CD6E96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343" name="円弧 2342">
                    <a:extLst>
                      <a:ext uri="{FF2B5EF4-FFF2-40B4-BE49-F238E27FC236}">
                        <a16:creationId xmlns:a16="http://schemas.microsoft.com/office/drawing/2014/main" id="{8C98E1AD-F3E7-79FB-D6D4-8FE61FE5E398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341" name="AutoShape 648">
                  <a:extLst>
                    <a:ext uri="{FF2B5EF4-FFF2-40B4-BE49-F238E27FC236}">
                      <a16:creationId xmlns:a16="http://schemas.microsoft.com/office/drawing/2014/main" id="{971A978D-056F-E6F6-CE34-DD9B40C93D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kumimoji="1"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kumimoji="1"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318" name="グループ化 970">
                <a:extLst>
                  <a:ext uri="{FF2B5EF4-FFF2-40B4-BE49-F238E27FC236}">
                    <a16:creationId xmlns:a16="http://schemas.microsoft.com/office/drawing/2014/main" id="{1772B35C-67F4-CB31-55B0-B317C36E25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95463" y="13044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319" name="Group 679">
                  <a:extLst>
                    <a:ext uri="{FF2B5EF4-FFF2-40B4-BE49-F238E27FC236}">
                      <a16:creationId xmlns:a16="http://schemas.microsoft.com/office/drawing/2014/main" id="{FC867F80-8119-8D03-F12D-96974C30AC1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338" name="Rectangle 680">
                    <a:extLst>
                      <a:ext uri="{FF2B5EF4-FFF2-40B4-BE49-F238E27FC236}">
                        <a16:creationId xmlns:a16="http://schemas.microsoft.com/office/drawing/2014/main" id="{4A8BD507-341F-059F-03AC-E6C8340DB09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3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8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339" name="Rectangle 681">
                    <a:extLst>
                      <a:ext uri="{FF2B5EF4-FFF2-40B4-BE49-F238E27FC236}">
                        <a16:creationId xmlns:a16="http://schemas.microsoft.com/office/drawing/2014/main" id="{A3A90C5E-163A-B738-BB1B-A610C58AF3C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3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8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320" name="グループ化 972">
                  <a:extLst>
                    <a:ext uri="{FF2B5EF4-FFF2-40B4-BE49-F238E27FC236}">
                      <a16:creationId xmlns:a16="http://schemas.microsoft.com/office/drawing/2014/main" id="{8873BE28-216F-0C2E-EE1F-1AC8D34F70B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321" name="Group 654">
                    <a:extLst>
                      <a:ext uri="{FF2B5EF4-FFF2-40B4-BE49-F238E27FC236}">
                        <a16:creationId xmlns:a16="http://schemas.microsoft.com/office/drawing/2014/main" id="{4AD22A00-06E8-C38C-1D60-93E7AA7B8F3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336" name="Freeform 655">
                      <a:extLst>
                        <a:ext uri="{FF2B5EF4-FFF2-40B4-BE49-F238E27FC236}">
                          <a16:creationId xmlns:a16="http://schemas.microsoft.com/office/drawing/2014/main" id="{127562C0-8022-10CE-65BE-643A8B7E192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4 h 2319"/>
                        <a:gd name="T2" fmla="*/ 0 w 2332"/>
                        <a:gd name="T3" fmla="*/ 5 h 2319"/>
                        <a:gd name="T4" fmla="*/ 1 w 2332"/>
                        <a:gd name="T5" fmla="*/ 5 h 2319"/>
                        <a:gd name="T6" fmla="*/ 1 w 2332"/>
                        <a:gd name="T7" fmla="*/ 5 h 2319"/>
                        <a:gd name="T8" fmla="*/ 1 w 2332"/>
                        <a:gd name="T9" fmla="*/ 5 h 2319"/>
                        <a:gd name="T10" fmla="*/ 1 w 2332"/>
                        <a:gd name="T11" fmla="*/ 5 h 2319"/>
                        <a:gd name="T12" fmla="*/ 1 w 2332"/>
                        <a:gd name="T13" fmla="*/ 5 h 2319"/>
                        <a:gd name="T14" fmla="*/ 2 w 2332"/>
                        <a:gd name="T15" fmla="*/ 4 h 2319"/>
                        <a:gd name="T16" fmla="*/ 2 w 2332"/>
                        <a:gd name="T17" fmla="*/ 3 h 2319"/>
                        <a:gd name="T18" fmla="*/ 2 w 2332"/>
                        <a:gd name="T19" fmla="*/ 3 h 2319"/>
                        <a:gd name="T20" fmla="*/ 1 w 2332"/>
                        <a:gd name="T21" fmla="*/ 1 h 2319"/>
                        <a:gd name="T22" fmla="*/ 1 w 2332"/>
                        <a:gd name="T23" fmla="*/ 0 h 2319"/>
                        <a:gd name="T24" fmla="*/ 1 w 2332"/>
                        <a:gd name="T25" fmla="*/ 0 h 2319"/>
                        <a:gd name="T26" fmla="*/ 1 w 2332"/>
                        <a:gd name="T27" fmla="*/ 0 h 2319"/>
                        <a:gd name="T28" fmla="*/ 1 w 2332"/>
                        <a:gd name="T29" fmla="*/ 0 h 2319"/>
                        <a:gd name="T30" fmla="*/ 1 w 2332"/>
                        <a:gd name="T31" fmla="*/ 0 h 2319"/>
                        <a:gd name="T32" fmla="*/ 1 w 2332"/>
                        <a:gd name="T33" fmla="*/ 0 h 2319"/>
                        <a:gd name="T34" fmla="*/ 1 w 2332"/>
                        <a:gd name="T35" fmla="*/ 0 h 2319"/>
                        <a:gd name="T36" fmla="*/ 1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1 h 2319"/>
                        <a:gd name="T50" fmla="*/ 0 w 2332"/>
                        <a:gd name="T51" fmla="*/ 1 h 2319"/>
                        <a:gd name="T52" fmla="*/ 0 w 2332"/>
                        <a:gd name="T53" fmla="*/ 2 h 2319"/>
                        <a:gd name="T54" fmla="*/ 0 w 2332"/>
                        <a:gd name="T55" fmla="*/ 2 h 2319"/>
                        <a:gd name="T56" fmla="*/ 0 w 2332"/>
                        <a:gd name="T57" fmla="*/ 2 h 2319"/>
                        <a:gd name="T58" fmla="*/ 0 w 2332"/>
                        <a:gd name="T59" fmla="*/ 3 h 2319"/>
                        <a:gd name="T60" fmla="*/ 0 w 2332"/>
                        <a:gd name="T61" fmla="*/ 2 h 2319"/>
                        <a:gd name="T62" fmla="*/ 0 w 2332"/>
                        <a:gd name="T63" fmla="*/ 2 h 2319"/>
                        <a:gd name="T64" fmla="*/ 0 w 2332"/>
                        <a:gd name="T65" fmla="*/ 2 h 2319"/>
                        <a:gd name="T66" fmla="*/ 0 w 2332"/>
                        <a:gd name="T67" fmla="*/ 3 h 2319"/>
                        <a:gd name="T68" fmla="*/ 0 w 2332"/>
                        <a:gd name="T69" fmla="*/ 3 h 2319"/>
                        <a:gd name="T70" fmla="*/ 0 w 2332"/>
                        <a:gd name="T71" fmla="*/ 4 h 2319"/>
                        <a:gd name="T72" fmla="*/ 0 w 2332"/>
                        <a:gd name="T73" fmla="*/ 4 h 2319"/>
                        <a:gd name="T74" fmla="*/ 0 w 2332"/>
                        <a:gd name="T75" fmla="*/ 4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337" name="Freeform 656">
                      <a:extLst>
                        <a:ext uri="{FF2B5EF4-FFF2-40B4-BE49-F238E27FC236}">
                          <a16:creationId xmlns:a16="http://schemas.microsoft.com/office/drawing/2014/main" id="{D04A436D-61A9-07C2-9A62-DD72C24442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1 h 846"/>
                        <a:gd name="T8" fmla="*/ 1 w 524"/>
                        <a:gd name="T9" fmla="*/ 1 h 846"/>
                        <a:gd name="T10" fmla="*/ 1 w 524"/>
                        <a:gd name="T11" fmla="*/ 1 h 846"/>
                        <a:gd name="T12" fmla="*/ 2 w 524"/>
                        <a:gd name="T13" fmla="*/ 1 h 846"/>
                        <a:gd name="T14" fmla="*/ 1 w 524"/>
                        <a:gd name="T15" fmla="*/ 0 h 846"/>
                        <a:gd name="T16" fmla="*/ 1 w 524"/>
                        <a:gd name="T17" fmla="*/ 0 h 846"/>
                        <a:gd name="T18" fmla="*/ 1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322" name="Group 668">
                    <a:extLst>
                      <a:ext uri="{FF2B5EF4-FFF2-40B4-BE49-F238E27FC236}">
                        <a16:creationId xmlns:a16="http://schemas.microsoft.com/office/drawing/2014/main" id="{CADDDB86-7FC6-E571-5D87-6E8DC5AB78F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330" name="Group 669">
                      <a:extLst>
                        <a:ext uri="{FF2B5EF4-FFF2-40B4-BE49-F238E27FC236}">
                          <a16:creationId xmlns:a16="http://schemas.microsoft.com/office/drawing/2014/main" id="{D6E2CDAF-4DD7-8910-10C7-02305624143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332" name="Group 671">
                        <a:extLst>
                          <a:ext uri="{FF2B5EF4-FFF2-40B4-BE49-F238E27FC236}">
                            <a16:creationId xmlns:a16="http://schemas.microsoft.com/office/drawing/2014/main" id="{37820E8D-D47D-DCD5-D074-2EA80BD9345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334" name="Freeform 672">
                          <a:extLst>
                            <a:ext uri="{FF2B5EF4-FFF2-40B4-BE49-F238E27FC236}">
                              <a16:creationId xmlns:a16="http://schemas.microsoft.com/office/drawing/2014/main" id="{A5BACFC2-CA23-DAEE-A644-F0832345346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335" name="Freeform 673">
                          <a:extLst>
                            <a:ext uri="{FF2B5EF4-FFF2-40B4-BE49-F238E27FC236}">
                              <a16:creationId xmlns:a16="http://schemas.microsoft.com/office/drawing/2014/main" id="{C3A20BE3-1470-DC5B-FAB9-7763B96464F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333" name="Rectangle 677">
                        <a:extLst>
                          <a:ext uri="{FF2B5EF4-FFF2-40B4-BE49-F238E27FC236}">
                            <a16:creationId xmlns:a16="http://schemas.microsoft.com/office/drawing/2014/main" id="{6086EA42-5AB8-7A26-75C5-B50AF39BF4A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2331" name="Freeform 678">
                      <a:extLst>
                        <a:ext uri="{FF2B5EF4-FFF2-40B4-BE49-F238E27FC236}">
                          <a16:creationId xmlns:a16="http://schemas.microsoft.com/office/drawing/2014/main" id="{B89C8A32-29FF-CC63-60F6-13B05212B0A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60 h 34"/>
                        <a:gd name="T2" fmla="*/ 21 w 108"/>
                        <a:gd name="T3" fmla="*/ 99 h 34"/>
                        <a:gd name="T4" fmla="*/ 77 w 108"/>
                        <a:gd name="T5" fmla="*/ 81 h 34"/>
                        <a:gd name="T6" fmla="*/ 103 w 108"/>
                        <a:gd name="T7" fmla="*/ 39 h 34"/>
                        <a:gd name="T8" fmla="*/ 97 w 108"/>
                        <a:gd name="T9" fmla="*/ 1 h 34"/>
                        <a:gd name="T10" fmla="*/ 39 w 108"/>
                        <a:gd name="T11" fmla="*/ 52 h 34"/>
                        <a:gd name="T12" fmla="*/ 3 w 108"/>
                        <a:gd name="T13" fmla="*/ 60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323" name="Group 657">
                    <a:extLst>
                      <a:ext uri="{FF2B5EF4-FFF2-40B4-BE49-F238E27FC236}">
                        <a16:creationId xmlns:a16="http://schemas.microsoft.com/office/drawing/2014/main" id="{6B0134BC-74CC-8D68-691E-2F10CF5FE37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324" name="Group 658">
                      <a:extLst>
                        <a:ext uri="{FF2B5EF4-FFF2-40B4-BE49-F238E27FC236}">
                          <a16:creationId xmlns:a16="http://schemas.microsoft.com/office/drawing/2014/main" id="{5CBFD60E-1A22-88E4-1B9B-8AC90C9BB94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326" name="Group 660">
                        <a:extLst>
                          <a:ext uri="{FF2B5EF4-FFF2-40B4-BE49-F238E27FC236}">
                            <a16:creationId xmlns:a16="http://schemas.microsoft.com/office/drawing/2014/main" id="{C979464B-AD11-5A61-ABDB-8ACCFBA6821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328" name="Freeform 661">
                          <a:extLst>
                            <a:ext uri="{FF2B5EF4-FFF2-40B4-BE49-F238E27FC236}">
                              <a16:creationId xmlns:a16="http://schemas.microsoft.com/office/drawing/2014/main" id="{011102E1-1860-87D3-3F0A-7BCAA934B34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329" name="Freeform 662">
                          <a:extLst>
                            <a:ext uri="{FF2B5EF4-FFF2-40B4-BE49-F238E27FC236}">
                              <a16:creationId xmlns:a16="http://schemas.microsoft.com/office/drawing/2014/main" id="{162B8309-FC78-71D2-CF62-B726F5EF5C4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327" name="Rectangle 666">
                        <a:extLst>
                          <a:ext uri="{FF2B5EF4-FFF2-40B4-BE49-F238E27FC236}">
                            <a16:creationId xmlns:a16="http://schemas.microsoft.com/office/drawing/2014/main" id="{BCC569D9-EC45-841F-97B8-63BB8530A78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2325" name="Freeform 667">
                      <a:extLst>
                        <a:ext uri="{FF2B5EF4-FFF2-40B4-BE49-F238E27FC236}">
                          <a16:creationId xmlns:a16="http://schemas.microsoft.com/office/drawing/2014/main" id="{5C57A5AF-8C28-11A7-F82B-BFE504A3850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4 h 100"/>
                        <a:gd name="T2" fmla="*/ 17 w 202"/>
                        <a:gd name="T3" fmla="*/ 1 h 100"/>
                        <a:gd name="T4" fmla="*/ 60 w 202"/>
                        <a:gd name="T5" fmla="*/ 31 h 100"/>
                        <a:gd name="T6" fmla="*/ 56 w 202"/>
                        <a:gd name="T7" fmla="*/ 69 h 100"/>
                        <a:gd name="T8" fmla="*/ 28 w 202"/>
                        <a:gd name="T9" fmla="*/ 52 h 100"/>
                        <a:gd name="T10" fmla="*/ 13 w 202"/>
                        <a:gd name="T11" fmla="*/ 43 h 100"/>
                        <a:gd name="T12" fmla="*/ 2 w 202"/>
                        <a:gd name="T13" fmla="*/ 24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28" name="グループ化 937">
              <a:extLst>
                <a:ext uri="{FF2B5EF4-FFF2-40B4-BE49-F238E27FC236}">
                  <a16:creationId xmlns:a16="http://schemas.microsoft.com/office/drawing/2014/main" id="{B2F0489E-9E0B-346A-2F57-127BD74848AB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72307" y="4754162"/>
              <a:ext cx="1485550" cy="3806458"/>
              <a:chOff x="3112154" y="1304465"/>
              <a:chExt cx="1485550" cy="3806458"/>
            </a:xfrm>
          </p:grpSpPr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60BBEFE0-022E-EAE3-12D0-0A7382A7D230}"/>
                  </a:ext>
                </a:extLst>
              </p:cNvPr>
              <p:cNvGrpSpPr/>
              <p:nvPr/>
            </p:nvGrpSpPr>
            <p:grpSpPr>
              <a:xfrm rot="1847048">
                <a:off x="3112154" y="2548698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314" name="フリーフォーム 215">
                  <a:extLst>
                    <a:ext uri="{FF2B5EF4-FFF2-40B4-BE49-F238E27FC236}">
                      <a16:creationId xmlns:a16="http://schemas.microsoft.com/office/drawing/2014/main" id="{DE411419-619C-3799-5D2D-FF02FC520AE5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315" name="円弧 2314">
                  <a:extLst>
                    <a:ext uri="{FF2B5EF4-FFF2-40B4-BE49-F238E27FC236}">
                      <a16:creationId xmlns:a16="http://schemas.microsoft.com/office/drawing/2014/main" id="{203B0B31-AF8D-48F6-21F0-6D0856F9F520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30" name="グループ化 4">
                <a:extLst>
                  <a:ext uri="{FF2B5EF4-FFF2-40B4-BE49-F238E27FC236}">
                    <a16:creationId xmlns:a16="http://schemas.microsoft.com/office/drawing/2014/main" id="{C674BC29-E619-D761-EDE3-2A43BC09E6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32048">
                <a:off x="4435779" y="2539359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310" name="グループ化 2309">
                  <a:extLst>
                    <a:ext uri="{FF2B5EF4-FFF2-40B4-BE49-F238E27FC236}">
                      <a16:creationId xmlns:a16="http://schemas.microsoft.com/office/drawing/2014/main" id="{B8514527-F873-C6D5-FDC4-DC5A93954A1F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312" name="フリーフォーム 213">
                    <a:extLst>
                      <a:ext uri="{FF2B5EF4-FFF2-40B4-BE49-F238E27FC236}">
                        <a16:creationId xmlns:a16="http://schemas.microsoft.com/office/drawing/2014/main" id="{61D1FB2E-FD48-8541-AC01-0B26704529E1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313" name="円弧 2312">
                    <a:extLst>
                      <a:ext uri="{FF2B5EF4-FFF2-40B4-BE49-F238E27FC236}">
                        <a16:creationId xmlns:a16="http://schemas.microsoft.com/office/drawing/2014/main" id="{09AF6711-F733-4FF3-B4D4-26340C3CCF0D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311" name="AutoShape 648">
                  <a:extLst>
                    <a:ext uri="{FF2B5EF4-FFF2-40B4-BE49-F238E27FC236}">
                      <a16:creationId xmlns:a16="http://schemas.microsoft.com/office/drawing/2014/main" id="{665F6FA8-6EBC-4304-FDB9-FD4BBD6F21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kumimoji="1"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kumimoji="1"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kumimoji="1"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1" name="グループ化 940">
                <a:extLst>
                  <a:ext uri="{FF2B5EF4-FFF2-40B4-BE49-F238E27FC236}">
                    <a16:creationId xmlns:a16="http://schemas.microsoft.com/office/drawing/2014/main" id="{ECB7CE59-1ED3-ED22-628F-4FB42209AD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95463" y="13044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272" name="Group 679">
                  <a:extLst>
                    <a:ext uri="{FF2B5EF4-FFF2-40B4-BE49-F238E27FC236}">
                      <a16:creationId xmlns:a16="http://schemas.microsoft.com/office/drawing/2014/main" id="{D3F9F9B4-5AC8-BBDE-1B11-D5FC3F6B60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308" name="Rectangle 680">
                    <a:extLst>
                      <a:ext uri="{FF2B5EF4-FFF2-40B4-BE49-F238E27FC236}">
                        <a16:creationId xmlns:a16="http://schemas.microsoft.com/office/drawing/2014/main" id="{FFCE5ED9-57CD-2062-6916-8474A935DD8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3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8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309" name="Rectangle 681">
                    <a:extLst>
                      <a:ext uri="{FF2B5EF4-FFF2-40B4-BE49-F238E27FC236}">
                        <a16:creationId xmlns:a16="http://schemas.microsoft.com/office/drawing/2014/main" id="{8BF9A849-43AB-1416-58FB-B416669D5E2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3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8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kumimoji="1" sz="2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273" name="グループ化 942">
                  <a:extLst>
                    <a:ext uri="{FF2B5EF4-FFF2-40B4-BE49-F238E27FC236}">
                      <a16:creationId xmlns:a16="http://schemas.microsoft.com/office/drawing/2014/main" id="{475E78EC-1590-3D51-D4D8-4130DC753AB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274" name="Group 654">
                    <a:extLst>
                      <a:ext uri="{FF2B5EF4-FFF2-40B4-BE49-F238E27FC236}">
                        <a16:creationId xmlns:a16="http://schemas.microsoft.com/office/drawing/2014/main" id="{D891A798-7D03-506D-D799-A9235CB9EA2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306" name="Freeform 655">
                      <a:extLst>
                        <a:ext uri="{FF2B5EF4-FFF2-40B4-BE49-F238E27FC236}">
                          <a16:creationId xmlns:a16="http://schemas.microsoft.com/office/drawing/2014/main" id="{23C93BC1-3644-82BE-A0D9-004BB90197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4 h 2319"/>
                        <a:gd name="T2" fmla="*/ 0 w 2332"/>
                        <a:gd name="T3" fmla="*/ 5 h 2319"/>
                        <a:gd name="T4" fmla="*/ 1 w 2332"/>
                        <a:gd name="T5" fmla="*/ 5 h 2319"/>
                        <a:gd name="T6" fmla="*/ 1 w 2332"/>
                        <a:gd name="T7" fmla="*/ 5 h 2319"/>
                        <a:gd name="T8" fmla="*/ 1 w 2332"/>
                        <a:gd name="T9" fmla="*/ 5 h 2319"/>
                        <a:gd name="T10" fmla="*/ 1 w 2332"/>
                        <a:gd name="T11" fmla="*/ 5 h 2319"/>
                        <a:gd name="T12" fmla="*/ 1 w 2332"/>
                        <a:gd name="T13" fmla="*/ 5 h 2319"/>
                        <a:gd name="T14" fmla="*/ 2 w 2332"/>
                        <a:gd name="T15" fmla="*/ 4 h 2319"/>
                        <a:gd name="T16" fmla="*/ 2 w 2332"/>
                        <a:gd name="T17" fmla="*/ 3 h 2319"/>
                        <a:gd name="T18" fmla="*/ 2 w 2332"/>
                        <a:gd name="T19" fmla="*/ 3 h 2319"/>
                        <a:gd name="T20" fmla="*/ 1 w 2332"/>
                        <a:gd name="T21" fmla="*/ 1 h 2319"/>
                        <a:gd name="T22" fmla="*/ 1 w 2332"/>
                        <a:gd name="T23" fmla="*/ 0 h 2319"/>
                        <a:gd name="T24" fmla="*/ 1 w 2332"/>
                        <a:gd name="T25" fmla="*/ 0 h 2319"/>
                        <a:gd name="T26" fmla="*/ 1 w 2332"/>
                        <a:gd name="T27" fmla="*/ 0 h 2319"/>
                        <a:gd name="T28" fmla="*/ 1 w 2332"/>
                        <a:gd name="T29" fmla="*/ 0 h 2319"/>
                        <a:gd name="T30" fmla="*/ 1 w 2332"/>
                        <a:gd name="T31" fmla="*/ 0 h 2319"/>
                        <a:gd name="T32" fmla="*/ 1 w 2332"/>
                        <a:gd name="T33" fmla="*/ 0 h 2319"/>
                        <a:gd name="T34" fmla="*/ 1 w 2332"/>
                        <a:gd name="T35" fmla="*/ 0 h 2319"/>
                        <a:gd name="T36" fmla="*/ 1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1 h 2319"/>
                        <a:gd name="T50" fmla="*/ 0 w 2332"/>
                        <a:gd name="T51" fmla="*/ 1 h 2319"/>
                        <a:gd name="T52" fmla="*/ 0 w 2332"/>
                        <a:gd name="T53" fmla="*/ 2 h 2319"/>
                        <a:gd name="T54" fmla="*/ 0 w 2332"/>
                        <a:gd name="T55" fmla="*/ 2 h 2319"/>
                        <a:gd name="T56" fmla="*/ 0 w 2332"/>
                        <a:gd name="T57" fmla="*/ 2 h 2319"/>
                        <a:gd name="T58" fmla="*/ 0 w 2332"/>
                        <a:gd name="T59" fmla="*/ 3 h 2319"/>
                        <a:gd name="T60" fmla="*/ 0 w 2332"/>
                        <a:gd name="T61" fmla="*/ 2 h 2319"/>
                        <a:gd name="T62" fmla="*/ 0 w 2332"/>
                        <a:gd name="T63" fmla="*/ 2 h 2319"/>
                        <a:gd name="T64" fmla="*/ 0 w 2332"/>
                        <a:gd name="T65" fmla="*/ 2 h 2319"/>
                        <a:gd name="T66" fmla="*/ 0 w 2332"/>
                        <a:gd name="T67" fmla="*/ 3 h 2319"/>
                        <a:gd name="T68" fmla="*/ 0 w 2332"/>
                        <a:gd name="T69" fmla="*/ 3 h 2319"/>
                        <a:gd name="T70" fmla="*/ 0 w 2332"/>
                        <a:gd name="T71" fmla="*/ 4 h 2319"/>
                        <a:gd name="T72" fmla="*/ 0 w 2332"/>
                        <a:gd name="T73" fmla="*/ 4 h 2319"/>
                        <a:gd name="T74" fmla="*/ 0 w 2332"/>
                        <a:gd name="T75" fmla="*/ 4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307" name="Freeform 656">
                      <a:extLst>
                        <a:ext uri="{FF2B5EF4-FFF2-40B4-BE49-F238E27FC236}">
                          <a16:creationId xmlns:a16="http://schemas.microsoft.com/office/drawing/2014/main" id="{ED7DB3BD-0789-1CCA-2D79-DE6DDC85BD9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1 h 846"/>
                        <a:gd name="T8" fmla="*/ 1 w 524"/>
                        <a:gd name="T9" fmla="*/ 1 h 846"/>
                        <a:gd name="T10" fmla="*/ 1 w 524"/>
                        <a:gd name="T11" fmla="*/ 1 h 846"/>
                        <a:gd name="T12" fmla="*/ 2 w 524"/>
                        <a:gd name="T13" fmla="*/ 1 h 846"/>
                        <a:gd name="T14" fmla="*/ 1 w 524"/>
                        <a:gd name="T15" fmla="*/ 0 h 846"/>
                        <a:gd name="T16" fmla="*/ 1 w 524"/>
                        <a:gd name="T17" fmla="*/ 0 h 846"/>
                        <a:gd name="T18" fmla="*/ 1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65" name="Group 668">
                    <a:extLst>
                      <a:ext uri="{FF2B5EF4-FFF2-40B4-BE49-F238E27FC236}">
                        <a16:creationId xmlns:a16="http://schemas.microsoft.com/office/drawing/2014/main" id="{03627671-F78A-C5DA-0CE2-FDA7A94AEE0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204" name="Group 669">
                      <a:extLst>
                        <a:ext uri="{FF2B5EF4-FFF2-40B4-BE49-F238E27FC236}">
                          <a16:creationId xmlns:a16="http://schemas.microsoft.com/office/drawing/2014/main" id="{AEDE0CE1-839F-D331-A0BF-5796F96C330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206" name="Group 671">
                        <a:extLst>
                          <a:ext uri="{FF2B5EF4-FFF2-40B4-BE49-F238E27FC236}">
                            <a16:creationId xmlns:a16="http://schemas.microsoft.com/office/drawing/2014/main" id="{B45B073F-617C-F83E-EDD5-23225585D88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304" name="Freeform 672">
                          <a:extLst>
                            <a:ext uri="{FF2B5EF4-FFF2-40B4-BE49-F238E27FC236}">
                              <a16:creationId xmlns:a16="http://schemas.microsoft.com/office/drawing/2014/main" id="{E4A85B11-7F8B-B457-6417-FCA9237AED3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305" name="Freeform 673">
                          <a:extLst>
                            <a:ext uri="{FF2B5EF4-FFF2-40B4-BE49-F238E27FC236}">
                              <a16:creationId xmlns:a16="http://schemas.microsoft.com/office/drawing/2014/main" id="{2064F4EA-0BC5-CC89-AB16-EC82BF07B5E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07" name="Rectangle 677">
                        <a:extLst>
                          <a:ext uri="{FF2B5EF4-FFF2-40B4-BE49-F238E27FC236}">
                            <a16:creationId xmlns:a16="http://schemas.microsoft.com/office/drawing/2014/main" id="{00E95B10-1DCC-D9E2-C4AF-4C21FBC0C7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2205" name="Freeform 678">
                      <a:extLst>
                        <a:ext uri="{FF2B5EF4-FFF2-40B4-BE49-F238E27FC236}">
                          <a16:creationId xmlns:a16="http://schemas.microsoft.com/office/drawing/2014/main" id="{942EE4A6-734A-5B60-FA2E-DCD84D68F7B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60 h 34"/>
                        <a:gd name="T2" fmla="*/ 21 w 108"/>
                        <a:gd name="T3" fmla="*/ 99 h 34"/>
                        <a:gd name="T4" fmla="*/ 77 w 108"/>
                        <a:gd name="T5" fmla="*/ 81 h 34"/>
                        <a:gd name="T6" fmla="*/ 103 w 108"/>
                        <a:gd name="T7" fmla="*/ 39 h 34"/>
                        <a:gd name="T8" fmla="*/ 97 w 108"/>
                        <a:gd name="T9" fmla="*/ 1 h 34"/>
                        <a:gd name="T10" fmla="*/ 39 w 108"/>
                        <a:gd name="T11" fmla="*/ 52 h 34"/>
                        <a:gd name="T12" fmla="*/ 3 w 108"/>
                        <a:gd name="T13" fmla="*/ 60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66" name="Group 657">
                    <a:extLst>
                      <a:ext uri="{FF2B5EF4-FFF2-40B4-BE49-F238E27FC236}">
                        <a16:creationId xmlns:a16="http://schemas.microsoft.com/office/drawing/2014/main" id="{466377D0-7892-0687-1DB0-1A5751E4EC5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80" name="Group 658">
                      <a:extLst>
                        <a:ext uri="{FF2B5EF4-FFF2-40B4-BE49-F238E27FC236}">
                          <a16:creationId xmlns:a16="http://schemas.microsoft.com/office/drawing/2014/main" id="{275642CB-4629-9B04-78A0-7D4160C94D7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82" name="Group 660">
                        <a:extLst>
                          <a:ext uri="{FF2B5EF4-FFF2-40B4-BE49-F238E27FC236}">
                            <a16:creationId xmlns:a16="http://schemas.microsoft.com/office/drawing/2014/main" id="{69244B1A-DCFF-1526-F1E1-15C18D05AAF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202" name="Freeform 661">
                          <a:extLst>
                            <a:ext uri="{FF2B5EF4-FFF2-40B4-BE49-F238E27FC236}">
                              <a16:creationId xmlns:a16="http://schemas.microsoft.com/office/drawing/2014/main" id="{D7F81006-0172-E6D8-2304-61A564F66D3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203" name="Freeform 662">
                          <a:extLst>
                            <a:ext uri="{FF2B5EF4-FFF2-40B4-BE49-F238E27FC236}">
                              <a16:creationId xmlns:a16="http://schemas.microsoft.com/office/drawing/2014/main" id="{27A449E6-C8C6-DF24-3BB4-B4C394D912B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01" name="Rectangle 666">
                        <a:extLst>
                          <a:ext uri="{FF2B5EF4-FFF2-40B4-BE49-F238E27FC236}">
                            <a16:creationId xmlns:a16="http://schemas.microsoft.com/office/drawing/2014/main" id="{F88C18C4-55BF-9303-831F-4D90ECA7FDB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ea typeface="ＭＳ Ｐゴシック" panose="020B0600070205080204" pitchFamily="50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81" name="Freeform 667">
                      <a:extLst>
                        <a:ext uri="{FF2B5EF4-FFF2-40B4-BE49-F238E27FC236}">
                          <a16:creationId xmlns:a16="http://schemas.microsoft.com/office/drawing/2014/main" id="{DAF7EB59-CC9A-CCB8-0367-A180FB4AC9F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4 h 100"/>
                        <a:gd name="T2" fmla="*/ 17 w 202"/>
                        <a:gd name="T3" fmla="*/ 1 h 100"/>
                        <a:gd name="T4" fmla="*/ 60 w 202"/>
                        <a:gd name="T5" fmla="*/ 31 h 100"/>
                        <a:gd name="T6" fmla="*/ 56 w 202"/>
                        <a:gd name="T7" fmla="*/ 69 h 100"/>
                        <a:gd name="T8" fmla="*/ 28 w 202"/>
                        <a:gd name="T9" fmla="*/ 52 h 100"/>
                        <a:gd name="T10" fmla="*/ 13 w 202"/>
                        <a:gd name="T11" fmla="*/ 43 h 100"/>
                        <a:gd name="T12" fmla="*/ 2 w 202"/>
                        <a:gd name="T13" fmla="*/ 24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  <p:grpSp>
        <p:nvGrpSpPr>
          <p:cNvPr id="2346" name="グループ化 2345">
            <a:extLst>
              <a:ext uri="{FF2B5EF4-FFF2-40B4-BE49-F238E27FC236}">
                <a16:creationId xmlns:a16="http://schemas.microsoft.com/office/drawing/2014/main" id="{81BCF531-D1F7-A2F9-B609-A790A9AAB3B1}"/>
              </a:ext>
            </a:extLst>
          </p:cNvPr>
          <p:cNvGrpSpPr/>
          <p:nvPr/>
        </p:nvGrpSpPr>
        <p:grpSpPr>
          <a:xfrm>
            <a:off x="6403837" y="2259209"/>
            <a:ext cx="404278" cy="461665"/>
            <a:chOff x="7073393" y="3537594"/>
            <a:chExt cx="404278" cy="461665"/>
          </a:xfrm>
        </p:grpSpPr>
        <p:sp>
          <p:nvSpPr>
            <p:cNvPr id="2347" name="円/楕円 180">
              <a:extLst>
                <a:ext uri="{FF2B5EF4-FFF2-40B4-BE49-F238E27FC236}">
                  <a16:creationId xmlns:a16="http://schemas.microsoft.com/office/drawing/2014/main" id="{455529C6-6C04-BF65-F748-F053BE863187}"/>
                </a:ext>
              </a:extLst>
            </p:cNvPr>
            <p:cNvSpPr/>
            <p:nvPr/>
          </p:nvSpPr>
          <p:spPr bwMode="auto">
            <a:xfrm>
              <a:off x="7394858" y="3921842"/>
              <a:ext cx="42391" cy="4148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48" name="正方形/長方形 2347">
              <a:extLst>
                <a:ext uri="{FF2B5EF4-FFF2-40B4-BE49-F238E27FC236}">
                  <a16:creationId xmlns:a16="http://schemas.microsoft.com/office/drawing/2014/main" id="{50F976B8-E7F3-D414-61BE-04A11F41A878}"/>
                </a:ext>
              </a:extLst>
            </p:cNvPr>
            <p:cNvSpPr/>
            <p:nvPr/>
          </p:nvSpPr>
          <p:spPr>
            <a:xfrm>
              <a:off x="7073393" y="3537594"/>
              <a:ext cx="4042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Ａ</a:t>
              </a:r>
            </a:p>
          </p:txBody>
        </p:sp>
      </p:grpSp>
      <p:grpSp>
        <p:nvGrpSpPr>
          <p:cNvPr id="2352" name="グループ化 2351">
            <a:extLst>
              <a:ext uri="{FF2B5EF4-FFF2-40B4-BE49-F238E27FC236}">
                <a16:creationId xmlns:a16="http://schemas.microsoft.com/office/drawing/2014/main" id="{CC169584-EF9F-97FE-DD37-CCD5B156078B}"/>
              </a:ext>
            </a:extLst>
          </p:cNvPr>
          <p:cNvGrpSpPr/>
          <p:nvPr/>
        </p:nvGrpSpPr>
        <p:grpSpPr>
          <a:xfrm>
            <a:off x="177303" y="3961495"/>
            <a:ext cx="5162353" cy="475617"/>
            <a:chOff x="177303" y="3961495"/>
            <a:chExt cx="5162353" cy="475617"/>
          </a:xfrm>
        </p:grpSpPr>
        <p:grpSp>
          <p:nvGrpSpPr>
            <p:cNvPr id="2096" name="グループ化 2095">
              <a:extLst>
                <a:ext uri="{FF2B5EF4-FFF2-40B4-BE49-F238E27FC236}">
                  <a16:creationId xmlns:a16="http://schemas.microsoft.com/office/drawing/2014/main" id="{B02925AE-A4B7-F8BE-0E69-B9B784B057AE}"/>
                </a:ext>
              </a:extLst>
            </p:cNvPr>
            <p:cNvGrpSpPr/>
            <p:nvPr/>
          </p:nvGrpSpPr>
          <p:grpSpPr>
            <a:xfrm>
              <a:off x="967562" y="3961495"/>
              <a:ext cx="1104016" cy="461665"/>
              <a:chOff x="6720517" y="1794935"/>
              <a:chExt cx="1104016" cy="461665"/>
            </a:xfrm>
          </p:grpSpPr>
          <p:sp>
            <p:nvSpPr>
              <p:cNvPr id="2097" name="正方形/長方形 2096">
                <a:extLst>
                  <a:ext uri="{FF2B5EF4-FFF2-40B4-BE49-F238E27FC236}">
                    <a16:creationId xmlns:a16="http://schemas.microsoft.com/office/drawing/2014/main" id="{E37D1073-B663-B470-1F9E-495A4B855053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8" name="グループ化 2097">
                <a:extLst>
                  <a:ext uri="{FF2B5EF4-FFF2-40B4-BE49-F238E27FC236}">
                    <a16:creationId xmlns:a16="http://schemas.microsoft.com/office/drawing/2014/main" id="{66FDF9DC-09C3-84B9-094B-F20DBE5CDD47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9" name="グループ化 2098">
                  <a:extLst>
                    <a:ext uri="{FF2B5EF4-FFF2-40B4-BE49-F238E27FC236}">
                      <a16:creationId xmlns:a16="http://schemas.microsoft.com/office/drawing/2014/main" id="{70828F52-01D0-0218-6291-DE2BDFDD77C3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101" name="フリーフォーム 148">
                    <a:extLst>
                      <a:ext uri="{FF2B5EF4-FFF2-40B4-BE49-F238E27FC236}">
                        <a16:creationId xmlns:a16="http://schemas.microsoft.com/office/drawing/2014/main" id="{D4655526-A736-0B78-89F0-98AE4042CEC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102" name="直線コネクタ 2101">
                    <a:extLst>
                      <a:ext uri="{FF2B5EF4-FFF2-40B4-BE49-F238E27FC236}">
                        <a16:creationId xmlns:a16="http://schemas.microsoft.com/office/drawing/2014/main" id="{D3B0B712-03D0-F049-BF11-AA301AD6AF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00" name="正方形/長方形 2099">
                  <a:extLst>
                    <a:ext uri="{FF2B5EF4-FFF2-40B4-BE49-F238E27FC236}">
                      <a16:creationId xmlns:a16="http://schemas.microsoft.com/office/drawing/2014/main" id="{3C89DE1F-FB70-4B30-A7EE-B97C1EA4AF42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  <p:sp>
          <p:nvSpPr>
            <p:cNvPr id="2349" name="正方形/長方形 2348">
              <a:extLst>
                <a:ext uri="{FF2B5EF4-FFF2-40B4-BE49-F238E27FC236}">
                  <a16:creationId xmlns:a16="http://schemas.microsoft.com/office/drawing/2014/main" id="{D82EE1F8-0C63-248A-24B2-7108059DB8E3}"/>
                </a:ext>
              </a:extLst>
            </p:cNvPr>
            <p:cNvSpPr/>
            <p:nvPr/>
          </p:nvSpPr>
          <p:spPr>
            <a:xfrm>
              <a:off x="177303" y="3975447"/>
              <a:ext cx="5162353" cy="461665"/>
            </a:xfrm>
            <a:prstGeom prst="rect">
              <a:avLst/>
            </a:prstGeom>
            <a:ln w="22225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ＡＣ＝　　　　　であるから点Ａは</a:t>
              </a:r>
              <a:r>
                <a:rPr lang="en-US" altLang="ja-JP" sz="2400" dirty="0"/>
                <a:t>1</a:t>
              </a:r>
              <a:r>
                <a:rPr lang="ja-JP" altLang="en-US" sz="2400" dirty="0"/>
                <a:t>辺の</a:t>
              </a:r>
            </a:p>
          </p:txBody>
        </p:sp>
      </p:grpSp>
      <p:sp>
        <p:nvSpPr>
          <p:cNvPr id="2350" name="正方形/長方形 2349">
            <a:extLst>
              <a:ext uri="{FF2B5EF4-FFF2-40B4-BE49-F238E27FC236}">
                <a16:creationId xmlns:a16="http://schemas.microsoft.com/office/drawing/2014/main" id="{14C899AB-AF83-3138-FFA1-30E61AB93B93}"/>
              </a:ext>
            </a:extLst>
          </p:cNvPr>
          <p:cNvSpPr/>
          <p:nvPr/>
        </p:nvSpPr>
        <p:spPr>
          <a:xfrm>
            <a:off x="157665" y="4330899"/>
            <a:ext cx="5162353" cy="461665"/>
          </a:xfrm>
          <a:prstGeom prst="rect">
            <a:avLst/>
          </a:prstGeom>
          <a:ln w="2222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長さが２の正五角形の頂点である。</a:t>
            </a:r>
          </a:p>
        </p:txBody>
      </p:sp>
      <p:sp>
        <p:nvSpPr>
          <p:cNvPr id="2351" name="正方形/長方形 2350">
            <a:extLst>
              <a:ext uri="{FF2B5EF4-FFF2-40B4-BE49-F238E27FC236}">
                <a16:creationId xmlns:a16="http://schemas.microsoft.com/office/drawing/2014/main" id="{ABB0A11B-9A83-8E62-84B8-6D48862685ED}"/>
              </a:ext>
            </a:extLst>
          </p:cNvPr>
          <p:cNvSpPr/>
          <p:nvPr/>
        </p:nvSpPr>
        <p:spPr>
          <a:xfrm>
            <a:off x="157665" y="3962400"/>
            <a:ext cx="5133089" cy="80092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72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80000">
                                      <p:cBhvr>
                                        <p:cTn id="2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20000">
                                      <p:cBhvr>
                                        <p:cTn id="25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9" grpId="0"/>
      <p:bldP spid="2280" grpId="0"/>
      <p:bldP spid="2200" grpId="0" animBg="1"/>
      <p:bldP spid="2350" grpId="0"/>
      <p:bldP spid="23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CF2BA-951D-0ECC-3A7A-FA587DCA0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フローチャート : 代替処理 92">
            <a:extLst>
              <a:ext uri="{FF2B5EF4-FFF2-40B4-BE49-F238E27FC236}">
                <a16:creationId xmlns:a16="http://schemas.microsoft.com/office/drawing/2014/main" id="{68392175-B18C-F2C3-32BC-F47864BE0066}"/>
              </a:ext>
            </a:extLst>
          </p:cNvPr>
          <p:cNvSpPr/>
          <p:nvPr/>
        </p:nvSpPr>
        <p:spPr>
          <a:xfrm>
            <a:off x="22578" y="116632"/>
            <a:ext cx="983901" cy="517039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研究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0CBAFCC8-C3D8-1599-9747-19ADAD673641}"/>
              </a:ext>
            </a:extLst>
          </p:cNvPr>
          <p:cNvSpPr/>
          <p:nvPr/>
        </p:nvSpPr>
        <p:spPr>
          <a:xfrm>
            <a:off x="1040593" y="11072"/>
            <a:ext cx="7749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長さが２の線分ＣＤが与えられたときの正五角形ＡＢＣＤＥを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F9114F9-56FC-B99C-B5C0-1269549B72BD}"/>
              </a:ext>
            </a:extLst>
          </p:cNvPr>
          <p:cNvGrpSpPr/>
          <p:nvPr/>
        </p:nvGrpSpPr>
        <p:grpSpPr>
          <a:xfrm>
            <a:off x="5812471" y="4754936"/>
            <a:ext cx="2017438" cy="681112"/>
            <a:chOff x="5033165" y="3543399"/>
            <a:chExt cx="2017438" cy="681112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91F624CF-2175-418B-403A-D92FFA9BC579}"/>
                </a:ext>
              </a:extLst>
            </p:cNvPr>
            <p:cNvGrpSpPr/>
            <p:nvPr/>
          </p:nvGrpSpPr>
          <p:grpSpPr>
            <a:xfrm>
              <a:off x="5033165" y="3543399"/>
              <a:ext cx="2017438" cy="484418"/>
              <a:chOff x="5405977" y="3101914"/>
              <a:chExt cx="2017438" cy="484418"/>
            </a:xfrm>
          </p:grpSpPr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9DEE1465-5DE0-59CB-E09F-741428DEA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4660" y="3212975"/>
                <a:ext cx="1438715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正方形/長方形 3">
                <a:extLst>
                  <a:ext uri="{FF2B5EF4-FFF2-40B4-BE49-F238E27FC236}">
                    <a16:creationId xmlns:a16="http://schemas.microsoft.com/office/drawing/2014/main" id="{14EAF3B6-9550-A301-3931-87A99B847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9901" y="3124667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D</a:t>
                </a:r>
                <a:endParaRPr lang="ja-JP" altLang="en-US" sz="2400" dirty="0"/>
              </a:p>
            </p:txBody>
          </p:sp>
          <p:sp>
            <p:nvSpPr>
              <p:cNvPr id="15" name="正方形/長方形 3">
                <a:extLst>
                  <a:ext uri="{FF2B5EF4-FFF2-40B4-BE49-F238E27FC236}">
                    <a16:creationId xmlns:a16="http://schemas.microsoft.com/office/drawing/2014/main" id="{1F4AF1E0-51DD-9C78-19BE-B916431B2A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05977" y="3101914"/>
                <a:ext cx="4042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2400" dirty="0"/>
                  <a:t>C</a:t>
                </a:r>
                <a:endParaRPr lang="ja-JP" altLang="en-US" sz="2400" dirty="0"/>
              </a:p>
            </p:txBody>
          </p:sp>
        </p:grp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6EC14BF4-C07D-F5F5-C1FB-8611DEB56D98}"/>
                </a:ext>
              </a:extLst>
            </p:cNvPr>
            <p:cNvGrpSpPr/>
            <p:nvPr/>
          </p:nvGrpSpPr>
          <p:grpSpPr>
            <a:xfrm>
              <a:off x="5280423" y="3654461"/>
              <a:ext cx="1410142" cy="570050"/>
              <a:chOff x="5267500" y="4149080"/>
              <a:chExt cx="1410142" cy="570050"/>
            </a:xfrm>
          </p:grpSpPr>
          <p:sp>
            <p:nvSpPr>
              <p:cNvPr id="20" name="AutoShape 5">
                <a:extLst>
                  <a:ext uri="{FF2B5EF4-FFF2-40B4-BE49-F238E27FC236}">
                    <a16:creationId xmlns:a16="http://schemas.microsoft.com/office/drawing/2014/main" id="{A9BC2719-8107-466F-6EC9-8D02DAA2CEAE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5852752" y="3563828"/>
                <a:ext cx="239638" cy="1410142"/>
              </a:xfrm>
              <a:prstGeom prst="leftBracket">
                <a:avLst>
                  <a:gd name="adj" fmla="val 342607"/>
                </a:avLst>
              </a:prstGeom>
              <a:noFill/>
              <a:ln w="15875">
                <a:solidFill>
                  <a:schemeClr val="tx1"/>
                </a:solidFill>
                <a:prstDash val="sys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1" name="正方形/長方形 3">
                <a:extLst>
                  <a:ext uri="{FF2B5EF4-FFF2-40B4-BE49-F238E27FC236}">
                    <a16:creationId xmlns:a16="http://schemas.microsoft.com/office/drawing/2014/main" id="{F902E451-012B-5BE9-923E-3A88E1A486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9646" y="4319020"/>
                <a:ext cx="359394" cy="400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 dirty="0"/>
                  <a:t>２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175A83B-4810-D3A5-C96C-9F1A12F8EBA5}"/>
              </a:ext>
            </a:extLst>
          </p:cNvPr>
          <p:cNvSpPr/>
          <p:nvPr/>
        </p:nvSpPr>
        <p:spPr>
          <a:xfrm>
            <a:off x="1040593" y="339286"/>
            <a:ext cx="2379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作図してみよう。</a:t>
            </a:r>
          </a:p>
        </p:txBody>
      </p:sp>
      <p:sp>
        <p:nvSpPr>
          <p:cNvPr id="2086" name="正方形/長方形 2085">
            <a:extLst>
              <a:ext uri="{FF2B5EF4-FFF2-40B4-BE49-F238E27FC236}">
                <a16:creationId xmlns:a16="http://schemas.microsoft.com/office/drawing/2014/main" id="{DBB50943-7463-451A-7D29-6A6F51F28578}"/>
              </a:ext>
            </a:extLst>
          </p:cNvPr>
          <p:cNvSpPr/>
          <p:nvPr/>
        </p:nvSpPr>
        <p:spPr>
          <a:xfrm>
            <a:off x="119615" y="756990"/>
            <a:ext cx="5162353" cy="461665"/>
          </a:xfrm>
          <a:prstGeom prst="rect">
            <a:avLst/>
          </a:prstGeom>
          <a:ln w="222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正五角形ＡＢＣＤＥの頂点Ａを作図する。</a:t>
            </a:r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D4E6BEA0-D4E0-310A-D3B2-E258FC7F80B5}"/>
              </a:ext>
            </a:extLst>
          </p:cNvPr>
          <p:cNvGrpSpPr/>
          <p:nvPr/>
        </p:nvGrpSpPr>
        <p:grpSpPr>
          <a:xfrm>
            <a:off x="5533560" y="565120"/>
            <a:ext cx="3195311" cy="1490951"/>
            <a:chOff x="5533560" y="565120"/>
            <a:chExt cx="3195311" cy="1490951"/>
          </a:xfrm>
        </p:grpSpPr>
        <p:grpSp>
          <p:nvGrpSpPr>
            <p:cNvPr id="2083" name="グループ化 2082">
              <a:extLst>
                <a:ext uri="{FF2B5EF4-FFF2-40B4-BE49-F238E27FC236}">
                  <a16:creationId xmlns:a16="http://schemas.microsoft.com/office/drawing/2014/main" id="{FD45A1E4-E05D-A52A-5B57-C235E426F5A2}"/>
                </a:ext>
              </a:extLst>
            </p:cNvPr>
            <p:cNvGrpSpPr/>
            <p:nvPr/>
          </p:nvGrpSpPr>
          <p:grpSpPr>
            <a:xfrm>
              <a:off x="5533560" y="565120"/>
              <a:ext cx="3195311" cy="1490951"/>
              <a:chOff x="4742686" y="1079284"/>
              <a:chExt cx="3195311" cy="1490951"/>
            </a:xfrm>
          </p:grpSpPr>
          <p:sp>
            <p:nvSpPr>
              <p:cNvPr id="17" name="雲形吹き出し 23">
                <a:extLst>
                  <a:ext uri="{FF2B5EF4-FFF2-40B4-BE49-F238E27FC236}">
                    <a16:creationId xmlns:a16="http://schemas.microsoft.com/office/drawing/2014/main" id="{83B5BBF5-66A3-4D7F-FD7C-10A7D33FA3ED}"/>
                  </a:ext>
                </a:extLst>
              </p:cNvPr>
              <p:cNvSpPr/>
              <p:nvPr/>
            </p:nvSpPr>
            <p:spPr>
              <a:xfrm>
                <a:off x="4742686" y="1079284"/>
                <a:ext cx="3195311" cy="1490951"/>
              </a:xfrm>
              <a:prstGeom prst="cloudCallout">
                <a:avLst>
                  <a:gd name="adj1" fmla="val 54836"/>
                  <a:gd name="adj2" fmla="val -59103"/>
                </a:avLst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3E5D716E-9E53-1CAD-4C83-9E69F54D39D3}"/>
                  </a:ext>
                </a:extLst>
              </p:cNvPr>
              <p:cNvSpPr/>
              <p:nvPr/>
            </p:nvSpPr>
            <p:spPr>
              <a:xfrm>
                <a:off x="5035546" y="1126754"/>
                <a:ext cx="23301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1</a:t>
                </a:r>
                <a:r>
                  <a:rPr lang="ja-JP" altLang="en-US" sz="2400" dirty="0"/>
                  <a:t>辺の長さが２の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0D9A454B-4C9D-58A3-B065-5FDB537F50C6}"/>
                  </a:ext>
                </a:extLst>
              </p:cNvPr>
              <p:cNvSpPr/>
              <p:nvPr/>
            </p:nvSpPr>
            <p:spPr>
              <a:xfrm>
                <a:off x="5151083" y="1744087"/>
                <a:ext cx="236189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対角線の長さは　　　</a:t>
                </a:r>
              </a:p>
            </p:txBody>
          </p:sp>
          <p:sp>
            <p:nvSpPr>
              <p:cNvPr id="2094" name="正方形/長方形 2093">
                <a:extLst>
                  <a:ext uri="{FF2B5EF4-FFF2-40B4-BE49-F238E27FC236}">
                    <a16:creationId xmlns:a16="http://schemas.microsoft.com/office/drawing/2014/main" id="{B16C55C2-268D-16D1-0478-3AAB28DE061E}"/>
                  </a:ext>
                </a:extLst>
              </p:cNvPr>
              <p:cNvSpPr/>
              <p:nvPr/>
            </p:nvSpPr>
            <p:spPr>
              <a:xfrm>
                <a:off x="5367709" y="1439322"/>
                <a:ext cx="171510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正五角形の</a:t>
                </a:r>
              </a:p>
            </p:txBody>
          </p:sp>
          <p:sp>
            <p:nvSpPr>
              <p:cNvPr id="2103" name="正方形/長方形 2102">
                <a:extLst>
                  <a:ext uri="{FF2B5EF4-FFF2-40B4-BE49-F238E27FC236}">
                    <a16:creationId xmlns:a16="http://schemas.microsoft.com/office/drawing/2014/main" id="{F5D096EF-083D-C1F1-E585-96749F5C3FEE}"/>
                  </a:ext>
                </a:extLst>
              </p:cNvPr>
              <p:cNvSpPr/>
              <p:nvPr/>
            </p:nvSpPr>
            <p:spPr>
              <a:xfrm>
                <a:off x="6168204" y="2098931"/>
                <a:ext cx="8778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だよ。</a:t>
                </a:r>
              </a:p>
            </p:txBody>
          </p:sp>
        </p:grpSp>
        <p:grpSp>
          <p:nvGrpSpPr>
            <p:cNvPr id="2095" name="グループ化 2094">
              <a:extLst>
                <a:ext uri="{FF2B5EF4-FFF2-40B4-BE49-F238E27FC236}">
                  <a16:creationId xmlns:a16="http://schemas.microsoft.com/office/drawing/2014/main" id="{702C5E01-550B-2D93-B2B9-8708F7DFE59F}"/>
                </a:ext>
              </a:extLst>
            </p:cNvPr>
            <p:cNvGrpSpPr/>
            <p:nvPr/>
          </p:nvGrpSpPr>
          <p:grpSpPr>
            <a:xfrm>
              <a:off x="5948686" y="1584768"/>
              <a:ext cx="1104016" cy="461665"/>
              <a:chOff x="6720517" y="1794935"/>
              <a:chExt cx="1104016" cy="461665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8D7DA54C-B307-8E16-8779-2F4D47A2733D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3" name="グループ化 2092">
                <a:extLst>
                  <a:ext uri="{FF2B5EF4-FFF2-40B4-BE49-F238E27FC236}">
                    <a16:creationId xmlns:a16="http://schemas.microsoft.com/office/drawing/2014/main" id="{11BEBDAE-B903-C409-B817-9D1A238D715E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1" name="グループ化 2090">
                  <a:extLst>
                    <a:ext uri="{FF2B5EF4-FFF2-40B4-BE49-F238E27FC236}">
                      <a16:creationId xmlns:a16="http://schemas.microsoft.com/office/drawing/2014/main" id="{A3CF3E89-0C0C-E7BD-0BC8-52754FC62254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089" name="フリーフォーム 148">
                    <a:extLst>
                      <a:ext uri="{FF2B5EF4-FFF2-40B4-BE49-F238E27FC236}">
                        <a16:creationId xmlns:a16="http://schemas.microsoft.com/office/drawing/2014/main" id="{9FB6D480-1D68-6A80-A504-350D1AA0A86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090" name="直線コネクタ 2089">
                    <a:extLst>
                      <a:ext uri="{FF2B5EF4-FFF2-40B4-BE49-F238E27FC236}">
                        <a16:creationId xmlns:a16="http://schemas.microsoft.com/office/drawing/2014/main" id="{53B3294E-1F8E-FE8C-11C2-2660731F3B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92" name="正方形/長方形 2091">
                  <a:extLst>
                    <a:ext uri="{FF2B5EF4-FFF2-40B4-BE49-F238E27FC236}">
                      <a16:creationId xmlns:a16="http://schemas.microsoft.com/office/drawing/2014/main" id="{D06D9610-F2A3-57AC-785D-53E53FF67505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</p:grpSp>
      <p:sp>
        <p:nvSpPr>
          <p:cNvPr id="2105" name="Text Box 21">
            <a:extLst>
              <a:ext uri="{FF2B5EF4-FFF2-40B4-BE49-F238E27FC236}">
                <a16:creationId xmlns:a16="http://schemas.microsoft.com/office/drawing/2014/main" id="{9B035B3D-F3C3-6011-4CFE-7EFA49FBE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231773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①　線分ＣＤの垂直二等分線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を作図し、</a:t>
            </a:r>
          </a:p>
        </p:txBody>
      </p:sp>
      <p:sp>
        <p:nvSpPr>
          <p:cNvPr id="2106" name="Text Box 21">
            <a:extLst>
              <a:ext uri="{FF2B5EF4-FFF2-40B4-BE49-F238E27FC236}">
                <a16:creationId xmlns:a16="http://schemas.microsoft.com/office/drawing/2014/main" id="{1B6C1B69-57EB-9491-8E91-5E9C52A1A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7" y="1516026"/>
            <a:ext cx="33675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ＣＤと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の交点をＰとする。</a:t>
            </a:r>
          </a:p>
        </p:txBody>
      </p:sp>
      <p:sp>
        <p:nvSpPr>
          <p:cNvPr id="2107" name="円弧 2106">
            <a:extLst>
              <a:ext uri="{FF2B5EF4-FFF2-40B4-BE49-F238E27FC236}">
                <a16:creationId xmlns:a16="http://schemas.microsoft.com/office/drawing/2014/main" id="{95630771-D417-F167-D5B8-AE6DD3C2FF41}"/>
              </a:ext>
            </a:extLst>
          </p:cNvPr>
          <p:cNvSpPr/>
          <p:nvPr/>
        </p:nvSpPr>
        <p:spPr bwMode="auto">
          <a:xfrm flipV="1">
            <a:off x="5043575" y="3895814"/>
            <a:ext cx="1949986" cy="1954292"/>
          </a:xfrm>
          <a:prstGeom prst="arc">
            <a:avLst>
              <a:gd name="adj1" fmla="val 18701545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08" name="円弧 2107">
            <a:extLst>
              <a:ext uri="{FF2B5EF4-FFF2-40B4-BE49-F238E27FC236}">
                <a16:creationId xmlns:a16="http://schemas.microsoft.com/office/drawing/2014/main" id="{4F1AA679-5618-FD03-7998-7B5F256DAE8C}"/>
              </a:ext>
            </a:extLst>
          </p:cNvPr>
          <p:cNvSpPr/>
          <p:nvPr/>
        </p:nvSpPr>
        <p:spPr bwMode="auto">
          <a:xfrm flipH="1" flipV="1">
            <a:off x="6489362" y="3903930"/>
            <a:ext cx="1949986" cy="1954292"/>
          </a:xfrm>
          <a:prstGeom prst="arc">
            <a:avLst>
              <a:gd name="adj1" fmla="val 18804001"/>
              <a:gd name="adj2" fmla="val 2951254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76" name="テキスト ボックス 2175">
            <a:extLst>
              <a:ext uri="{FF2B5EF4-FFF2-40B4-BE49-F238E27FC236}">
                <a16:creationId xmlns:a16="http://schemas.microsoft.com/office/drawing/2014/main" id="{3B915D6D-A9D1-922F-51CD-B6EE1707CB21}"/>
              </a:ext>
            </a:extLst>
          </p:cNvPr>
          <p:cNvSpPr txBox="1"/>
          <p:nvPr/>
        </p:nvSpPr>
        <p:spPr>
          <a:xfrm>
            <a:off x="6440909" y="1872414"/>
            <a:ext cx="4535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endParaRPr lang="ja-JP" altLang="en-US" sz="2000" dirty="0"/>
          </a:p>
        </p:txBody>
      </p:sp>
      <p:sp>
        <p:nvSpPr>
          <p:cNvPr id="73" name="Line 5">
            <a:extLst>
              <a:ext uri="{FF2B5EF4-FFF2-40B4-BE49-F238E27FC236}">
                <a16:creationId xmlns:a16="http://schemas.microsoft.com/office/drawing/2014/main" id="{389E8524-0F06-29FA-8028-D2E036659AC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8623" y="2056071"/>
            <a:ext cx="0" cy="290824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1E98496D-AE9A-334F-AC6B-EE9B7380FFFF}"/>
              </a:ext>
            </a:extLst>
          </p:cNvPr>
          <p:cNvGrpSpPr/>
          <p:nvPr/>
        </p:nvGrpSpPr>
        <p:grpSpPr>
          <a:xfrm>
            <a:off x="6425357" y="4671226"/>
            <a:ext cx="725283" cy="303288"/>
            <a:chOff x="7162668" y="3945374"/>
            <a:chExt cx="725283" cy="303288"/>
          </a:xfrm>
        </p:grpSpPr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9B20F6D1-F099-73E7-39BE-75FDFAF2C82E}"/>
                </a:ext>
              </a:extLst>
            </p:cNvPr>
            <p:cNvCxnSpPr/>
            <p:nvPr/>
          </p:nvCxnSpPr>
          <p:spPr>
            <a:xfrm>
              <a:off x="7162668" y="4012178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9FB407CC-473B-AEAB-50BB-0EE8CA9A6B2A}"/>
                </a:ext>
              </a:extLst>
            </p:cNvPr>
            <p:cNvCxnSpPr/>
            <p:nvPr/>
          </p:nvCxnSpPr>
          <p:spPr>
            <a:xfrm>
              <a:off x="7887951" y="4006085"/>
              <a:ext cx="0" cy="23648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A392BCF2-149E-A81C-6D71-1988AC69870F}"/>
                </a:ext>
              </a:extLst>
            </p:cNvPr>
            <p:cNvGrpSpPr/>
            <p:nvPr/>
          </p:nvGrpSpPr>
          <p:grpSpPr>
            <a:xfrm flipH="1">
              <a:off x="7467198" y="3945374"/>
              <a:ext cx="180126" cy="178932"/>
              <a:chOff x="6840142" y="5791914"/>
              <a:chExt cx="180126" cy="178932"/>
            </a:xfrm>
          </p:grpSpPr>
          <p:cxnSp>
            <p:nvCxnSpPr>
              <p:cNvPr id="78" name="直線コネクタ 77">
                <a:extLst>
                  <a:ext uri="{FF2B5EF4-FFF2-40B4-BE49-F238E27FC236}">
                    <a16:creationId xmlns:a16="http://schemas.microsoft.com/office/drawing/2014/main" id="{BE987D4B-C1C8-ADC6-BD1F-9E0928A31879}"/>
                  </a:ext>
                </a:extLst>
              </p:cNvPr>
              <p:cNvCxnSpPr/>
              <p:nvPr/>
            </p:nvCxnSpPr>
            <p:spPr>
              <a:xfrm flipH="1">
                <a:off x="6840142" y="5791914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>
                <a:extLst>
                  <a:ext uri="{FF2B5EF4-FFF2-40B4-BE49-F238E27FC236}">
                    <a16:creationId xmlns:a16="http://schemas.microsoft.com/office/drawing/2014/main" id="{564C5690-24B1-A056-5DB6-A3B54A6B4798}"/>
                  </a:ext>
                </a:extLst>
              </p:cNvPr>
              <p:cNvCxnSpPr/>
              <p:nvPr/>
            </p:nvCxnSpPr>
            <p:spPr>
              <a:xfrm flipH="1" flipV="1">
                <a:off x="6840145" y="5791914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正方形/長方形 3">
            <a:extLst>
              <a:ext uri="{FF2B5EF4-FFF2-40B4-BE49-F238E27FC236}">
                <a16:creationId xmlns:a16="http://schemas.microsoft.com/office/drawing/2014/main" id="{71730AE8-E720-14A1-63F3-CA430A922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947" y="4812010"/>
            <a:ext cx="38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</a:t>
            </a:r>
            <a:endParaRPr lang="ja-JP" altLang="en-US" sz="2400" dirty="0"/>
          </a:p>
        </p:txBody>
      </p:sp>
      <p:sp>
        <p:nvSpPr>
          <p:cNvPr id="85" name="Text Box 21">
            <a:extLst>
              <a:ext uri="{FF2B5EF4-FFF2-40B4-BE49-F238E27FC236}">
                <a16:creationId xmlns:a16="http://schemas.microsoft.com/office/drawing/2014/main" id="{3E3F27AF-D04F-7EFA-3789-9A4E380F9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5" y="1835281"/>
            <a:ext cx="5229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②　</a:t>
            </a: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上に、ＰＱ＝ＣＤとなる点Ｑをとり、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6" name="Text Box 21">
            <a:extLst>
              <a:ext uri="{FF2B5EF4-FFF2-40B4-BE49-F238E27FC236}">
                <a16:creationId xmlns:a16="http://schemas.microsoft.com/office/drawing/2014/main" id="{4C6B3D22-75B2-FD94-BC33-460EB65BB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153047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ＣとＱを通る直線を引く。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" name="円弧 1">
            <a:extLst>
              <a:ext uri="{FF2B5EF4-FFF2-40B4-BE49-F238E27FC236}">
                <a16:creationId xmlns:a16="http://schemas.microsoft.com/office/drawing/2014/main" id="{05ED5297-3644-460D-8852-DAA2C43C7B10}"/>
              </a:ext>
            </a:extLst>
          </p:cNvPr>
          <p:cNvSpPr/>
          <p:nvPr/>
        </p:nvSpPr>
        <p:spPr bwMode="auto">
          <a:xfrm flipV="1">
            <a:off x="5295014" y="3433716"/>
            <a:ext cx="2881424" cy="2883340"/>
          </a:xfrm>
          <a:prstGeom prst="arc">
            <a:avLst>
              <a:gd name="adj1" fmla="val 5090395"/>
              <a:gd name="adj2" fmla="val 576150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" name="正方形/長方形 3">
            <a:extLst>
              <a:ext uri="{FF2B5EF4-FFF2-40B4-BE49-F238E27FC236}">
                <a16:creationId xmlns:a16="http://schemas.microsoft.com/office/drawing/2014/main" id="{5ED1C350-8FD5-776B-9307-6E78586D7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504" y="3033931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Q</a:t>
            </a:r>
            <a:endParaRPr lang="ja-JP" altLang="en-US" sz="2400" dirty="0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6F00D824-C201-0F56-D820-591E08994B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5855" y="2238624"/>
            <a:ext cx="1316134" cy="2613442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614B354B-D90F-7226-75D9-EF192FA14B72}"/>
              </a:ext>
            </a:extLst>
          </p:cNvPr>
          <p:cNvGrpSpPr/>
          <p:nvPr/>
        </p:nvGrpSpPr>
        <p:grpSpPr>
          <a:xfrm>
            <a:off x="6025920" y="4809295"/>
            <a:ext cx="693253" cy="338554"/>
            <a:chOff x="6025920" y="4809295"/>
            <a:chExt cx="693253" cy="338554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0CB33D43-DD26-0E72-082A-FDC76EB102E9}"/>
                </a:ext>
              </a:extLst>
            </p:cNvPr>
            <p:cNvSpPr/>
            <p:nvPr/>
          </p:nvSpPr>
          <p:spPr>
            <a:xfrm>
              <a:off x="6191630" y="4809295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67" name="AutoShape 5">
              <a:extLst>
                <a:ext uri="{FF2B5EF4-FFF2-40B4-BE49-F238E27FC236}">
                  <a16:creationId xmlns:a16="http://schemas.microsoft.com/office/drawing/2014/main" id="{7C11B519-1830-2052-72DE-F6A114A5912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311295" y="4586625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410ED744-7929-9DF9-1EBA-06124CF7433D}"/>
              </a:ext>
            </a:extLst>
          </p:cNvPr>
          <p:cNvGrpSpPr/>
          <p:nvPr/>
        </p:nvGrpSpPr>
        <p:grpSpPr>
          <a:xfrm>
            <a:off x="6754807" y="3442882"/>
            <a:ext cx="468278" cy="1400349"/>
            <a:chOff x="6754807" y="3442882"/>
            <a:chExt cx="468278" cy="1400349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F329280A-4F37-A019-CB78-7A2156EF9D13}"/>
                </a:ext>
              </a:extLst>
            </p:cNvPr>
            <p:cNvSpPr/>
            <p:nvPr/>
          </p:nvSpPr>
          <p:spPr>
            <a:xfrm>
              <a:off x="6793158" y="3941371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1600" dirty="0"/>
            </a:p>
          </p:txBody>
        </p:sp>
        <p:sp>
          <p:nvSpPr>
            <p:cNvPr id="68" name="AutoShape 5">
              <a:extLst>
                <a:ext uri="{FF2B5EF4-FFF2-40B4-BE49-F238E27FC236}">
                  <a16:creationId xmlns:a16="http://schemas.microsoft.com/office/drawing/2014/main" id="{BBE8A828-981F-AD95-5355-D656455E474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754807" y="3442882"/>
              <a:ext cx="122504" cy="1400349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B0201ECF-FB76-C79E-0748-C34BC3E26AB9}"/>
              </a:ext>
            </a:extLst>
          </p:cNvPr>
          <p:cNvGrpSpPr/>
          <p:nvPr/>
        </p:nvGrpSpPr>
        <p:grpSpPr>
          <a:xfrm>
            <a:off x="5941010" y="3337586"/>
            <a:ext cx="486016" cy="1585225"/>
            <a:chOff x="5941010" y="3337586"/>
            <a:chExt cx="486016" cy="1585225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6310280-2654-666F-30D4-7F29DE13FDB2}"/>
                </a:ext>
              </a:extLst>
            </p:cNvPr>
            <p:cNvGrpSpPr/>
            <p:nvPr/>
          </p:nvGrpSpPr>
          <p:grpSpPr>
            <a:xfrm>
              <a:off x="5941010" y="4019026"/>
              <a:ext cx="486016" cy="338554"/>
              <a:chOff x="7433541" y="1671191"/>
              <a:chExt cx="486016" cy="338554"/>
            </a:xfrm>
          </p:grpSpPr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60DCE1DE-354E-CC42-745D-AF9F6BB4716E}"/>
                  </a:ext>
                </a:extLst>
              </p:cNvPr>
              <p:cNvGrpSpPr/>
              <p:nvPr/>
            </p:nvGrpSpPr>
            <p:grpSpPr>
              <a:xfrm>
                <a:off x="7433541" y="1716832"/>
                <a:ext cx="308820" cy="221363"/>
                <a:chOff x="7541483" y="1298301"/>
                <a:chExt cx="308820" cy="221363"/>
              </a:xfrm>
            </p:grpSpPr>
            <p:sp>
              <p:nvSpPr>
                <p:cNvPr id="19" name="フリーフォーム 148">
                  <a:extLst>
                    <a:ext uri="{FF2B5EF4-FFF2-40B4-BE49-F238E27FC236}">
                      <a16:creationId xmlns:a16="http://schemas.microsoft.com/office/drawing/2014/main" id="{0FA0D13F-134E-C12F-BBD3-B8CBEC36631E}"/>
                    </a:ext>
                  </a:extLst>
                </p:cNvPr>
                <p:cNvSpPr/>
                <p:nvPr/>
              </p:nvSpPr>
              <p:spPr bwMode="auto">
                <a:xfrm>
                  <a:off x="7541483" y="1298301"/>
                  <a:ext cx="91222" cy="221363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sz="2400"/>
                </a:p>
              </p:txBody>
            </p: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69EB84A3-A84A-D2B3-1885-D421CC8B5DF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8140" y="1299757"/>
                  <a:ext cx="202163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A310DEC4-8D23-2336-2D9D-C423E54F3690}"/>
                  </a:ext>
                </a:extLst>
              </p:cNvPr>
              <p:cNvSpPr/>
              <p:nvPr/>
            </p:nvSpPr>
            <p:spPr>
              <a:xfrm>
                <a:off x="7489630" y="1671191"/>
                <a:ext cx="42992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  <a:latin typeface="ＭＳ Ｐゴシック"/>
                  </a:rPr>
                  <a:t>５</a:t>
                </a:r>
                <a:endParaRPr lang="ja-JP" altLang="en-US" sz="1600" dirty="0"/>
              </a:p>
            </p:txBody>
          </p:sp>
        </p:grpSp>
        <p:sp>
          <p:nvSpPr>
            <p:cNvPr id="70" name="AutoShape 5">
              <a:extLst>
                <a:ext uri="{FF2B5EF4-FFF2-40B4-BE49-F238E27FC236}">
                  <a16:creationId xmlns:a16="http://schemas.microsoft.com/office/drawing/2014/main" id="{085EE03D-6C33-F27E-4D58-50FB9095F3AC}"/>
                </a:ext>
              </a:extLst>
            </p:cNvPr>
            <p:cNvSpPr>
              <a:spLocks/>
            </p:cNvSpPr>
            <p:nvPr/>
          </p:nvSpPr>
          <p:spPr bwMode="auto">
            <a:xfrm rot="1614989">
              <a:off x="6263646" y="3337586"/>
              <a:ext cx="122504" cy="1585225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7" name="Text Box 21">
            <a:extLst>
              <a:ext uri="{FF2B5EF4-FFF2-40B4-BE49-F238E27FC236}">
                <a16:creationId xmlns:a16="http://schemas.microsoft.com/office/drawing/2014/main" id="{597F96B7-984D-DAAB-BD93-CC8C86016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4" y="2540827"/>
            <a:ext cx="5082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③　②で引いた直線上に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、</a:t>
            </a:r>
            <a:r>
              <a:rPr lang="ja-JP" altLang="en-US" sz="2400">
                <a:solidFill>
                  <a:srgbClr val="000000"/>
                </a:solidFill>
                <a:latin typeface="ＭＳ Ｐゴシック" charset="-128"/>
              </a:rPr>
              <a:t>ＱＲ＝ＣＰと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8" name="Text Box 21">
            <a:extLst>
              <a:ext uri="{FF2B5EF4-FFF2-40B4-BE49-F238E27FC236}">
                <a16:creationId xmlns:a16="http://schemas.microsoft.com/office/drawing/2014/main" id="{392A741E-1C26-B601-374F-C0E142D00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858593"/>
            <a:ext cx="3289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となる点Ｒをとる。</a:t>
            </a:r>
          </a:p>
        </p:txBody>
      </p:sp>
      <p:sp>
        <p:nvSpPr>
          <p:cNvPr id="24" name="円弧 23">
            <a:extLst>
              <a:ext uri="{FF2B5EF4-FFF2-40B4-BE49-F238E27FC236}">
                <a16:creationId xmlns:a16="http://schemas.microsoft.com/office/drawing/2014/main" id="{1AE64AE3-367A-914B-BEFF-197092D15D10}"/>
              </a:ext>
            </a:extLst>
          </p:cNvPr>
          <p:cNvSpPr/>
          <p:nvPr/>
        </p:nvSpPr>
        <p:spPr bwMode="auto">
          <a:xfrm flipV="1">
            <a:off x="6016858" y="2712451"/>
            <a:ext cx="1440384" cy="1434539"/>
          </a:xfrm>
          <a:prstGeom prst="arc">
            <a:avLst>
              <a:gd name="adj1" fmla="val 3192804"/>
              <a:gd name="adj2" fmla="val 4413543"/>
            </a:avLst>
          </a:prstGeom>
          <a:ln w="127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275" name="正方形/長方形 3">
            <a:extLst>
              <a:ext uri="{FF2B5EF4-FFF2-40B4-BE49-F238E27FC236}">
                <a16:creationId xmlns:a16="http://schemas.microsoft.com/office/drawing/2014/main" id="{3CFA715A-0AB1-140E-8EE6-B23C4D809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280" y="2564904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R</a:t>
            </a:r>
            <a:endParaRPr lang="ja-JP" altLang="en-US" sz="2400" dirty="0"/>
          </a:p>
        </p:txBody>
      </p:sp>
      <p:grpSp>
        <p:nvGrpSpPr>
          <p:cNvPr id="2276" name="グループ化 2275">
            <a:extLst>
              <a:ext uri="{FF2B5EF4-FFF2-40B4-BE49-F238E27FC236}">
                <a16:creationId xmlns:a16="http://schemas.microsoft.com/office/drawing/2014/main" id="{3AE930C1-3548-DD48-908D-A87CA301C26C}"/>
              </a:ext>
            </a:extLst>
          </p:cNvPr>
          <p:cNvGrpSpPr/>
          <p:nvPr/>
        </p:nvGrpSpPr>
        <p:grpSpPr>
          <a:xfrm>
            <a:off x="6897036" y="2799613"/>
            <a:ext cx="429927" cy="693253"/>
            <a:chOff x="5803849" y="4251916"/>
            <a:chExt cx="429927" cy="693253"/>
          </a:xfrm>
        </p:grpSpPr>
        <p:sp>
          <p:nvSpPr>
            <p:cNvPr id="2277" name="正方形/長方形 2276">
              <a:extLst>
                <a:ext uri="{FF2B5EF4-FFF2-40B4-BE49-F238E27FC236}">
                  <a16:creationId xmlns:a16="http://schemas.microsoft.com/office/drawing/2014/main" id="{7E8CADCC-7008-BC24-5861-97211A8529A3}"/>
                </a:ext>
              </a:extLst>
            </p:cNvPr>
            <p:cNvSpPr/>
            <p:nvPr/>
          </p:nvSpPr>
          <p:spPr>
            <a:xfrm>
              <a:off x="5803849" y="4464840"/>
              <a:ext cx="4299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1600" dirty="0"/>
            </a:p>
          </p:txBody>
        </p:sp>
        <p:sp>
          <p:nvSpPr>
            <p:cNvPr id="2278" name="AutoShape 5">
              <a:extLst>
                <a:ext uri="{FF2B5EF4-FFF2-40B4-BE49-F238E27FC236}">
                  <a16:creationId xmlns:a16="http://schemas.microsoft.com/office/drawing/2014/main" id="{70FCD8D0-48CD-86A9-3C9E-8781C5496DE2}"/>
                </a:ext>
              </a:extLst>
            </p:cNvPr>
            <p:cNvSpPr>
              <a:spLocks/>
            </p:cNvSpPr>
            <p:nvPr/>
          </p:nvSpPr>
          <p:spPr bwMode="auto">
            <a:xfrm rot="12404537">
              <a:off x="5809862" y="4251916"/>
              <a:ext cx="122504" cy="693253"/>
            </a:xfrm>
            <a:prstGeom prst="leftBracket">
              <a:avLst>
                <a:gd name="adj" fmla="val 174511"/>
              </a:avLst>
            </a:prstGeom>
            <a:noFill/>
            <a:ln w="158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279" name="Text Box 21">
            <a:extLst>
              <a:ext uri="{FF2B5EF4-FFF2-40B4-BE49-F238E27FC236}">
                <a16:creationId xmlns:a16="http://schemas.microsoft.com/office/drawing/2014/main" id="{C3F15502-112F-7114-D57F-230103A94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4" y="3224916"/>
            <a:ext cx="5082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④　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Ｃを中心とする半径ＣＲの円と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280" name="Text Box 21">
            <a:extLst>
              <a:ext uri="{FF2B5EF4-FFF2-40B4-BE49-F238E27FC236}">
                <a16:creationId xmlns:a16="http://schemas.microsoft.com/office/drawing/2014/main" id="{175C6E94-1765-EAB0-CAB8-8C57CA344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573016"/>
            <a:ext cx="360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i="1" dirty="0">
                <a:solidFill>
                  <a:srgbClr val="000000"/>
                </a:solidFill>
                <a:latin typeface="ＭＳ Ｐゴシック" charset="-128"/>
              </a:rPr>
              <a:t>ℓ </a:t>
            </a:r>
            <a:r>
              <a:rPr lang="ja-JP" altLang="en-US" sz="2400" dirty="0">
                <a:latin typeface="Calibri" pitchFamily="34" charset="0"/>
              </a:rPr>
              <a:t>の交点の１つをＡとする。</a:t>
            </a:r>
          </a:p>
        </p:txBody>
      </p:sp>
      <p:sp>
        <p:nvSpPr>
          <p:cNvPr id="2200" name="円弧 2199">
            <a:extLst>
              <a:ext uri="{FF2B5EF4-FFF2-40B4-BE49-F238E27FC236}">
                <a16:creationId xmlns:a16="http://schemas.microsoft.com/office/drawing/2014/main" id="{6A31F610-7748-4665-5495-657C96C0CFEC}"/>
              </a:ext>
            </a:extLst>
          </p:cNvPr>
          <p:cNvSpPr/>
          <p:nvPr/>
        </p:nvSpPr>
        <p:spPr bwMode="auto">
          <a:xfrm flipV="1">
            <a:off x="3695699" y="2546020"/>
            <a:ext cx="4639045" cy="4642130"/>
          </a:xfrm>
          <a:prstGeom prst="arc">
            <a:avLst>
              <a:gd name="adj1" fmla="val 4137893"/>
              <a:gd name="adj2" fmla="val 4473847"/>
            </a:avLst>
          </a:prstGeom>
          <a:ln w="127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pSp>
        <p:nvGrpSpPr>
          <p:cNvPr id="2346" name="グループ化 2345">
            <a:extLst>
              <a:ext uri="{FF2B5EF4-FFF2-40B4-BE49-F238E27FC236}">
                <a16:creationId xmlns:a16="http://schemas.microsoft.com/office/drawing/2014/main" id="{BF3A2C35-18E6-62F5-5F44-51D3F2C96258}"/>
              </a:ext>
            </a:extLst>
          </p:cNvPr>
          <p:cNvGrpSpPr/>
          <p:nvPr/>
        </p:nvGrpSpPr>
        <p:grpSpPr>
          <a:xfrm>
            <a:off x="6403837" y="2259209"/>
            <a:ext cx="404278" cy="461665"/>
            <a:chOff x="7073393" y="3537594"/>
            <a:chExt cx="404278" cy="461665"/>
          </a:xfrm>
        </p:grpSpPr>
        <p:sp>
          <p:nvSpPr>
            <p:cNvPr id="2347" name="円/楕円 180">
              <a:extLst>
                <a:ext uri="{FF2B5EF4-FFF2-40B4-BE49-F238E27FC236}">
                  <a16:creationId xmlns:a16="http://schemas.microsoft.com/office/drawing/2014/main" id="{12F0B331-7BD0-9E9F-C019-8C2396ABCBF2}"/>
                </a:ext>
              </a:extLst>
            </p:cNvPr>
            <p:cNvSpPr/>
            <p:nvPr/>
          </p:nvSpPr>
          <p:spPr bwMode="auto">
            <a:xfrm>
              <a:off x="7394858" y="3921842"/>
              <a:ext cx="42391" cy="4148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348" name="正方形/長方形 2347">
              <a:extLst>
                <a:ext uri="{FF2B5EF4-FFF2-40B4-BE49-F238E27FC236}">
                  <a16:creationId xmlns:a16="http://schemas.microsoft.com/office/drawing/2014/main" id="{AB223BAB-17DB-B21E-FFF5-9AAB6EFE306A}"/>
                </a:ext>
              </a:extLst>
            </p:cNvPr>
            <p:cNvSpPr/>
            <p:nvPr/>
          </p:nvSpPr>
          <p:spPr>
            <a:xfrm>
              <a:off x="7073393" y="3537594"/>
              <a:ext cx="4042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Ａ</a:t>
              </a:r>
            </a:p>
          </p:txBody>
        </p:sp>
      </p:grpSp>
      <p:grpSp>
        <p:nvGrpSpPr>
          <p:cNvPr id="2352" name="グループ化 2351">
            <a:extLst>
              <a:ext uri="{FF2B5EF4-FFF2-40B4-BE49-F238E27FC236}">
                <a16:creationId xmlns:a16="http://schemas.microsoft.com/office/drawing/2014/main" id="{F7D7C051-E06C-5D07-3B42-E5DC4FE41B07}"/>
              </a:ext>
            </a:extLst>
          </p:cNvPr>
          <p:cNvGrpSpPr/>
          <p:nvPr/>
        </p:nvGrpSpPr>
        <p:grpSpPr>
          <a:xfrm>
            <a:off x="177303" y="3961495"/>
            <a:ext cx="5162353" cy="475617"/>
            <a:chOff x="177303" y="3961495"/>
            <a:chExt cx="5162353" cy="475617"/>
          </a:xfrm>
        </p:grpSpPr>
        <p:grpSp>
          <p:nvGrpSpPr>
            <p:cNvPr id="2096" name="グループ化 2095">
              <a:extLst>
                <a:ext uri="{FF2B5EF4-FFF2-40B4-BE49-F238E27FC236}">
                  <a16:creationId xmlns:a16="http://schemas.microsoft.com/office/drawing/2014/main" id="{383CFE85-8BA5-C94A-C6FB-B5D3E6CE8D3E}"/>
                </a:ext>
              </a:extLst>
            </p:cNvPr>
            <p:cNvGrpSpPr/>
            <p:nvPr/>
          </p:nvGrpSpPr>
          <p:grpSpPr>
            <a:xfrm>
              <a:off x="967562" y="3961495"/>
              <a:ext cx="1104016" cy="461665"/>
              <a:chOff x="6720517" y="1794935"/>
              <a:chExt cx="1104016" cy="461665"/>
            </a:xfrm>
          </p:grpSpPr>
          <p:sp>
            <p:nvSpPr>
              <p:cNvPr id="2097" name="正方形/長方形 2096">
                <a:extLst>
                  <a:ext uri="{FF2B5EF4-FFF2-40B4-BE49-F238E27FC236}">
                    <a16:creationId xmlns:a16="http://schemas.microsoft.com/office/drawing/2014/main" id="{697C7916-A4D4-06B6-C6EE-7C399D235794}"/>
                  </a:ext>
                </a:extLst>
              </p:cNvPr>
              <p:cNvSpPr/>
              <p:nvPr/>
            </p:nvSpPr>
            <p:spPr>
              <a:xfrm>
                <a:off x="6720517" y="1794935"/>
                <a:ext cx="7752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１＋</a:t>
                </a:r>
                <a:endParaRPr lang="ja-JP" altLang="en-US" sz="2400" dirty="0"/>
              </a:p>
            </p:txBody>
          </p:sp>
          <p:grpSp>
            <p:nvGrpSpPr>
              <p:cNvPr id="2098" name="グループ化 2097">
                <a:extLst>
                  <a:ext uri="{FF2B5EF4-FFF2-40B4-BE49-F238E27FC236}">
                    <a16:creationId xmlns:a16="http://schemas.microsoft.com/office/drawing/2014/main" id="{FC5792FC-A8F9-06A2-189A-71CC06F4E36A}"/>
                  </a:ext>
                </a:extLst>
              </p:cNvPr>
              <p:cNvGrpSpPr/>
              <p:nvPr/>
            </p:nvGrpSpPr>
            <p:grpSpPr>
              <a:xfrm>
                <a:off x="7310847" y="1794935"/>
                <a:ext cx="513686" cy="461665"/>
                <a:chOff x="7405871" y="1671191"/>
                <a:chExt cx="513686" cy="461665"/>
              </a:xfrm>
            </p:grpSpPr>
            <p:grpSp>
              <p:nvGrpSpPr>
                <p:cNvPr id="2099" name="グループ化 2098">
                  <a:extLst>
                    <a:ext uri="{FF2B5EF4-FFF2-40B4-BE49-F238E27FC236}">
                      <a16:creationId xmlns:a16="http://schemas.microsoft.com/office/drawing/2014/main" id="{5C848335-FFA4-1ECB-7C30-400CFFA7F62B}"/>
                    </a:ext>
                  </a:extLst>
                </p:cNvPr>
                <p:cNvGrpSpPr/>
                <p:nvPr/>
              </p:nvGrpSpPr>
              <p:grpSpPr>
                <a:xfrm>
                  <a:off x="7405871" y="1716832"/>
                  <a:ext cx="463120" cy="315667"/>
                  <a:chOff x="7513813" y="1298301"/>
                  <a:chExt cx="463120" cy="315667"/>
                </a:xfrm>
              </p:grpSpPr>
              <p:sp>
                <p:nvSpPr>
                  <p:cNvPr id="2101" name="フリーフォーム 148">
                    <a:extLst>
                      <a:ext uri="{FF2B5EF4-FFF2-40B4-BE49-F238E27FC236}">
                        <a16:creationId xmlns:a16="http://schemas.microsoft.com/office/drawing/2014/main" id="{87C181CF-F14C-4CB7-7B9A-B659693AAB8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13813" y="1298301"/>
                    <a:ext cx="118892" cy="315667"/>
                  </a:xfrm>
                  <a:custGeom>
                    <a:avLst/>
                    <a:gdLst>
                      <a:gd name="connsiteX0" fmla="*/ 0 w 410547"/>
                      <a:gd name="connsiteY0" fmla="*/ 513183 h 709126"/>
                      <a:gd name="connsiteX1" fmla="*/ 93306 w 410547"/>
                      <a:gd name="connsiteY1" fmla="*/ 410546 h 709126"/>
                      <a:gd name="connsiteX2" fmla="*/ 195943 w 410547"/>
                      <a:gd name="connsiteY2" fmla="*/ 709126 h 709126"/>
                      <a:gd name="connsiteX3" fmla="*/ 410547 w 410547"/>
                      <a:gd name="connsiteY3" fmla="*/ 0 h 709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0547" h="709126">
                        <a:moveTo>
                          <a:pt x="0" y="513183"/>
                        </a:moveTo>
                        <a:lnTo>
                          <a:pt x="93306" y="410546"/>
                        </a:lnTo>
                        <a:lnTo>
                          <a:pt x="195943" y="709126"/>
                        </a:lnTo>
                        <a:lnTo>
                          <a:pt x="410547" y="0"/>
                        </a:ln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 sz="2400"/>
                  </a:p>
                </p:txBody>
              </p:sp>
              <p:cxnSp>
                <p:nvCxnSpPr>
                  <p:cNvPr id="2102" name="直線コネクタ 2101">
                    <a:extLst>
                      <a:ext uri="{FF2B5EF4-FFF2-40B4-BE49-F238E27FC236}">
                        <a16:creationId xmlns:a16="http://schemas.microsoft.com/office/drawing/2014/main" id="{B7E00EDD-A25A-63B3-DE4D-5B9103BDC0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7648140" y="1299757"/>
                    <a:ext cx="328793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00" name="正方形/長方形 2099">
                  <a:extLst>
                    <a:ext uri="{FF2B5EF4-FFF2-40B4-BE49-F238E27FC236}">
                      <a16:creationId xmlns:a16="http://schemas.microsoft.com/office/drawing/2014/main" id="{86949724-E405-0F73-9F41-F48B0AEBA3AD}"/>
                    </a:ext>
                  </a:extLst>
                </p:cNvPr>
                <p:cNvSpPr/>
                <p:nvPr/>
              </p:nvSpPr>
              <p:spPr>
                <a:xfrm>
                  <a:off x="7489630" y="1671191"/>
                  <a:ext cx="42992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５</a:t>
                  </a:r>
                  <a:endParaRPr lang="ja-JP" altLang="en-US" sz="2400" dirty="0"/>
                </a:p>
              </p:txBody>
            </p:sp>
          </p:grpSp>
        </p:grpSp>
        <p:sp>
          <p:nvSpPr>
            <p:cNvPr id="2349" name="正方形/長方形 2348">
              <a:extLst>
                <a:ext uri="{FF2B5EF4-FFF2-40B4-BE49-F238E27FC236}">
                  <a16:creationId xmlns:a16="http://schemas.microsoft.com/office/drawing/2014/main" id="{70CCBC27-07C9-5842-310C-F0EBFCF6B6C8}"/>
                </a:ext>
              </a:extLst>
            </p:cNvPr>
            <p:cNvSpPr/>
            <p:nvPr/>
          </p:nvSpPr>
          <p:spPr>
            <a:xfrm>
              <a:off x="177303" y="3975447"/>
              <a:ext cx="5162353" cy="461665"/>
            </a:xfrm>
            <a:prstGeom prst="rect">
              <a:avLst/>
            </a:prstGeom>
            <a:ln w="22225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ＡＣ＝　　　　　であるから点Ａは</a:t>
              </a:r>
              <a:r>
                <a:rPr lang="en-US" altLang="ja-JP" sz="2400" dirty="0"/>
                <a:t>1</a:t>
              </a:r>
              <a:r>
                <a:rPr lang="ja-JP" altLang="en-US" sz="2400" dirty="0"/>
                <a:t>辺の</a:t>
              </a:r>
            </a:p>
          </p:txBody>
        </p:sp>
      </p:grpSp>
      <p:sp>
        <p:nvSpPr>
          <p:cNvPr id="2350" name="正方形/長方形 2349">
            <a:extLst>
              <a:ext uri="{FF2B5EF4-FFF2-40B4-BE49-F238E27FC236}">
                <a16:creationId xmlns:a16="http://schemas.microsoft.com/office/drawing/2014/main" id="{76A7C98D-216C-6BD4-47C2-19F75586649C}"/>
              </a:ext>
            </a:extLst>
          </p:cNvPr>
          <p:cNvSpPr/>
          <p:nvPr/>
        </p:nvSpPr>
        <p:spPr>
          <a:xfrm>
            <a:off x="157665" y="4330899"/>
            <a:ext cx="5162353" cy="461665"/>
          </a:xfrm>
          <a:prstGeom prst="rect">
            <a:avLst/>
          </a:prstGeom>
          <a:ln w="2222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長さが２の正五角形の頂点である。</a:t>
            </a:r>
          </a:p>
        </p:txBody>
      </p:sp>
      <p:sp>
        <p:nvSpPr>
          <p:cNvPr id="2351" name="正方形/長方形 2350">
            <a:extLst>
              <a:ext uri="{FF2B5EF4-FFF2-40B4-BE49-F238E27FC236}">
                <a16:creationId xmlns:a16="http://schemas.microsoft.com/office/drawing/2014/main" id="{D2DE9177-4941-AD15-8B60-56789D8ED1AA}"/>
              </a:ext>
            </a:extLst>
          </p:cNvPr>
          <p:cNvSpPr/>
          <p:nvPr/>
        </p:nvSpPr>
        <p:spPr>
          <a:xfrm>
            <a:off x="157665" y="3962400"/>
            <a:ext cx="5133089" cy="80092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1" name="Text Box 21">
            <a:extLst>
              <a:ext uri="{FF2B5EF4-FFF2-40B4-BE49-F238E27FC236}">
                <a16:creationId xmlns:a16="http://schemas.microsoft.com/office/drawing/2014/main" id="{D6C14FF6-1955-9289-4501-A5809B2EC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98" y="5180173"/>
            <a:ext cx="50821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⑤　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点Ｃ、点Ｄを中心として、半径ＣＤ　　</a:t>
            </a:r>
            <a:endParaRPr lang="en-US" altLang="ja-JP" sz="2400" dirty="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2282" name="Text Box 21">
            <a:extLst>
              <a:ext uri="{FF2B5EF4-FFF2-40B4-BE49-F238E27FC236}">
                <a16:creationId xmlns:a16="http://schemas.microsoft.com/office/drawing/2014/main" id="{275E0E52-940D-C08F-C621-95152DA64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190" y="5559623"/>
            <a:ext cx="16648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の円をかく。</a:t>
            </a:r>
            <a:endParaRPr lang="ja-JP" altLang="en-US" sz="2400" dirty="0">
              <a:latin typeface="Calibri" pitchFamily="34" charset="0"/>
            </a:endParaRPr>
          </a:p>
        </p:txBody>
      </p:sp>
      <p:grpSp>
        <p:nvGrpSpPr>
          <p:cNvPr id="2285" name="グループ化 2284">
            <a:extLst>
              <a:ext uri="{FF2B5EF4-FFF2-40B4-BE49-F238E27FC236}">
                <a16:creationId xmlns:a16="http://schemas.microsoft.com/office/drawing/2014/main" id="{D867661A-DD51-15EB-F42C-DE83107478D6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855975" y="1471067"/>
            <a:ext cx="2317838" cy="6806852"/>
            <a:chOff x="4223806" y="751859"/>
            <a:chExt cx="2512815" cy="7382307"/>
          </a:xfrm>
        </p:grpSpPr>
        <p:grpSp>
          <p:nvGrpSpPr>
            <p:cNvPr id="2286" name="グループ化 810">
              <a:extLst>
                <a:ext uri="{FF2B5EF4-FFF2-40B4-BE49-F238E27FC236}">
                  <a16:creationId xmlns:a16="http://schemas.microsoft.com/office/drawing/2014/main" id="{167F7627-F4A3-AE20-7E1C-74CFEF0681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8548" y="751859"/>
              <a:ext cx="1038073" cy="3764384"/>
              <a:chOff x="3286282" y="2223665"/>
              <a:chExt cx="1038073" cy="3764384"/>
            </a:xfrm>
          </p:grpSpPr>
          <p:grpSp>
            <p:nvGrpSpPr>
              <p:cNvPr id="2109" name="グループ化 2108">
                <a:extLst>
                  <a:ext uri="{FF2B5EF4-FFF2-40B4-BE49-F238E27FC236}">
                    <a16:creationId xmlns:a16="http://schemas.microsoft.com/office/drawing/2014/main" id="{D08A61C1-2808-C112-7981-6EE07C9EC1B1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187" name="フリーフォーム 225">
                  <a:extLst>
                    <a:ext uri="{FF2B5EF4-FFF2-40B4-BE49-F238E27FC236}">
                      <a16:creationId xmlns:a16="http://schemas.microsoft.com/office/drawing/2014/main" id="{44C4240E-585A-C959-F5BE-8229512AF619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188" name="円弧 2187">
                  <a:extLst>
                    <a:ext uri="{FF2B5EF4-FFF2-40B4-BE49-F238E27FC236}">
                      <a16:creationId xmlns:a16="http://schemas.microsoft.com/office/drawing/2014/main" id="{5B41A463-B3EC-80B6-39DC-8B79216B1F86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110" name="グループ化 4">
                <a:extLst>
                  <a:ext uri="{FF2B5EF4-FFF2-40B4-BE49-F238E27FC236}">
                    <a16:creationId xmlns:a16="http://schemas.microsoft.com/office/drawing/2014/main" id="{86B4025D-B89C-4BD6-0E09-857CB0A6B6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183" name="グループ化 2182">
                  <a:extLst>
                    <a:ext uri="{FF2B5EF4-FFF2-40B4-BE49-F238E27FC236}">
                      <a16:creationId xmlns:a16="http://schemas.microsoft.com/office/drawing/2014/main" id="{913AC00F-FCE2-BCB7-9144-5BD7925EAAFF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185" name="フリーフォーム 223">
                    <a:extLst>
                      <a:ext uri="{FF2B5EF4-FFF2-40B4-BE49-F238E27FC236}">
                        <a16:creationId xmlns:a16="http://schemas.microsoft.com/office/drawing/2014/main" id="{8B02DCA8-37F2-DABD-B3F6-C76044FB4060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186" name="円弧 2185">
                    <a:extLst>
                      <a:ext uri="{FF2B5EF4-FFF2-40B4-BE49-F238E27FC236}">
                        <a16:creationId xmlns:a16="http://schemas.microsoft.com/office/drawing/2014/main" id="{FFA1AADA-28E0-1A1C-1235-7C97872FD1A2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184" name="AutoShape 648">
                  <a:extLst>
                    <a:ext uri="{FF2B5EF4-FFF2-40B4-BE49-F238E27FC236}">
                      <a16:creationId xmlns:a16="http://schemas.microsoft.com/office/drawing/2014/main" id="{D7F0293C-F4FE-0A9F-D065-0DDD7A286E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111" name="グループ化 844">
                <a:extLst>
                  <a:ext uri="{FF2B5EF4-FFF2-40B4-BE49-F238E27FC236}">
                    <a16:creationId xmlns:a16="http://schemas.microsoft.com/office/drawing/2014/main" id="{397E5B83-22CA-2E52-92D4-53D4289388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353" name="Group 679">
                  <a:extLst>
                    <a:ext uri="{FF2B5EF4-FFF2-40B4-BE49-F238E27FC236}">
                      <a16:creationId xmlns:a16="http://schemas.microsoft.com/office/drawing/2014/main" id="{12D81F67-6765-708C-2456-807B13ED16F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181" name="Rectangle 680">
                    <a:extLst>
                      <a:ext uri="{FF2B5EF4-FFF2-40B4-BE49-F238E27FC236}">
                        <a16:creationId xmlns:a16="http://schemas.microsoft.com/office/drawing/2014/main" id="{AACB0D76-559B-FD5F-4E63-795125E53C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182" name="Rectangle 681">
                    <a:extLst>
                      <a:ext uri="{FF2B5EF4-FFF2-40B4-BE49-F238E27FC236}">
                        <a16:creationId xmlns:a16="http://schemas.microsoft.com/office/drawing/2014/main" id="{A4E63456-52FD-457E-7FDA-B3576AD3D0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354" name="グループ化 846">
                  <a:extLst>
                    <a:ext uri="{FF2B5EF4-FFF2-40B4-BE49-F238E27FC236}">
                      <a16:creationId xmlns:a16="http://schemas.microsoft.com/office/drawing/2014/main" id="{11A397B2-0763-4032-ACE4-41F6D069DCA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355" name="Group 654">
                    <a:extLst>
                      <a:ext uri="{FF2B5EF4-FFF2-40B4-BE49-F238E27FC236}">
                        <a16:creationId xmlns:a16="http://schemas.microsoft.com/office/drawing/2014/main" id="{4063AEDA-64FE-68E3-59D2-38BA3BF5D55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179" name="Freeform 655">
                      <a:extLst>
                        <a:ext uri="{FF2B5EF4-FFF2-40B4-BE49-F238E27FC236}">
                          <a16:creationId xmlns:a16="http://schemas.microsoft.com/office/drawing/2014/main" id="{12C7843D-5C98-BA76-DAF2-ADFA5FDA09C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80" name="Freeform 656">
                      <a:extLst>
                        <a:ext uri="{FF2B5EF4-FFF2-40B4-BE49-F238E27FC236}">
                          <a16:creationId xmlns:a16="http://schemas.microsoft.com/office/drawing/2014/main" id="{B3DB793F-A463-6890-27FB-2CD97D135CE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356" name="Group 668">
                    <a:extLst>
                      <a:ext uri="{FF2B5EF4-FFF2-40B4-BE49-F238E27FC236}">
                        <a16:creationId xmlns:a16="http://schemas.microsoft.com/office/drawing/2014/main" id="{D64B7920-D5D7-4C29-52DC-82435AC901F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364" name="Group 669">
                      <a:extLst>
                        <a:ext uri="{FF2B5EF4-FFF2-40B4-BE49-F238E27FC236}">
                          <a16:creationId xmlns:a16="http://schemas.microsoft.com/office/drawing/2014/main" id="{A9CCA467-695D-02A3-634E-651667C8F20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366" name="Group 671">
                        <a:extLst>
                          <a:ext uri="{FF2B5EF4-FFF2-40B4-BE49-F238E27FC236}">
                            <a16:creationId xmlns:a16="http://schemas.microsoft.com/office/drawing/2014/main" id="{749A986F-D79F-6667-2915-7A2F8F240B7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177" name="Freeform 672">
                          <a:extLst>
                            <a:ext uri="{FF2B5EF4-FFF2-40B4-BE49-F238E27FC236}">
                              <a16:creationId xmlns:a16="http://schemas.microsoft.com/office/drawing/2014/main" id="{667A5747-D1D9-57E4-5172-9266CA6A403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78" name="Freeform 673">
                          <a:extLst>
                            <a:ext uri="{FF2B5EF4-FFF2-40B4-BE49-F238E27FC236}">
                              <a16:creationId xmlns:a16="http://schemas.microsoft.com/office/drawing/2014/main" id="{934A2818-2C78-3352-0267-EE26C91410B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367" name="Rectangle 677">
                        <a:extLst>
                          <a:ext uri="{FF2B5EF4-FFF2-40B4-BE49-F238E27FC236}">
                            <a16:creationId xmlns:a16="http://schemas.microsoft.com/office/drawing/2014/main" id="{96DAF1AD-17D6-8E75-5980-5899B7CC974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365" name="Freeform 678">
                      <a:extLst>
                        <a:ext uri="{FF2B5EF4-FFF2-40B4-BE49-F238E27FC236}">
                          <a16:creationId xmlns:a16="http://schemas.microsoft.com/office/drawing/2014/main" id="{9307E138-E85C-DFC7-74C3-054E4F6783C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104 h 34"/>
                        <a:gd name="T2" fmla="*/ 21 w 108"/>
                        <a:gd name="T3" fmla="*/ 172 h 34"/>
                        <a:gd name="T4" fmla="*/ 77 w 108"/>
                        <a:gd name="T5" fmla="*/ 141 h 34"/>
                        <a:gd name="T6" fmla="*/ 103 w 108"/>
                        <a:gd name="T7" fmla="*/ 69 h 34"/>
                        <a:gd name="T8" fmla="*/ 97 w 108"/>
                        <a:gd name="T9" fmla="*/ 1 h 34"/>
                        <a:gd name="T10" fmla="*/ 39 w 108"/>
                        <a:gd name="T11" fmla="*/ 91 h 34"/>
                        <a:gd name="T12" fmla="*/ 3 w 108"/>
                        <a:gd name="T13" fmla="*/ 104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357" name="Group 657">
                    <a:extLst>
                      <a:ext uri="{FF2B5EF4-FFF2-40B4-BE49-F238E27FC236}">
                        <a16:creationId xmlns:a16="http://schemas.microsoft.com/office/drawing/2014/main" id="{A173AB77-07A4-FE41-A405-07DD148FE5E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358" name="Group 658">
                      <a:extLst>
                        <a:ext uri="{FF2B5EF4-FFF2-40B4-BE49-F238E27FC236}">
                          <a16:creationId xmlns:a16="http://schemas.microsoft.com/office/drawing/2014/main" id="{E0396CB9-97C4-84D1-E745-260DDB0F3DB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360" name="Group 660">
                        <a:extLst>
                          <a:ext uri="{FF2B5EF4-FFF2-40B4-BE49-F238E27FC236}">
                            <a16:creationId xmlns:a16="http://schemas.microsoft.com/office/drawing/2014/main" id="{133512DE-5F25-38B8-5C7A-6320815A66A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362" name="Freeform 661">
                          <a:extLst>
                            <a:ext uri="{FF2B5EF4-FFF2-40B4-BE49-F238E27FC236}">
                              <a16:creationId xmlns:a16="http://schemas.microsoft.com/office/drawing/2014/main" id="{F5E0C492-4214-CAAA-DEE1-1E474548E70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363" name="Freeform 662">
                          <a:extLst>
                            <a:ext uri="{FF2B5EF4-FFF2-40B4-BE49-F238E27FC236}">
                              <a16:creationId xmlns:a16="http://schemas.microsoft.com/office/drawing/2014/main" id="{99779BE5-A539-2F60-0BA0-1B6A8153776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361" name="Rectangle 666">
                        <a:extLst>
                          <a:ext uri="{FF2B5EF4-FFF2-40B4-BE49-F238E27FC236}">
                            <a16:creationId xmlns:a16="http://schemas.microsoft.com/office/drawing/2014/main" id="{938C483E-8BB9-494F-F704-655DE275B8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359" name="Freeform 667">
                      <a:extLst>
                        <a:ext uri="{FF2B5EF4-FFF2-40B4-BE49-F238E27FC236}">
                          <a16:creationId xmlns:a16="http://schemas.microsoft.com/office/drawing/2014/main" id="{AFCC44EB-2FCA-E1F8-7AA0-B79955FD84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0 h 100"/>
                        <a:gd name="T2" fmla="*/ 10 w 202"/>
                        <a:gd name="T3" fmla="*/ 1 h 100"/>
                        <a:gd name="T4" fmla="*/ 34 w 202"/>
                        <a:gd name="T5" fmla="*/ 27 h 100"/>
                        <a:gd name="T6" fmla="*/ 32 w 202"/>
                        <a:gd name="T7" fmla="*/ 58 h 100"/>
                        <a:gd name="T8" fmla="*/ 16 w 202"/>
                        <a:gd name="T9" fmla="*/ 44 h 100"/>
                        <a:gd name="T10" fmla="*/ 8 w 202"/>
                        <a:gd name="T11" fmla="*/ 36 h 100"/>
                        <a:gd name="T12" fmla="*/ 2 w 202"/>
                        <a:gd name="T13" fmla="*/ 20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2287" name="グループ化 811">
              <a:extLst>
                <a:ext uri="{FF2B5EF4-FFF2-40B4-BE49-F238E27FC236}">
                  <a16:creationId xmlns:a16="http://schemas.microsoft.com/office/drawing/2014/main" id="{CB637EF2-62E9-D632-B3C3-31564F82FAC5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223806" y="4369782"/>
              <a:ext cx="1038073" cy="3764384"/>
              <a:chOff x="3286282" y="2223665"/>
              <a:chExt cx="1038073" cy="3764384"/>
            </a:xfrm>
          </p:grpSpPr>
          <p:grpSp>
            <p:nvGrpSpPr>
              <p:cNvPr id="2288" name="グループ化 2287">
                <a:extLst>
                  <a:ext uri="{FF2B5EF4-FFF2-40B4-BE49-F238E27FC236}">
                    <a16:creationId xmlns:a16="http://schemas.microsoft.com/office/drawing/2014/main" id="{2DC07071-CC04-8D3C-EC30-553D262A033C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085" name="フリーフォーム 193">
                  <a:extLst>
                    <a:ext uri="{FF2B5EF4-FFF2-40B4-BE49-F238E27FC236}">
                      <a16:creationId xmlns:a16="http://schemas.microsoft.com/office/drawing/2014/main" id="{BE5DC9B2-61CD-93EC-790D-7F2A03B50A74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088" name="円弧 2087">
                  <a:extLst>
                    <a:ext uri="{FF2B5EF4-FFF2-40B4-BE49-F238E27FC236}">
                      <a16:creationId xmlns:a16="http://schemas.microsoft.com/office/drawing/2014/main" id="{0C4575F7-459D-CE4C-F2AF-625C57997641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289" name="グループ化 4">
                <a:extLst>
                  <a:ext uri="{FF2B5EF4-FFF2-40B4-BE49-F238E27FC236}">
                    <a16:creationId xmlns:a16="http://schemas.microsoft.com/office/drawing/2014/main" id="{8E41E54A-54E4-144C-5A3E-E0AE77A989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080" name="グループ化 2079">
                  <a:extLst>
                    <a:ext uri="{FF2B5EF4-FFF2-40B4-BE49-F238E27FC236}">
                      <a16:creationId xmlns:a16="http://schemas.microsoft.com/office/drawing/2014/main" id="{FF854424-DB26-3F66-F17A-B51D8FE91330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082" name="フリーフォーム 191">
                    <a:extLst>
                      <a:ext uri="{FF2B5EF4-FFF2-40B4-BE49-F238E27FC236}">
                        <a16:creationId xmlns:a16="http://schemas.microsoft.com/office/drawing/2014/main" id="{D1FD7FCE-CCEC-03B7-A9F0-3285E1C210E4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084" name="円弧 2083">
                    <a:extLst>
                      <a:ext uri="{FF2B5EF4-FFF2-40B4-BE49-F238E27FC236}">
                        <a16:creationId xmlns:a16="http://schemas.microsoft.com/office/drawing/2014/main" id="{7781F47E-A9E4-998B-AE4A-F39F7E9C9543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081" name="AutoShape 648">
                  <a:extLst>
                    <a:ext uri="{FF2B5EF4-FFF2-40B4-BE49-F238E27FC236}">
                      <a16:creationId xmlns:a16="http://schemas.microsoft.com/office/drawing/2014/main" id="{477896FE-3104-0ED4-26F3-30E27D82B0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290" name="グループ化 814">
                <a:extLst>
                  <a:ext uri="{FF2B5EF4-FFF2-40B4-BE49-F238E27FC236}">
                    <a16:creationId xmlns:a16="http://schemas.microsoft.com/office/drawing/2014/main" id="{88E3F127-3621-653F-D40F-7771741141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291" name="Group 679">
                  <a:extLst>
                    <a:ext uri="{FF2B5EF4-FFF2-40B4-BE49-F238E27FC236}">
                      <a16:creationId xmlns:a16="http://schemas.microsoft.com/office/drawing/2014/main" id="{7E01C514-6B81-8C0C-0FDF-B8DECA929E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94" name="Rectangle 680">
                    <a:extLst>
                      <a:ext uri="{FF2B5EF4-FFF2-40B4-BE49-F238E27FC236}">
                        <a16:creationId xmlns:a16="http://schemas.microsoft.com/office/drawing/2014/main" id="{6B39CBE0-CC86-C95E-6C3E-D6DC594EF7F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95" name="Rectangle 681">
                    <a:extLst>
                      <a:ext uri="{FF2B5EF4-FFF2-40B4-BE49-F238E27FC236}">
                        <a16:creationId xmlns:a16="http://schemas.microsoft.com/office/drawing/2014/main" id="{CD3DFEA6-F803-FECE-E091-5029860A604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292" name="グループ化 816">
                  <a:extLst>
                    <a:ext uri="{FF2B5EF4-FFF2-40B4-BE49-F238E27FC236}">
                      <a16:creationId xmlns:a16="http://schemas.microsoft.com/office/drawing/2014/main" id="{039787BC-6452-E0F5-0518-EA0ABA94754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293" name="Group 654">
                    <a:extLst>
                      <a:ext uri="{FF2B5EF4-FFF2-40B4-BE49-F238E27FC236}">
                        <a16:creationId xmlns:a16="http://schemas.microsoft.com/office/drawing/2014/main" id="{2B44200D-3F70-63CD-383C-265D2089B8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91" name="Freeform 655">
                      <a:extLst>
                        <a:ext uri="{FF2B5EF4-FFF2-40B4-BE49-F238E27FC236}">
                          <a16:creationId xmlns:a16="http://schemas.microsoft.com/office/drawing/2014/main" id="{75FFF005-3DA0-36BE-9D66-6ECD6F066F0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0 h 2319"/>
                        <a:gd name="T2" fmla="*/ 0 w 2332"/>
                        <a:gd name="T3" fmla="*/ 0 h 2319"/>
                        <a:gd name="T4" fmla="*/ 0 w 2332"/>
                        <a:gd name="T5" fmla="*/ 0 h 2319"/>
                        <a:gd name="T6" fmla="*/ 0 w 2332"/>
                        <a:gd name="T7" fmla="*/ 0 h 2319"/>
                        <a:gd name="T8" fmla="*/ 0 w 2332"/>
                        <a:gd name="T9" fmla="*/ 0 h 2319"/>
                        <a:gd name="T10" fmla="*/ 0 w 2332"/>
                        <a:gd name="T11" fmla="*/ 0 h 2319"/>
                        <a:gd name="T12" fmla="*/ 0 w 2332"/>
                        <a:gd name="T13" fmla="*/ 0 h 2319"/>
                        <a:gd name="T14" fmla="*/ 0 w 2332"/>
                        <a:gd name="T15" fmla="*/ 0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0 h 2319"/>
                        <a:gd name="T72" fmla="*/ 0 w 2332"/>
                        <a:gd name="T73" fmla="*/ 0 h 2319"/>
                        <a:gd name="T74" fmla="*/ 0 w 2332"/>
                        <a:gd name="T75" fmla="*/ 0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92" name="Freeform 656">
                      <a:extLst>
                        <a:ext uri="{FF2B5EF4-FFF2-40B4-BE49-F238E27FC236}">
                          <a16:creationId xmlns:a16="http://schemas.microsoft.com/office/drawing/2014/main" id="{1EBBE75B-ADB3-2B15-1169-B47C57FCE6A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294" name="Group 668">
                    <a:extLst>
                      <a:ext uri="{FF2B5EF4-FFF2-40B4-BE49-F238E27FC236}">
                        <a16:creationId xmlns:a16="http://schemas.microsoft.com/office/drawing/2014/main" id="{92A092AB-DDA9-00C2-E385-2C610BB5744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302" name="Group 669">
                      <a:extLst>
                        <a:ext uri="{FF2B5EF4-FFF2-40B4-BE49-F238E27FC236}">
                          <a16:creationId xmlns:a16="http://schemas.microsoft.com/office/drawing/2014/main" id="{F425C3FA-20EF-01E3-901A-5E3CE84B7BF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87" name="Group 671">
                        <a:extLst>
                          <a:ext uri="{FF2B5EF4-FFF2-40B4-BE49-F238E27FC236}">
                            <a16:creationId xmlns:a16="http://schemas.microsoft.com/office/drawing/2014/main" id="{821BEB7C-E36E-2B39-3EE2-72EEA12A2F1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89" name="Freeform 672">
                          <a:extLst>
                            <a:ext uri="{FF2B5EF4-FFF2-40B4-BE49-F238E27FC236}">
                              <a16:creationId xmlns:a16="http://schemas.microsoft.com/office/drawing/2014/main" id="{CC6A4077-C5D7-8182-800B-546B3E36378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90" name="Freeform 673">
                          <a:extLst>
                            <a:ext uri="{FF2B5EF4-FFF2-40B4-BE49-F238E27FC236}">
                              <a16:creationId xmlns:a16="http://schemas.microsoft.com/office/drawing/2014/main" id="{4133AD58-D4CD-85EC-8724-FBF47833581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88" name="Rectangle 677">
                        <a:extLst>
                          <a:ext uri="{FF2B5EF4-FFF2-40B4-BE49-F238E27FC236}">
                            <a16:creationId xmlns:a16="http://schemas.microsoft.com/office/drawing/2014/main" id="{AD7FD375-02B7-2F4D-4D3E-CA54224FF92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303" name="Freeform 678">
                      <a:extLst>
                        <a:ext uri="{FF2B5EF4-FFF2-40B4-BE49-F238E27FC236}">
                          <a16:creationId xmlns:a16="http://schemas.microsoft.com/office/drawing/2014/main" id="{4B41391B-DE9C-DE95-7D99-9D0C32B1A5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104 h 34"/>
                        <a:gd name="T2" fmla="*/ 21 w 108"/>
                        <a:gd name="T3" fmla="*/ 172 h 34"/>
                        <a:gd name="T4" fmla="*/ 77 w 108"/>
                        <a:gd name="T5" fmla="*/ 141 h 34"/>
                        <a:gd name="T6" fmla="*/ 103 w 108"/>
                        <a:gd name="T7" fmla="*/ 69 h 34"/>
                        <a:gd name="T8" fmla="*/ 97 w 108"/>
                        <a:gd name="T9" fmla="*/ 1 h 34"/>
                        <a:gd name="T10" fmla="*/ 39 w 108"/>
                        <a:gd name="T11" fmla="*/ 91 h 34"/>
                        <a:gd name="T12" fmla="*/ 3 w 108"/>
                        <a:gd name="T13" fmla="*/ 104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295" name="Group 657">
                    <a:extLst>
                      <a:ext uri="{FF2B5EF4-FFF2-40B4-BE49-F238E27FC236}">
                        <a16:creationId xmlns:a16="http://schemas.microsoft.com/office/drawing/2014/main" id="{6D803817-2BE6-1B89-EC35-3FF74921CCE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296" name="Group 658">
                      <a:extLst>
                        <a:ext uri="{FF2B5EF4-FFF2-40B4-BE49-F238E27FC236}">
                          <a16:creationId xmlns:a16="http://schemas.microsoft.com/office/drawing/2014/main" id="{4AD45854-FD77-7DE2-113E-1920DD948B6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298" name="Group 660">
                        <a:extLst>
                          <a:ext uri="{FF2B5EF4-FFF2-40B4-BE49-F238E27FC236}">
                            <a16:creationId xmlns:a16="http://schemas.microsoft.com/office/drawing/2014/main" id="{B256A72F-DF28-F3E1-4714-D8BC486C45C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300" name="Freeform 661">
                          <a:extLst>
                            <a:ext uri="{FF2B5EF4-FFF2-40B4-BE49-F238E27FC236}">
                              <a16:creationId xmlns:a16="http://schemas.microsoft.com/office/drawing/2014/main" id="{AF252BD1-9C1D-B9FC-3CBB-E2DBDB623B3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301" name="Freeform 662">
                          <a:extLst>
                            <a:ext uri="{FF2B5EF4-FFF2-40B4-BE49-F238E27FC236}">
                              <a16:creationId xmlns:a16="http://schemas.microsoft.com/office/drawing/2014/main" id="{A630FFAC-E002-067C-E03E-80C9084D4D5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299" name="Rectangle 666">
                        <a:extLst>
                          <a:ext uri="{FF2B5EF4-FFF2-40B4-BE49-F238E27FC236}">
                            <a16:creationId xmlns:a16="http://schemas.microsoft.com/office/drawing/2014/main" id="{CF525956-22B6-F28B-A9BC-146DF2DA771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297" name="Freeform 667">
                      <a:extLst>
                        <a:ext uri="{FF2B5EF4-FFF2-40B4-BE49-F238E27FC236}">
                          <a16:creationId xmlns:a16="http://schemas.microsoft.com/office/drawing/2014/main" id="{F89AAF7C-938E-5F2E-AFB8-42B61E0EDEF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0 h 100"/>
                        <a:gd name="T2" fmla="*/ 10 w 202"/>
                        <a:gd name="T3" fmla="*/ 1 h 100"/>
                        <a:gd name="T4" fmla="*/ 34 w 202"/>
                        <a:gd name="T5" fmla="*/ 27 h 100"/>
                        <a:gd name="T6" fmla="*/ 32 w 202"/>
                        <a:gd name="T7" fmla="*/ 58 h 100"/>
                        <a:gd name="T8" fmla="*/ 16 w 202"/>
                        <a:gd name="T9" fmla="*/ 44 h 100"/>
                        <a:gd name="T10" fmla="*/ 8 w 202"/>
                        <a:gd name="T11" fmla="*/ 36 h 100"/>
                        <a:gd name="T12" fmla="*/ 2 w 202"/>
                        <a:gd name="T13" fmla="*/ 20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  <p:sp>
        <p:nvSpPr>
          <p:cNvPr id="2189" name="円弧 2188">
            <a:extLst>
              <a:ext uri="{FF2B5EF4-FFF2-40B4-BE49-F238E27FC236}">
                <a16:creationId xmlns:a16="http://schemas.microsoft.com/office/drawing/2014/main" id="{4391C07F-F902-8554-B43F-6CF21738D7C4}"/>
              </a:ext>
            </a:extLst>
          </p:cNvPr>
          <p:cNvSpPr/>
          <p:nvPr/>
        </p:nvSpPr>
        <p:spPr bwMode="auto">
          <a:xfrm flipV="1">
            <a:off x="4570896" y="3427752"/>
            <a:ext cx="2881424" cy="2883340"/>
          </a:xfrm>
          <a:prstGeom prst="arc">
            <a:avLst>
              <a:gd name="adj1" fmla="val 6099334"/>
              <a:gd name="adj2" fmla="val 6900609"/>
            </a:avLst>
          </a:prstGeom>
          <a:ln w="127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90" name="円弧 2189">
            <a:extLst>
              <a:ext uri="{FF2B5EF4-FFF2-40B4-BE49-F238E27FC236}">
                <a16:creationId xmlns:a16="http://schemas.microsoft.com/office/drawing/2014/main" id="{F02E9D88-0413-7A69-C987-2361E48995F4}"/>
              </a:ext>
            </a:extLst>
          </p:cNvPr>
          <p:cNvSpPr/>
          <p:nvPr/>
        </p:nvSpPr>
        <p:spPr bwMode="auto">
          <a:xfrm flipH="1" flipV="1">
            <a:off x="6011056" y="3429953"/>
            <a:ext cx="2881424" cy="2883340"/>
          </a:xfrm>
          <a:prstGeom prst="arc">
            <a:avLst>
              <a:gd name="adj1" fmla="val 6148019"/>
              <a:gd name="adj2" fmla="val 6896279"/>
            </a:avLst>
          </a:prstGeom>
          <a:ln w="127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91" name="円弧 2190">
            <a:extLst>
              <a:ext uri="{FF2B5EF4-FFF2-40B4-BE49-F238E27FC236}">
                <a16:creationId xmlns:a16="http://schemas.microsoft.com/office/drawing/2014/main" id="{9A9E1E6C-52D6-5458-926E-E0405091ECB9}"/>
              </a:ext>
            </a:extLst>
          </p:cNvPr>
          <p:cNvSpPr/>
          <p:nvPr/>
        </p:nvSpPr>
        <p:spPr bwMode="auto">
          <a:xfrm flipH="1" flipV="1">
            <a:off x="5296373" y="1217244"/>
            <a:ext cx="2881424" cy="2883340"/>
          </a:xfrm>
          <a:prstGeom prst="arc">
            <a:avLst>
              <a:gd name="adj1" fmla="val 12566981"/>
              <a:gd name="adj2" fmla="val 13354672"/>
            </a:avLst>
          </a:prstGeom>
          <a:ln w="127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93" name="円弧 2192">
            <a:extLst>
              <a:ext uri="{FF2B5EF4-FFF2-40B4-BE49-F238E27FC236}">
                <a16:creationId xmlns:a16="http://schemas.microsoft.com/office/drawing/2014/main" id="{7B1F0BBD-92B6-3647-9029-9AE68FB7D0D3}"/>
              </a:ext>
            </a:extLst>
          </p:cNvPr>
          <p:cNvSpPr/>
          <p:nvPr/>
        </p:nvSpPr>
        <p:spPr bwMode="auto">
          <a:xfrm flipV="1">
            <a:off x="5295269" y="1225206"/>
            <a:ext cx="2881424" cy="2883340"/>
          </a:xfrm>
          <a:prstGeom prst="arc">
            <a:avLst>
              <a:gd name="adj1" fmla="val 12461883"/>
              <a:gd name="adj2" fmla="val 13354672"/>
            </a:avLst>
          </a:prstGeom>
          <a:ln w="127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29E2D2E5-0A44-3CF5-1BBC-DAD22BD68CD5}"/>
              </a:ext>
            </a:extLst>
          </p:cNvPr>
          <p:cNvSpPr/>
          <p:nvPr/>
        </p:nvSpPr>
        <p:spPr>
          <a:xfrm>
            <a:off x="38985" y="4793338"/>
            <a:ext cx="53315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頂点Ａを利用して、正五角形を作図する。</a:t>
            </a:r>
          </a:p>
        </p:txBody>
      </p:sp>
      <p:sp>
        <p:nvSpPr>
          <p:cNvPr id="26" name="Text Box 21">
            <a:extLst>
              <a:ext uri="{FF2B5EF4-FFF2-40B4-BE49-F238E27FC236}">
                <a16:creationId xmlns:a16="http://schemas.microsoft.com/office/drawing/2014/main" id="{303EE12C-DBE9-16CC-ED22-AEB6D2199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6" y="5894757"/>
            <a:ext cx="58746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2400" dirty="0">
                <a:latin typeface="Calibri" pitchFamily="34" charset="0"/>
              </a:rPr>
              <a:t>⑥　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点Ａを中心として、半径ＣＤの円をかき、　　</a:t>
            </a:r>
            <a:endParaRPr lang="en-US" altLang="ja-JP" sz="2400" dirty="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354DBFF6-C4F9-4146-8C72-3F356FCEC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07" y="5891166"/>
            <a:ext cx="34290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⑤でかいた円との交点を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9" name="Text Box 21">
            <a:extLst>
              <a:ext uri="{FF2B5EF4-FFF2-40B4-BE49-F238E27FC236}">
                <a16:creationId xmlns:a16="http://schemas.microsoft.com/office/drawing/2014/main" id="{A38718E4-A3B7-24CC-0082-FB42E6A0A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190" y="6309700"/>
            <a:ext cx="32349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それぞれ、Ｂ、Ｅとする。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B074BBA-FFC5-9B12-EB61-432600423713}"/>
              </a:ext>
            </a:extLst>
          </p:cNvPr>
          <p:cNvSpPr/>
          <p:nvPr/>
        </p:nvSpPr>
        <p:spPr>
          <a:xfrm>
            <a:off x="3412466" y="6301821"/>
            <a:ext cx="4623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各点を結べば、正五角形ができる。</a:t>
            </a:r>
          </a:p>
        </p:txBody>
      </p:sp>
      <p:sp>
        <p:nvSpPr>
          <p:cNvPr id="31" name="正方形/長方形 3">
            <a:extLst>
              <a:ext uri="{FF2B5EF4-FFF2-40B4-BE49-F238E27FC236}">
                <a16:creationId xmlns:a16="http://schemas.microsoft.com/office/drawing/2014/main" id="{BC07E419-4FAA-3D33-112D-CE59705AA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976" y="3012537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Ｂ</a:t>
            </a:r>
          </a:p>
        </p:txBody>
      </p:sp>
      <p:sp>
        <p:nvSpPr>
          <p:cNvPr id="2272" name="正方形/長方形 3">
            <a:extLst>
              <a:ext uri="{FF2B5EF4-FFF2-40B4-BE49-F238E27FC236}">
                <a16:creationId xmlns:a16="http://schemas.microsoft.com/office/drawing/2014/main" id="{FCF6ED83-5B75-B131-31C7-D69118121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376" y="3039343"/>
            <a:ext cx="404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Ｅ</a:t>
            </a:r>
          </a:p>
        </p:txBody>
      </p:sp>
      <p:sp>
        <p:nvSpPr>
          <p:cNvPr id="2273" name="Line 13">
            <a:extLst>
              <a:ext uri="{FF2B5EF4-FFF2-40B4-BE49-F238E27FC236}">
                <a16:creationId xmlns:a16="http://schemas.microsoft.com/office/drawing/2014/main" id="{FB87D3EB-C639-84CC-1891-A59FD4403B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7" y="3495675"/>
            <a:ext cx="461439" cy="136124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74" name="Line 13">
            <a:extLst>
              <a:ext uri="{FF2B5EF4-FFF2-40B4-BE49-F238E27FC236}">
                <a16:creationId xmlns:a16="http://schemas.microsoft.com/office/drawing/2014/main" id="{98D23747-E1CB-F219-5B6B-6C31FE441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4637" y="2659264"/>
            <a:ext cx="1163077" cy="84788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83" name="Line 13">
            <a:extLst>
              <a:ext uri="{FF2B5EF4-FFF2-40B4-BE49-F238E27FC236}">
                <a16:creationId xmlns:a16="http://schemas.microsoft.com/office/drawing/2014/main" id="{79D51B47-0A99-F986-9F9F-BC3038737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1671" y="2657941"/>
            <a:ext cx="1171862" cy="84657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84" name="Line 13">
            <a:extLst>
              <a:ext uri="{FF2B5EF4-FFF2-40B4-BE49-F238E27FC236}">
                <a16:creationId xmlns:a16="http://schemas.microsoft.com/office/drawing/2014/main" id="{23A58B20-CEFB-70A3-0B66-5DC4621752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2838" y="3495339"/>
            <a:ext cx="440566" cy="137193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527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900000">
                                      <p:cBhvr>
                                        <p:cTn id="24" dur="7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80000">
                                      <p:cBhvr>
                                        <p:cTn id="28" dur="12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15851 1.85185E-6 " pathEditMode="relative" rAng="0" ptsTypes="AA">
                                      <p:cBhvr>
                                        <p:cTn id="35" dur="7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440000">
                                      <p:cBhvr>
                                        <p:cTn id="37" dur="7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41" dur="12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68 1.85185E-6 L 0.079 -0.32199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-16111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55" dur="7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500000">
                                      <p:cBhvr>
                                        <p:cTn id="59" dur="2250" fill="hold"/>
                                        <p:tgtEl>
                                          <p:spTgt spid="2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250"/>
                                        <p:tgtEl>
                                          <p:spTgt spid="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250"/>
                                        <p:tgtEl>
                                          <p:spTgt spid="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250"/>
                                        <p:tgtEl>
                                          <p:spTgt spid="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250"/>
                                        <p:tgtEl>
                                          <p:spTgt spid="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1" grpId="0"/>
      <p:bldP spid="2282" grpId="0"/>
      <p:bldP spid="2189" grpId="0" animBg="1"/>
      <p:bldP spid="2190" grpId="0" animBg="1"/>
      <p:bldP spid="2191" grpId="0" animBg="1"/>
      <p:bldP spid="2193" grpId="0" animBg="1"/>
      <p:bldP spid="25" grpId="0"/>
      <p:bldP spid="26" grpId="0"/>
      <p:bldP spid="28" grpId="0"/>
      <p:bldP spid="29" grpId="0"/>
      <p:bldP spid="30" grpId="0"/>
      <p:bldP spid="31" grpId="0"/>
      <p:bldP spid="2272" grpId="0"/>
      <p:bldP spid="2273" grpId="0" animBg="1"/>
      <p:bldP spid="2274" grpId="0" animBg="1"/>
      <p:bldP spid="2283" grpId="0" animBg="1"/>
      <p:bldP spid="2284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11791</TotalTime>
  <Words>802</Words>
  <Application>Microsoft Office PowerPoint</Application>
  <PresentationFormat>画面に合わせる (4:3)</PresentationFormat>
  <Paragraphs>164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sakamotto</dc:creator>
  <cp:lastModifiedBy>典久 阪本</cp:lastModifiedBy>
  <cp:revision>1212</cp:revision>
  <dcterms:created xsi:type="dcterms:W3CDTF">2014-08-14T01:41:18Z</dcterms:created>
  <dcterms:modified xsi:type="dcterms:W3CDTF">2026-01-24T01:35:32Z</dcterms:modified>
</cp:coreProperties>
</file>