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3" r:id="rId2"/>
    <p:sldId id="304" r:id="rId3"/>
    <p:sldId id="321" r:id="rId4"/>
    <p:sldId id="314" r:id="rId5"/>
    <p:sldId id="328" r:id="rId6"/>
    <p:sldId id="324" r:id="rId7"/>
    <p:sldId id="323" r:id="rId8"/>
    <p:sldId id="330" r:id="rId9"/>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33"/>
    <a:srgbClr val="FF99CC"/>
    <a:srgbClr val="FF7C80"/>
    <a:srgbClr val="FFFF00"/>
    <a:srgbClr val="00FFFF"/>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15" autoAdjust="0"/>
    <p:restoredTop sz="94081" autoAdjust="0"/>
  </p:normalViewPr>
  <p:slideViewPr>
    <p:cSldViewPr>
      <p:cViewPr>
        <p:scale>
          <a:sx n="140" d="100"/>
          <a:sy n="140" d="100"/>
        </p:scale>
        <p:origin x="18" y="-177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9B8008-AB87-4B15-9035-E0076D283182}" type="datetimeFigureOut">
              <a:rPr kumimoji="1" lang="ja-JP" altLang="en-US" smtClean="0"/>
              <a:t>2026/1/8</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FC5020-B35D-417A-878A-A680CC34EF44}" type="slidenum">
              <a:rPr kumimoji="1" lang="ja-JP" altLang="en-US" smtClean="0"/>
              <a:t>‹#›</a:t>
            </a:fld>
            <a:endParaRPr kumimoji="1" lang="ja-JP" altLang="en-US"/>
          </a:p>
        </p:txBody>
      </p:sp>
    </p:spTree>
    <p:extLst>
      <p:ext uri="{BB962C8B-B14F-4D97-AF65-F5344CB8AC3E}">
        <p14:creationId xmlns:p14="http://schemas.microsoft.com/office/powerpoint/2010/main" val="7566224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dirty="0"/>
          </a:p>
        </p:txBody>
      </p:sp>
      <p:sp>
        <p:nvSpPr>
          <p:cNvPr id="10244"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kumimoji="1" sz="1200">
                <a:solidFill>
                  <a:schemeClr val="tx1"/>
                </a:solidFill>
                <a:latin typeface="Calibri" pitchFamily="34" charset="0"/>
                <a:ea typeface="ＭＳ Ｐゴシック" charset="-128"/>
              </a:defRPr>
            </a:lvl1pPr>
            <a:lvl2pPr marL="742950" indent="-285750" eaLnBrk="0" hangingPunct="0">
              <a:spcBef>
                <a:spcPct val="30000"/>
              </a:spcBef>
              <a:defRPr kumimoji="1" sz="1200">
                <a:solidFill>
                  <a:schemeClr val="tx1"/>
                </a:solidFill>
                <a:latin typeface="Calibri" pitchFamily="34" charset="0"/>
                <a:ea typeface="ＭＳ Ｐゴシック" charset="-128"/>
              </a:defRPr>
            </a:lvl2pPr>
            <a:lvl3pPr marL="1143000" indent="-228600" eaLnBrk="0" hangingPunct="0">
              <a:spcBef>
                <a:spcPct val="30000"/>
              </a:spcBef>
              <a:defRPr kumimoji="1" sz="1200">
                <a:solidFill>
                  <a:schemeClr val="tx1"/>
                </a:solidFill>
                <a:latin typeface="Calibri" pitchFamily="34" charset="0"/>
                <a:ea typeface="ＭＳ Ｐゴシック" charset="-128"/>
              </a:defRPr>
            </a:lvl3pPr>
            <a:lvl4pPr marL="1600200" indent="-228600" eaLnBrk="0" hangingPunct="0">
              <a:spcBef>
                <a:spcPct val="30000"/>
              </a:spcBef>
              <a:defRPr kumimoji="1" sz="1200">
                <a:solidFill>
                  <a:schemeClr val="tx1"/>
                </a:solidFill>
                <a:latin typeface="Calibri" pitchFamily="34" charset="0"/>
                <a:ea typeface="ＭＳ Ｐゴシック" charset="-128"/>
              </a:defRPr>
            </a:lvl4pPr>
            <a:lvl5pPr marL="2057400" indent="-228600" eaLnBrk="0" hangingPunct="0">
              <a:spcBef>
                <a:spcPct val="30000"/>
              </a:spcBef>
              <a:defRPr kumimoji="1"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9pPr>
          </a:lstStyle>
          <a:p>
            <a:pPr eaLnBrk="1" hangingPunct="1">
              <a:spcBef>
                <a:spcPct val="0"/>
              </a:spcBef>
            </a:pPr>
            <a:fld id="{706DEA35-7022-4919-B0B5-43969621C34F}" type="slidenum">
              <a:rPr lang="ja-JP" altLang="en-US" smtClean="0">
                <a:latin typeface="Arial" charset="0"/>
              </a:rPr>
              <a:pPr eaLnBrk="1" hangingPunct="1">
                <a:spcBef>
                  <a:spcPct val="0"/>
                </a:spcBef>
              </a:pPr>
              <a:t>1</a:t>
            </a:fld>
            <a:endParaRPr lang="ja-JP" altLang="en-US">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a:p>
        </p:txBody>
      </p:sp>
      <p:sp>
        <p:nvSpPr>
          <p:cNvPr id="11268"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kumimoji="1" sz="1200">
                <a:solidFill>
                  <a:schemeClr val="tx1"/>
                </a:solidFill>
                <a:latin typeface="Calibri" pitchFamily="34" charset="0"/>
                <a:ea typeface="ＭＳ Ｐゴシック" charset="-128"/>
              </a:defRPr>
            </a:lvl1pPr>
            <a:lvl2pPr marL="742950" indent="-285750" eaLnBrk="0" hangingPunct="0">
              <a:spcBef>
                <a:spcPct val="30000"/>
              </a:spcBef>
              <a:defRPr kumimoji="1" sz="1200">
                <a:solidFill>
                  <a:schemeClr val="tx1"/>
                </a:solidFill>
                <a:latin typeface="Calibri" pitchFamily="34" charset="0"/>
                <a:ea typeface="ＭＳ Ｐゴシック" charset="-128"/>
              </a:defRPr>
            </a:lvl2pPr>
            <a:lvl3pPr marL="1143000" indent="-228600" eaLnBrk="0" hangingPunct="0">
              <a:spcBef>
                <a:spcPct val="30000"/>
              </a:spcBef>
              <a:defRPr kumimoji="1" sz="1200">
                <a:solidFill>
                  <a:schemeClr val="tx1"/>
                </a:solidFill>
                <a:latin typeface="Calibri" pitchFamily="34" charset="0"/>
                <a:ea typeface="ＭＳ Ｐゴシック" charset="-128"/>
              </a:defRPr>
            </a:lvl3pPr>
            <a:lvl4pPr marL="1600200" indent="-228600" eaLnBrk="0" hangingPunct="0">
              <a:spcBef>
                <a:spcPct val="30000"/>
              </a:spcBef>
              <a:defRPr kumimoji="1" sz="1200">
                <a:solidFill>
                  <a:schemeClr val="tx1"/>
                </a:solidFill>
                <a:latin typeface="Calibri" pitchFamily="34" charset="0"/>
                <a:ea typeface="ＭＳ Ｐゴシック" charset="-128"/>
              </a:defRPr>
            </a:lvl4pPr>
            <a:lvl5pPr marL="2057400" indent="-228600" eaLnBrk="0" hangingPunct="0">
              <a:spcBef>
                <a:spcPct val="30000"/>
              </a:spcBef>
              <a:defRPr kumimoji="1"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9pPr>
          </a:lstStyle>
          <a:p>
            <a:pPr eaLnBrk="1" hangingPunct="1">
              <a:spcBef>
                <a:spcPct val="0"/>
              </a:spcBef>
            </a:pPr>
            <a:fld id="{805F7B19-1408-4373-ADAF-A0EBA7233256}" type="slidenum">
              <a:rPr lang="ja-JP" altLang="en-US" smtClean="0">
                <a:latin typeface="Arial" charset="0"/>
              </a:rPr>
              <a:pPr eaLnBrk="1" hangingPunct="1">
                <a:spcBef>
                  <a:spcPct val="0"/>
                </a:spcBef>
              </a:pPr>
              <a:t>2</a:t>
            </a:fld>
            <a:endParaRPr lang="ja-JP" altLang="en-US">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a:p>
        </p:txBody>
      </p:sp>
      <p:sp>
        <p:nvSpPr>
          <p:cNvPr id="11268"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kumimoji="1" sz="1200">
                <a:solidFill>
                  <a:schemeClr val="tx1"/>
                </a:solidFill>
                <a:latin typeface="Calibri" pitchFamily="34" charset="0"/>
                <a:ea typeface="ＭＳ Ｐゴシック" charset="-128"/>
              </a:defRPr>
            </a:lvl1pPr>
            <a:lvl2pPr marL="742950" indent="-285750" eaLnBrk="0" hangingPunct="0">
              <a:spcBef>
                <a:spcPct val="30000"/>
              </a:spcBef>
              <a:defRPr kumimoji="1" sz="1200">
                <a:solidFill>
                  <a:schemeClr val="tx1"/>
                </a:solidFill>
                <a:latin typeface="Calibri" pitchFamily="34" charset="0"/>
                <a:ea typeface="ＭＳ Ｐゴシック" charset="-128"/>
              </a:defRPr>
            </a:lvl2pPr>
            <a:lvl3pPr marL="1143000" indent="-228600" eaLnBrk="0" hangingPunct="0">
              <a:spcBef>
                <a:spcPct val="30000"/>
              </a:spcBef>
              <a:defRPr kumimoji="1" sz="1200">
                <a:solidFill>
                  <a:schemeClr val="tx1"/>
                </a:solidFill>
                <a:latin typeface="Calibri" pitchFamily="34" charset="0"/>
                <a:ea typeface="ＭＳ Ｐゴシック" charset="-128"/>
              </a:defRPr>
            </a:lvl3pPr>
            <a:lvl4pPr marL="1600200" indent="-228600" eaLnBrk="0" hangingPunct="0">
              <a:spcBef>
                <a:spcPct val="30000"/>
              </a:spcBef>
              <a:defRPr kumimoji="1" sz="1200">
                <a:solidFill>
                  <a:schemeClr val="tx1"/>
                </a:solidFill>
                <a:latin typeface="Calibri" pitchFamily="34" charset="0"/>
                <a:ea typeface="ＭＳ Ｐゴシック" charset="-128"/>
              </a:defRPr>
            </a:lvl4pPr>
            <a:lvl5pPr marL="2057400" indent="-228600" eaLnBrk="0" hangingPunct="0">
              <a:spcBef>
                <a:spcPct val="30000"/>
              </a:spcBef>
              <a:defRPr kumimoji="1"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9pPr>
          </a:lstStyle>
          <a:p>
            <a:pPr eaLnBrk="1" hangingPunct="1">
              <a:spcBef>
                <a:spcPct val="0"/>
              </a:spcBef>
            </a:pPr>
            <a:fld id="{805F7B19-1408-4373-ADAF-A0EBA7233256}" type="slidenum">
              <a:rPr lang="ja-JP" altLang="en-US" smtClean="0">
                <a:latin typeface="Arial" charset="0"/>
              </a:rPr>
              <a:pPr eaLnBrk="1" hangingPunct="1">
                <a:spcBef>
                  <a:spcPct val="0"/>
                </a:spcBef>
              </a:pPr>
              <a:t>3</a:t>
            </a:fld>
            <a:endParaRPr lang="ja-JP" altLang="en-US">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a:p>
        </p:txBody>
      </p:sp>
      <p:sp>
        <p:nvSpPr>
          <p:cNvPr id="11268"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kumimoji="1" sz="1200">
                <a:solidFill>
                  <a:schemeClr val="tx1"/>
                </a:solidFill>
                <a:latin typeface="Calibri" pitchFamily="34" charset="0"/>
                <a:ea typeface="ＭＳ Ｐゴシック" charset="-128"/>
              </a:defRPr>
            </a:lvl1pPr>
            <a:lvl2pPr marL="742950" indent="-285750" eaLnBrk="0" hangingPunct="0">
              <a:spcBef>
                <a:spcPct val="30000"/>
              </a:spcBef>
              <a:defRPr kumimoji="1" sz="1200">
                <a:solidFill>
                  <a:schemeClr val="tx1"/>
                </a:solidFill>
                <a:latin typeface="Calibri" pitchFamily="34" charset="0"/>
                <a:ea typeface="ＭＳ Ｐゴシック" charset="-128"/>
              </a:defRPr>
            </a:lvl2pPr>
            <a:lvl3pPr marL="1143000" indent="-228600" eaLnBrk="0" hangingPunct="0">
              <a:spcBef>
                <a:spcPct val="30000"/>
              </a:spcBef>
              <a:defRPr kumimoji="1" sz="1200">
                <a:solidFill>
                  <a:schemeClr val="tx1"/>
                </a:solidFill>
                <a:latin typeface="Calibri" pitchFamily="34" charset="0"/>
                <a:ea typeface="ＭＳ Ｐゴシック" charset="-128"/>
              </a:defRPr>
            </a:lvl3pPr>
            <a:lvl4pPr marL="1600200" indent="-228600" eaLnBrk="0" hangingPunct="0">
              <a:spcBef>
                <a:spcPct val="30000"/>
              </a:spcBef>
              <a:defRPr kumimoji="1" sz="1200">
                <a:solidFill>
                  <a:schemeClr val="tx1"/>
                </a:solidFill>
                <a:latin typeface="Calibri" pitchFamily="34" charset="0"/>
                <a:ea typeface="ＭＳ Ｐゴシック" charset="-128"/>
              </a:defRPr>
            </a:lvl4pPr>
            <a:lvl5pPr marL="2057400" indent="-228600" eaLnBrk="0" hangingPunct="0">
              <a:spcBef>
                <a:spcPct val="30000"/>
              </a:spcBef>
              <a:defRPr kumimoji="1"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9pPr>
          </a:lstStyle>
          <a:p>
            <a:pPr eaLnBrk="1" hangingPunct="1">
              <a:spcBef>
                <a:spcPct val="0"/>
              </a:spcBef>
            </a:pPr>
            <a:fld id="{805F7B19-1408-4373-ADAF-A0EBA7233256}" type="slidenum">
              <a:rPr lang="ja-JP" altLang="en-US" smtClean="0">
                <a:latin typeface="Arial" charset="0"/>
              </a:rPr>
              <a:pPr eaLnBrk="1" hangingPunct="1">
                <a:spcBef>
                  <a:spcPct val="0"/>
                </a:spcBef>
              </a:pPr>
              <a:t>4</a:t>
            </a:fld>
            <a:endParaRPr lang="ja-JP" altLang="en-US">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688E47-F9EF-ED99-3FAA-84D68B81D4DA}"/>
            </a:ext>
          </a:extLst>
        </p:cNvPr>
        <p:cNvGrpSpPr/>
        <p:nvPr/>
      </p:nvGrpSpPr>
      <p:grpSpPr>
        <a:xfrm>
          <a:off x="0" y="0"/>
          <a:ext cx="0" cy="0"/>
          <a:chOff x="0" y="0"/>
          <a:chExt cx="0" cy="0"/>
        </a:xfrm>
      </p:grpSpPr>
      <p:sp>
        <p:nvSpPr>
          <p:cNvPr id="11266" name="スライド イメージ プレースホルダー 1">
            <a:extLst>
              <a:ext uri="{FF2B5EF4-FFF2-40B4-BE49-F238E27FC236}">
                <a16:creationId xmlns:a16="http://schemas.microsoft.com/office/drawing/2014/main" id="{C1A078A4-8F20-44DE-193D-33CEFAA8FA7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ノート プレースホルダー 2">
            <a:extLst>
              <a:ext uri="{FF2B5EF4-FFF2-40B4-BE49-F238E27FC236}">
                <a16:creationId xmlns:a16="http://schemas.microsoft.com/office/drawing/2014/main" id="{D93395A7-8B0F-946A-C716-66100EB1B70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a:p>
        </p:txBody>
      </p:sp>
      <p:sp>
        <p:nvSpPr>
          <p:cNvPr id="11268" name="スライド番号プレースホルダー 3">
            <a:extLst>
              <a:ext uri="{FF2B5EF4-FFF2-40B4-BE49-F238E27FC236}">
                <a16:creationId xmlns:a16="http://schemas.microsoft.com/office/drawing/2014/main" id="{5626B5CC-01B6-EADB-798B-365C8380507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kumimoji="1" sz="1200">
                <a:solidFill>
                  <a:schemeClr val="tx1"/>
                </a:solidFill>
                <a:latin typeface="Calibri" pitchFamily="34" charset="0"/>
                <a:ea typeface="ＭＳ Ｐゴシック" charset="-128"/>
              </a:defRPr>
            </a:lvl1pPr>
            <a:lvl2pPr marL="742950" indent="-285750" eaLnBrk="0" hangingPunct="0">
              <a:spcBef>
                <a:spcPct val="30000"/>
              </a:spcBef>
              <a:defRPr kumimoji="1" sz="1200">
                <a:solidFill>
                  <a:schemeClr val="tx1"/>
                </a:solidFill>
                <a:latin typeface="Calibri" pitchFamily="34" charset="0"/>
                <a:ea typeface="ＭＳ Ｐゴシック" charset="-128"/>
              </a:defRPr>
            </a:lvl2pPr>
            <a:lvl3pPr marL="1143000" indent="-228600" eaLnBrk="0" hangingPunct="0">
              <a:spcBef>
                <a:spcPct val="30000"/>
              </a:spcBef>
              <a:defRPr kumimoji="1" sz="1200">
                <a:solidFill>
                  <a:schemeClr val="tx1"/>
                </a:solidFill>
                <a:latin typeface="Calibri" pitchFamily="34" charset="0"/>
                <a:ea typeface="ＭＳ Ｐゴシック" charset="-128"/>
              </a:defRPr>
            </a:lvl3pPr>
            <a:lvl4pPr marL="1600200" indent="-228600" eaLnBrk="0" hangingPunct="0">
              <a:spcBef>
                <a:spcPct val="30000"/>
              </a:spcBef>
              <a:defRPr kumimoji="1" sz="1200">
                <a:solidFill>
                  <a:schemeClr val="tx1"/>
                </a:solidFill>
                <a:latin typeface="Calibri" pitchFamily="34" charset="0"/>
                <a:ea typeface="ＭＳ Ｐゴシック" charset="-128"/>
              </a:defRPr>
            </a:lvl4pPr>
            <a:lvl5pPr marL="2057400" indent="-228600" eaLnBrk="0" hangingPunct="0">
              <a:spcBef>
                <a:spcPct val="30000"/>
              </a:spcBef>
              <a:defRPr kumimoji="1"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9pPr>
          </a:lstStyle>
          <a:p>
            <a:pPr eaLnBrk="1" hangingPunct="1">
              <a:spcBef>
                <a:spcPct val="0"/>
              </a:spcBef>
            </a:pPr>
            <a:fld id="{805F7B19-1408-4373-ADAF-A0EBA7233256}" type="slidenum">
              <a:rPr lang="ja-JP" altLang="en-US" smtClean="0">
                <a:latin typeface="Arial" charset="0"/>
              </a:rPr>
              <a:pPr eaLnBrk="1" hangingPunct="1">
                <a:spcBef>
                  <a:spcPct val="0"/>
                </a:spcBef>
              </a:pPr>
              <a:t>5</a:t>
            </a:fld>
            <a:endParaRPr lang="ja-JP" altLang="en-US">
              <a:latin typeface="Arial" charset="0"/>
            </a:endParaRPr>
          </a:p>
        </p:txBody>
      </p:sp>
    </p:spTree>
    <p:extLst>
      <p:ext uri="{BB962C8B-B14F-4D97-AF65-F5344CB8AC3E}">
        <p14:creationId xmlns:p14="http://schemas.microsoft.com/office/powerpoint/2010/main" val="42482077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a:p>
        </p:txBody>
      </p:sp>
      <p:sp>
        <p:nvSpPr>
          <p:cNvPr id="11268"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kumimoji="1" sz="1200">
                <a:solidFill>
                  <a:schemeClr val="tx1"/>
                </a:solidFill>
                <a:latin typeface="Calibri" pitchFamily="34" charset="0"/>
                <a:ea typeface="ＭＳ Ｐゴシック" charset="-128"/>
              </a:defRPr>
            </a:lvl1pPr>
            <a:lvl2pPr marL="742950" indent="-285750" eaLnBrk="0" hangingPunct="0">
              <a:spcBef>
                <a:spcPct val="30000"/>
              </a:spcBef>
              <a:defRPr kumimoji="1" sz="1200">
                <a:solidFill>
                  <a:schemeClr val="tx1"/>
                </a:solidFill>
                <a:latin typeface="Calibri" pitchFamily="34" charset="0"/>
                <a:ea typeface="ＭＳ Ｐゴシック" charset="-128"/>
              </a:defRPr>
            </a:lvl2pPr>
            <a:lvl3pPr marL="1143000" indent="-228600" eaLnBrk="0" hangingPunct="0">
              <a:spcBef>
                <a:spcPct val="30000"/>
              </a:spcBef>
              <a:defRPr kumimoji="1" sz="1200">
                <a:solidFill>
                  <a:schemeClr val="tx1"/>
                </a:solidFill>
                <a:latin typeface="Calibri" pitchFamily="34" charset="0"/>
                <a:ea typeface="ＭＳ Ｐゴシック" charset="-128"/>
              </a:defRPr>
            </a:lvl3pPr>
            <a:lvl4pPr marL="1600200" indent="-228600" eaLnBrk="0" hangingPunct="0">
              <a:spcBef>
                <a:spcPct val="30000"/>
              </a:spcBef>
              <a:defRPr kumimoji="1" sz="1200">
                <a:solidFill>
                  <a:schemeClr val="tx1"/>
                </a:solidFill>
                <a:latin typeface="Calibri" pitchFamily="34" charset="0"/>
                <a:ea typeface="ＭＳ Ｐゴシック" charset="-128"/>
              </a:defRPr>
            </a:lvl4pPr>
            <a:lvl5pPr marL="2057400" indent="-228600" eaLnBrk="0" hangingPunct="0">
              <a:spcBef>
                <a:spcPct val="30000"/>
              </a:spcBef>
              <a:defRPr kumimoji="1"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9pPr>
          </a:lstStyle>
          <a:p>
            <a:pPr eaLnBrk="1" hangingPunct="1">
              <a:spcBef>
                <a:spcPct val="0"/>
              </a:spcBef>
            </a:pPr>
            <a:fld id="{805F7B19-1408-4373-ADAF-A0EBA7233256}" type="slidenum">
              <a:rPr lang="ja-JP" altLang="en-US" smtClean="0">
                <a:latin typeface="Arial" charset="0"/>
              </a:rPr>
              <a:pPr eaLnBrk="1" hangingPunct="1">
                <a:spcBef>
                  <a:spcPct val="0"/>
                </a:spcBef>
              </a:pPr>
              <a:t>6</a:t>
            </a:fld>
            <a:endParaRPr lang="ja-JP" altLang="en-US">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a:p>
        </p:txBody>
      </p:sp>
      <p:sp>
        <p:nvSpPr>
          <p:cNvPr id="11268"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kumimoji="1" sz="1200">
                <a:solidFill>
                  <a:schemeClr val="tx1"/>
                </a:solidFill>
                <a:latin typeface="Calibri" pitchFamily="34" charset="0"/>
                <a:ea typeface="ＭＳ Ｐゴシック" charset="-128"/>
              </a:defRPr>
            </a:lvl1pPr>
            <a:lvl2pPr marL="742950" indent="-285750" eaLnBrk="0" hangingPunct="0">
              <a:spcBef>
                <a:spcPct val="30000"/>
              </a:spcBef>
              <a:defRPr kumimoji="1" sz="1200">
                <a:solidFill>
                  <a:schemeClr val="tx1"/>
                </a:solidFill>
                <a:latin typeface="Calibri" pitchFamily="34" charset="0"/>
                <a:ea typeface="ＭＳ Ｐゴシック" charset="-128"/>
              </a:defRPr>
            </a:lvl2pPr>
            <a:lvl3pPr marL="1143000" indent="-228600" eaLnBrk="0" hangingPunct="0">
              <a:spcBef>
                <a:spcPct val="30000"/>
              </a:spcBef>
              <a:defRPr kumimoji="1" sz="1200">
                <a:solidFill>
                  <a:schemeClr val="tx1"/>
                </a:solidFill>
                <a:latin typeface="Calibri" pitchFamily="34" charset="0"/>
                <a:ea typeface="ＭＳ Ｐゴシック" charset="-128"/>
              </a:defRPr>
            </a:lvl3pPr>
            <a:lvl4pPr marL="1600200" indent="-228600" eaLnBrk="0" hangingPunct="0">
              <a:spcBef>
                <a:spcPct val="30000"/>
              </a:spcBef>
              <a:defRPr kumimoji="1" sz="1200">
                <a:solidFill>
                  <a:schemeClr val="tx1"/>
                </a:solidFill>
                <a:latin typeface="Calibri" pitchFamily="34" charset="0"/>
                <a:ea typeface="ＭＳ Ｐゴシック" charset="-128"/>
              </a:defRPr>
            </a:lvl4pPr>
            <a:lvl5pPr marL="2057400" indent="-228600" eaLnBrk="0" hangingPunct="0">
              <a:spcBef>
                <a:spcPct val="30000"/>
              </a:spcBef>
              <a:defRPr kumimoji="1"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9pPr>
          </a:lstStyle>
          <a:p>
            <a:pPr eaLnBrk="1" hangingPunct="1">
              <a:spcBef>
                <a:spcPct val="0"/>
              </a:spcBef>
            </a:pPr>
            <a:fld id="{805F7B19-1408-4373-ADAF-A0EBA7233256}" type="slidenum">
              <a:rPr lang="ja-JP" altLang="en-US" smtClean="0">
                <a:latin typeface="Arial" charset="0"/>
              </a:rPr>
              <a:pPr eaLnBrk="1" hangingPunct="1">
                <a:spcBef>
                  <a:spcPct val="0"/>
                </a:spcBef>
              </a:pPr>
              <a:t>7</a:t>
            </a:fld>
            <a:endParaRPr lang="ja-JP" altLang="en-US">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25BD89-79C8-6E2F-368A-9585DB336DB6}"/>
            </a:ext>
          </a:extLst>
        </p:cNvPr>
        <p:cNvGrpSpPr/>
        <p:nvPr/>
      </p:nvGrpSpPr>
      <p:grpSpPr>
        <a:xfrm>
          <a:off x="0" y="0"/>
          <a:ext cx="0" cy="0"/>
          <a:chOff x="0" y="0"/>
          <a:chExt cx="0" cy="0"/>
        </a:xfrm>
      </p:grpSpPr>
      <p:sp>
        <p:nvSpPr>
          <p:cNvPr id="11266" name="スライド イメージ プレースホルダー 1">
            <a:extLst>
              <a:ext uri="{FF2B5EF4-FFF2-40B4-BE49-F238E27FC236}">
                <a16:creationId xmlns:a16="http://schemas.microsoft.com/office/drawing/2014/main" id="{5DEE357C-61C9-835B-3EBD-91C8A7AEF2B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ノート プレースホルダー 2">
            <a:extLst>
              <a:ext uri="{FF2B5EF4-FFF2-40B4-BE49-F238E27FC236}">
                <a16:creationId xmlns:a16="http://schemas.microsoft.com/office/drawing/2014/main" id="{1D2BC453-F6CB-A57A-333A-B2AE271CD97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a:p>
        </p:txBody>
      </p:sp>
      <p:sp>
        <p:nvSpPr>
          <p:cNvPr id="11268" name="スライド番号プレースホルダー 3">
            <a:extLst>
              <a:ext uri="{FF2B5EF4-FFF2-40B4-BE49-F238E27FC236}">
                <a16:creationId xmlns:a16="http://schemas.microsoft.com/office/drawing/2014/main" id="{7178E9ED-5CED-2872-EBB9-8EDA965C847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kumimoji="1" sz="1200">
                <a:solidFill>
                  <a:schemeClr val="tx1"/>
                </a:solidFill>
                <a:latin typeface="Calibri" pitchFamily="34" charset="0"/>
                <a:ea typeface="ＭＳ Ｐゴシック" charset="-128"/>
              </a:defRPr>
            </a:lvl1pPr>
            <a:lvl2pPr marL="742950" indent="-285750" eaLnBrk="0" hangingPunct="0">
              <a:spcBef>
                <a:spcPct val="30000"/>
              </a:spcBef>
              <a:defRPr kumimoji="1" sz="1200">
                <a:solidFill>
                  <a:schemeClr val="tx1"/>
                </a:solidFill>
                <a:latin typeface="Calibri" pitchFamily="34" charset="0"/>
                <a:ea typeface="ＭＳ Ｐゴシック" charset="-128"/>
              </a:defRPr>
            </a:lvl2pPr>
            <a:lvl3pPr marL="1143000" indent="-228600" eaLnBrk="0" hangingPunct="0">
              <a:spcBef>
                <a:spcPct val="30000"/>
              </a:spcBef>
              <a:defRPr kumimoji="1" sz="1200">
                <a:solidFill>
                  <a:schemeClr val="tx1"/>
                </a:solidFill>
                <a:latin typeface="Calibri" pitchFamily="34" charset="0"/>
                <a:ea typeface="ＭＳ Ｐゴシック" charset="-128"/>
              </a:defRPr>
            </a:lvl3pPr>
            <a:lvl4pPr marL="1600200" indent="-228600" eaLnBrk="0" hangingPunct="0">
              <a:spcBef>
                <a:spcPct val="30000"/>
              </a:spcBef>
              <a:defRPr kumimoji="1" sz="1200">
                <a:solidFill>
                  <a:schemeClr val="tx1"/>
                </a:solidFill>
                <a:latin typeface="Calibri" pitchFamily="34" charset="0"/>
                <a:ea typeface="ＭＳ Ｐゴシック" charset="-128"/>
              </a:defRPr>
            </a:lvl4pPr>
            <a:lvl5pPr marL="2057400" indent="-228600" eaLnBrk="0" hangingPunct="0">
              <a:spcBef>
                <a:spcPct val="30000"/>
              </a:spcBef>
              <a:defRPr kumimoji="1"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9pPr>
          </a:lstStyle>
          <a:p>
            <a:pPr eaLnBrk="1" hangingPunct="1">
              <a:spcBef>
                <a:spcPct val="0"/>
              </a:spcBef>
            </a:pPr>
            <a:fld id="{805F7B19-1408-4373-ADAF-A0EBA7233256}" type="slidenum">
              <a:rPr lang="ja-JP" altLang="en-US" smtClean="0">
                <a:latin typeface="Arial" charset="0"/>
              </a:rPr>
              <a:pPr eaLnBrk="1" hangingPunct="1">
                <a:spcBef>
                  <a:spcPct val="0"/>
                </a:spcBef>
              </a:pPr>
              <a:t>8</a:t>
            </a:fld>
            <a:endParaRPr lang="ja-JP" altLang="en-US">
              <a:latin typeface="Arial" charset="0"/>
            </a:endParaRPr>
          </a:p>
        </p:txBody>
      </p:sp>
    </p:spTree>
    <p:extLst>
      <p:ext uri="{BB962C8B-B14F-4D97-AF65-F5344CB8AC3E}">
        <p14:creationId xmlns:p14="http://schemas.microsoft.com/office/powerpoint/2010/main" val="3865672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4190F72-02CC-4E4C-9E9B-BBA98AF23D83}" type="datetimeFigureOut">
              <a:rPr kumimoji="1" lang="ja-JP" altLang="en-US" smtClean="0"/>
              <a:t>2026/1/8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1B9D3BC-A651-4A9D-8741-C31FE7CE8115}" type="slidenum">
              <a:rPr kumimoji="1" lang="ja-JP" altLang="en-US" smtClean="0"/>
              <a:t>‹#›</a:t>
            </a:fld>
            <a:endParaRPr kumimoji="1" lang="ja-JP" altLang="en-US"/>
          </a:p>
        </p:txBody>
      </p:sp>
    </p:spTree>
    <p:extLst>
      <p:ext uri="{BB962C8B-B14F-4D97-AF65-F5344CB8AC3E}">
        <p14:creationId xmlns:p14="http://schemas.microsoft.com/office/powerpoint/2010/main" val="2883585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4190F72-02CC-4E4C-9E9B-BBA98AF23D83}" type="datetimeFigureOut">
              <a:rPr kumimoji="1" lang="ja-JP" altLang="en-US" smtClean="0"/>
              <a:t>2026/1/8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1B9D3BC-A651-4A9D-8741-C31FE7CE8115}" type="slidenum">
              <a:rPr kumimoji="1" lang="ja-JP" altLang="en-US" smtClean="0"/>
              <a:t>‹#›</a:t>
            </a:fld>
            <a:endParaRPr kumimoji="1" lang="ja-JP" altLang="en-US"/>
          </a:p>
        </p:txBody>
      </p:sp>
    </p:spTree>
    <p:extLst>
      <p:ext uri="{BB962C8B-B14F-4D97-AF65-F5344CB8AC3E}">
        <p14:creationId xmlns:p14="http://schemas.microsoft.com/office/powerpoint/2010/main" val="3323387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4190F72-02CC-4E4C-9E9B-BBA98AF23D83}" type="datetimeFigureOut">
              <a:rPr kumimoji="1" lang="ja-JP" altLang="en-US" smtClean="0"/>
              <a:t>2026/1/8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1B9D3BC-A651-4A9D-8741-C31FE7CE8115}" type="slidenum">
              <a:rPr kumimoji="1" lang="ja-JP" altLang="en-US" smtClean="0"/>
              <a:t>‹#›</a:t>
            </a:fld>
            <a:endParaRPr kumimoji="1" lang="ja-JP" altLang="en-US"/>
          </a:p>
        </p:txBody>
      </p:sp>
    </p:spTree>
    <p:extLst>
      <p:ext uri="{BB962C8B-B14F-4D97-AF65-F5344CB8AC3E}">
        <p14:creationId xmlns:p14="http://schemas.microsoft.com/office/powerpoint/2010/main" val="1146286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4190F72-02CC-4E4C-9E9B-BBA98AF23D83}" type="datetimeFigureOut">
              <a:rPr kumimoji="1" lang="ja-JP" altLang="en-US" smtClean="0"/>
              <a:t>2026/1/8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1B9D3BC-A651-4A9D-8741-C31FE7CE8115}" type="slidenum">
              <a:rPr kumimoji="1" lang="ja-JP" altLang="en-US" smtClean="0"/>
              <a:t>‹#›</a:t>
            </a:fld>
            <a:endParaRPr kumimoji="1" lang="ja-JP" altLang="en-US"/>
          </a:p>
        </p:txBody>
      </p:sp>
    </p:spTree>
    <p:extLst>
      <p:ext uri="{BB962C8B-B14F-4D97-AF65-F5344CB8AC3E}">
        <p14:creationId xmlns:p14="http://schemas.microsoft.com/office/powerpoint/2010/main" val="123316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4190F72-02CC-4E4C-9E9B-BBA98AF23D83}" type="datetimeFigureOut">
              <a:rPr kumimoji="1" lang="ja-JP" altLang="en-US" smtClean="0"/>
              <a:t>2026/1/8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1B9D3BC-A651-4A9D-8741-C31FE7CE8115}" type="slidenum">
              <a:rPr kumimoji="1" lang="ja-JP" altLang="en-US" smtClean="0"/>
              <a:t>‹#›</a:t>
            </a:fld>
            <a:endParaRPr kumimoji="1" lang="ja-JP" altLang="en-US"/>
          </a:p>
        </p:txBody>
      </p:sp>
    </p:spTree>
    <p:extLst>
      <p:ext uri="{BB962C8B-B14F-4D97-AF65-F5344CB8AC3E}">
        <p14:creationId xmlns:p14="http://schemas.microsoft.com/office/powerpoint/2010/main" val="2479466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4190F72-02CC-4E4C-9E9B-BBA98AF23D83}" type="datetimeFigureOut">
              <a:rPr kumimoji="1" lang="ja-JP" altLang="en-US" smtClean="0"/>
              <a:t>2026/1/8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1B9D3BC-A651-4A9D-8741-C31FE7CE8115}" type="slidenum">
              <a:rPr kumimoji="1" lang="ja-JP" altLang="en-US" smtClean="0"/>
              <a:t>‹#›</a:t>
            </a:fld>
            <a:endParaRPr kumimoji="1" lang="ja-JP" altLang="en-US"/>
          </a:p>
        </p:txBody>
      </p:sp>
    </p:spTree>
    <p:extLst>
      <p:ext uri="{BB962C8B-B14F-4D97-AF65-F5344CB8AC3E}">
        <p14:creationId xmlns:p14="http://schemas.microsoft.com/office/powerpoint/2010/main" val="852701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4190F72-02CC-4E4C-9E9B-BBA98AF23D83}" type="datetimeFigureOut">
              <a:rPr kumimoji="1" lang="ja-JP" altLang="en-US" smtClean="0"/>
              <a:t>2026/1/8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1B9D3BC-A651-4A9D-8741-C31FE7CE8115}" type="slidenum">
              <a:rPr kumimoji="1" lang="ja-JP" altLang="en-US" smtClean="0"/>
              <a:t>‹#›</a:t>
            </a:fld>
            <a:endParaRPr kumimoji="1" lang="ja-JP" altLang="en-US"/>
          </a:p>
        </p:txBody>
      </p:sp>
    </p:spTree>
    <p:extLst>
      <p:ext uri="{BB962C8B-B14F-4D97-AF65-F5344CB8AC3E}">
        <p14:creationId xmlns:p14="http://schemas.microsoft.com/office/powerpoint/2010/main" val="2550851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4190F72-02CC-4E4C-9E9B-BBA98AF23D83}" type="datetimeFigureOut">
              <a:rPr kumimoji="1" lang="ja-JP" altLang="en-US" smtClean="0"/>
              <a:t>2026/1/8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1B9D3BC-A651-4A9D-8741-C31FE7CE8115}" type="slidenum">
              <a:rPr kumimoji="1" lang="ja-JP" altLang="en-US" smtClean="0"/>
              <a:t>‹#›</a:t>
            </a:fld>
            <a:endParaRPr kumimoji="1" lang="ja-JP" altLang="en-US"/>
          </a:p>
        </p:txBody>
      </p:sp>
    </p:spTree>
    <p:extLst>
      <p:ext uri="{BB962C8B-B14F-4D97-AF65-F5344CB8AC3E}">
        <p14:creationId xmlns:p14="http://schemas.microsoft.com/office/powerpoint/2010/main" val="541801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4190F72-02CC-4E4C-9E9B-BBA98AF23D83}" type="datetimeFigureOut">
              <a:rPr kumimoji="1" lang="ja-JP" altLang="en-US" smtClean="0"/>
              <a:t>2026/1/8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1B9D3BC-A651-4A9D-8741-C31FE7CE8115}" type="slidenum">
              <a:rPr kumimoji="1" lang="ja-JP" altLang="en-US" smtClean="0"/>
              <a:t>‹#›</a:t>
            </a:fld>
            <a:endParaRPr kumimoji="1" lang="ja-JP" altLang="en-US"/>
          </a:p>
        </p:txBody>
      </p:sp>
    </p:spTree>
    <p:extLst>
      <p:ext uri="{BB962C8B-B14F-4D97-AF65-F5344CB8AC3E}">
        <p14:creationId xmlns:p14="http://schemas.microsoft.com/office/powerpoint/2010/main" val="2811636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4190F72-02CC-4E4C-9E9B-BBA98AF23D83}" type="datetimeFigureOut">
              <a:rPr kumimoji="1" lang="ja-JP" altLang="en-US" smtClean="0"/>
              <a:t>2026/1/8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1B9D3BC-A651-4A9D-8741-C31FE7CE8115}" type="slidenum">
              <a:rPr kumimoji="1" lang="ja-JP" altLang="en-US" smtClean="0"/>
              <a:t>‹#›</a:t>
            </a:fld>
            <a:endParaRPr kumimoji="1" lang="ja-JP" altLang="en-US"/>
          </a:p>
        </p:txBody>
      </p:sp>
    </p:spTree>
    <p:extLst>
      <p:ext uri="{BB962C8B-B14F-4D97-AF65-F5344CB8AC3E}">
        <p14:creationId xmlns:p14="http://schemas.microsoft.com/office/powerpoint/2010/main" val="9775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4190F72-02CC-4E4C-9E9B-BBA98AF23D83}" type="datetimeFigureOut">
              <a:rPr kumimoji="1" lang="ja-JP" altLang="en-US" smtClean="0"/>
              <a:t>2026/1/8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1B9D3BC-A651-4A9D-8741-C31FE7CE8115}" type="slidenum">
              <a:rPr kumimoji="1" lang="ja-JP" altLang="en-US" smtClean="0"/>
              <a:t>‹#›</a:t>
            </a:fld>
            <a:endParaRPr kumimoji="1" lang="ja-JP" altLang="en-US"/>
          </a:p>
        </p:txBody>
      </p:sp>
    </p:spTree>
    <p:extLst>
      <p:ext uri="{BB962C8B-B14F-4D97-AF65-F5344CB8AC3E}">
        <p14:creationId xmlns:p14="http://schemas.microsoft.com/office/powerpoint/2010/main" val="2992773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190F72-02CC-4E4C-9E9B-BBA98AF23D83}" type="datetimeFigureOut">
              <a:rPr kumimoji="1" lang="ja-JP" altLang="en-US" smtClean="0"/>
              <a:t>2026/1/8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B9D3BC-A651-4A9D-8741-C31FE7CE8115}" type="slidenum">
              <a:rPr kumimoji="1" lang="ja-JP" altLang="en-US" smtClean="0"/>
              <a:t>‹#›</a:t>
            </a:fld>
            <a:endParaRPr kumimoji="1" lang="ja-JP" altLang="en-US"/>
          </a:p>
        </p:txBody>
      </p:sp>
    </p:spTree>
    <p:extLst>
      <p:ext uri="{BB962C8B-B14F-4D97-AF65-F5344CB8AC3E}">
        <p14:creationId xmlns:p14="http://schemas.microsoft.com/office/powerpoint/2010/main" val="14952831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650" y="404813"/>
            <a:ext cx="1474788"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51" name="グループ化 6"/>
          <p:cNvGrpSpPr>
            <a:grpSpLocks/>
          </p:cNvGrpSpPr>
          <p:nvPr/>
        </p:nvGrpSpPr>
        <p:grpSpPr bwMode="auto">
          <a:xfrm>
            <a:off x="539750" y="2492375"/>
            <a:ext cx="7993063" cy="3168650"/>
            <a:chOff x="684213" y="2636838"/>
            <a:chExt cx="7993062" cy="3168872"/>
          </a:xfrm>
        </p:grpSpPr>
        <p:sp>
          <p:nvSpPr>
            <p:cNvPr id="2052" name="AutoShape 3"/>
            <p:cNvSpPr>
              <a:spLocks noChangeArrowheads="1"/>
            </p:cNvSpPr>
            <p:nvPr/>
          </p:nvSpPr>
          <p:spPr bwMode="auto">
            <a:xfrm>
              <a:off x="684213" y="2636838"/>
              <a:ext cx="7993062" cy="3168872"/>
            </a:xfrm>
            <a:prstGeom prst="bevel">
              <a:avLst>
                <a:gd name="adj" fmla="val 12500"/>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endParaRPr lang="ja-JP" altLang="en-US" sz="1800"/>
            </a:p>
          </p:txBody>
        </p:sp>
        <p:sp>
          <p:nvSpPr>
            <p:cNvPr id="2053" name="Text Box 4"/>
            <p:cNvSpPr txBox="1">
              <a:spLocks noChangeArrowheads="1"/>
            </p:cNvSpPr>
            <p:nvPr/>
          </p:nvSpPr>
          <p:spPr bwMode="auto">
            <a:xfrm>
              <a:off x="1258888" y="3055938"/>
              <a:ext cx="2161431" cy="7694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pPr>
              <a:r>
                <a:rPr lang="ja-JP" altLang="en-US" sz="4400"/>
                <a:t>数学Ａ　</a:t>
              </a:r>
            </a:p>
          </p:txBody>
        </p:sp>
        <p:sp>
          <p:nvSpPr>
            <p:cNvPr id="2054" name="Text Box 5"/>
            <p:cNvSpPr txBox="1">
              <a:spLocks noChangeArrowheads="1"/>
            </p:cNvSpPr>
            <p:nvPr/>
          </p:nvSpPr>
          <p:spPr bwMode="auto">
            <a:xfrm>
              <a:off x="1476103" y="3632241"/>
              <a:ext cx="6480719" cy="7694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dist" eaLnBrk="1" hangingPunct="1">
                <a:spcBef>
                  <a:spcPct val="50000"/>
                </a:spcBef>
                <a:buFontTx/>
                <a:buNone/>
              </a:pPr>
              <a:r>
                <a:rPr lang="ja-JP" altLang="en-US" sz="4400" dirty="0"/>
                <a:t>第１章　場合の数と確率</a:t>
              </a:r>
            </a:p>
          </p:txBody>
        </p:sp>
        <p:sp>
          <p:nvSpPr>
            <p:cNvPr id="2055" name="Text Box 5"/>
            <p:cNvSpPr txBox="1">
              <a:spLocks noChangeArrowheads="1"/>
            </p:cNvSpPr>
            <p:nvPr/>
          </p:nvSpPr>
          <p:spPr bwMode="auto">
            <a:xfrm>
              <a:off x="2484500" y="4795108"/>
              <a:ext cx="4392487" cy="5848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dist" eaLnBrk="1" hangingPunct="1">
                <a:spcBef>
                  <a:spcPct val="50000"/>
                </a:spcBef>
                <a:buFontTx/>
                <a:buNone/>
              </a:pPr>
              <a:r>
                <a:rPr lang="ja-JP" altLang="en-US" dirty="0"/>
                <a:t>５　円順列と重複順列</a:t>
              </a:r>
              <a:endParaRPr lang="en-US" altLang="ja-JP" dirty="0"/>
            </a:p>
          </p:txBody>
        </p:sp>
      </p:grpSp>
      <p:sp>
        <p:nvSpPr>
          <p:cNvPr id="2" name="Text Box 5">
            <a:extLst>
              <a:ext uri="{FF2B5EF4-FFF2-40B4-BE49-F238E27FC236}">
                <a16:creationId xmlns:a16="http://schemas.microsoft.com/office/drawing/2014/main" id="{74A583B5-C6AE-D097-7935-7B5E94B16E30}"/>
              </a:ext>
            </a:extLst>
          </p:cNvPr>
          <p:cNvSpPr txBox="1">
            <a:spLocks noChangeArrowheads="1"/>
          </p:cNvSpPr>
          <p:nvPr/>
        </p:nvSpPr>
        <p:spPr bwMode="auto">
          <a:xfrm>
            <a:off x="1896735" y="4113354"/>
            <a:ext cx="452084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dist" eaLnBrk="1" hangingPunct="1">
              <a:spcBef>
                <a:spcPct val="50000"/>
              </a:spcBef>
              <a:buFontTx/>
              <a:buNone/>
            </a:pPr>
            <a:r>
              <a:rPr lang="ja-JP" altLang="en-US" dirty="0"/>
              <a:t>第１節　場合の数　</a:t>
            </a:r>
          </a:p>
        </p:txBody>
      </p:sp>
    </p:spTree>
    <p:extLst>
      <p:ext uri="{BB962C8B-B14F-4D97-AF65-F5344CB8AC3E}">
        <p14:creationId xmlns:p14="http://schemas.microsoft.com/office/powerpoint/2010/main" val="2250069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 name="フローチャート : 代替処理 280"/>
          <p:cNvSpPr/>
          <p:nvPr/>
        </p:nvSpPr>
        <p:spPr>
          <a:xfrm>
            <a:off x="4186528" y="2525065"/>
            <a:ext cx="4921131" cy="1296144"/>
          </a:xfrm>
          <a:prstGeom prst="flowChartAlternateProcess">
            <a:avLst/>
          </a:prstGeom>
          <a:solidFill>
            <a:srgbClr val="FFC000">
              <a:alpha val="18000"/>
            </a:srgbClr>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dirty="0">
              <a:solidFill>
                <a:schemeClr val="tx1"/>
              </a:solidFill>
            </a:endParaRPr>
          </a:p>
        </p:txBody>
      </p:sp>
      <p:grpSp>
        <p:nvGrpSpPr>
          <p:cNvPr id="126" name="グループ化 125"/>
          <p:cNvGrpSpPr/>
          <p:nvPr/>
        </p:nvGrpSpPr>
        <p:grpSpPr>
          <a:xfrm rot="18909676">
            <a:off x="4846540" y="218397"/>
            <a:ext cx="995665" cy="995906"/>
            <a:chOff x="6960711" y="2209048"/>
            <a:chExt cx="995665" cy="995906"/>
          </a:xfrm>
        </p:grpSpPr>
        <p:grpSp>
          <p:nvGrpSpPr>
            <p:cNvPr id="127" name="グループ化 126"/>
            <p:cNvGrpSpPr/>
            <p:nvPr/>
          </p:nvGrpSpPr>
          <p:grpSpPr>
            <a:xfrm>
              <a:off x="6960711" y="2209048"/>
              <a:ext cx="995665" cy="995906"/>
              <a:chOff x="3851920" y="1268760"/>
              <a:chExt cx="1443980" cy="1444327"/>
            </a:xfrm>
          </p:grpSpPr>
          <p:grpSp>
            <p:nvGrpSpPr>
              <p:cNvPr id="129" name="グループ化 128"/>
              <p:cNvGrpSpPr/>
              <p:nvPr/>
            </p:nvGrpSpPr>
            <p:grpSpPr>
              <a:xfrm>
                <a:off x="3851920" y="1268760"/>
                <a:ext cx="1442725" cy="1440160"/>
                <a:chOff x="3851920" y="1268760"/>
                <a:chExt cx="1442725" cy="1440160"/>
              </a:xfrm>
            </p:grpSpPr>
            <p:sp>
              <p:nvSpPr>
                <p:cNvPr id="240" name="円弧 239"/>
                <p:cNvSpPr/>
                <p:nvPr/>
              </p:nvSpPr>
              <p:spPr>
                <a:xfrm>
                  <a:off x="3851920" y="1268760"/>
                  <a:ext cx="1440160" cy="1440160"/>
                </a:xfrm>
                <a:prstGeom prst="arc">
                  <a:avLst/>
                </a:prstGeom>
                <a:solidFill>
                  <a:srgbClr val="FFC000"/>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nvGrpSpPr>
                <p:cNvPr id="241" name="グループ化 240"/>
                <p:cNvGrpSpPr/>
                <p:nvPr/>
              </p:nvGrpSpPr>
              <p:grpSpPr>
                <a:xfrm>
                  <a:off x="4575820" y="1272927"/>
                  <a:ext cx="718825" cy="717275"/>
                  <a:chOff x="4575820" y="1272927"/>
                  <a:chExt cx="718825" cy="717275"/>
                </a:xfrm>
              </p:grpSpPr>
              <p:cxnSp>
                <p:nvCxnSpPr>
                  <p:cNvPr id="242" name="直線コネクタ 241"/>
                  <p:cNvCxnSpPr/>
                  <p:nvPr/>
                </p:nvCxnSpPr>
                <p:spPr>
                  <a:xfrm>
                    <a:off x="4575820" y="1272927"/>
                    <a:ext cx="0" cy="7159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3" name="直線コネクタ 242"/>
                  <p:cNvCxnSpPr/>
                  <p:nvPr/>
                </p:nvCxnSpPr>
                <p:spPr>
                  <a:xfrm flipH="1">
                    <a:off x="4584090" y="1990202"/>
                    <a:ext cx="71055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30" name="グループ化 129"/>
              <p:cNvGrpSpPr/>
              <p:nvPr/>
            </p:nvGrpSpPr>
            <p:grpSpPr>
              <a:xfrm rot="10800000">
                <a:off x="3855740" y="1272927"/>
                <a:ext cx="1440160" cy="1440160"/>
                <a:chOff x="3851920" y="1268760"/>
                <a:chExt cx="1440160" cy="1440160"/>
              </a:xfrm>
            </p:grpSpPr>
            <p:sp>
              <p:nvSpPr>
                <p:cNvPr id="230" name="円弧 229"/>
                <p:cNvSpPr/>
                <p:nvPr/>
              </p:nvSpPr>
              <p:spPr>
                <a:xfrm>
                  <a:off x="3851920" y="1268760"/>
                  <a:ext cx="1440160" cy="1440160"/>
                </a:xfrm>
                <a:prstGeom prst="arc">
                  <a:avLst/>
                </a:prstGeom>
                <a:solidFill>
                  <a:srgbClr val="FFC000">
                    <a:alpha val="0"/>
                  </a:srgbClr>
                </a:solidFill>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nvGrpSpPr>
                <p:cNvPr id="234" name="グループ化 233"/>
                <p:cNvGrpSpPr/>
                <p:nvPr/>
              </p:nvGrpSpPr>
              <p:grpSpPr>
                <a:xfrm>
                  <a:off x="4570065" y="1272927"/>
                  <a:ext cx="710555" cy="720080"/>
                  <a:chOff x="4570065" y="1272927"/>
                  <a:chExt cx="710555" cy="720080"/>
                </a:xfrm>
              </p:grpSpPr>
              <p:cxnSp>
                <p:nvCxnSpPr>
                  <p:cNvPr id="235" name="直線コネクタ 234"/>
                  <p:cNvCxnSpPr/>
                  <p:nvPr/>
                </p:nvCxnSpPr>
                <p:spPr>
                  <a:xfrm>
                    <a:off x="4575820" y="1272927"/>
                    <a:ext cx="0" cy="715913"/>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cxnSp>
                <p:nvCxnSpPr>
                  <p:cNvPr id="239" name="直線コネクタ 238"/>
                  <p:cNvCxnSpPr/>
                  <p:nvPr/>
                </p:nvCxnSpPr>
                <p:spPr>
                  <a:xfrm flipH="1">
                    <a:off x="4570065" y="1993007"/>
                    <a:ext cx="710555" cy="0"/>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grpSp>
          </p:grpSp>
        </p:grpSp>
        <p:sp>
          <p:nvSpPr>
            <p:cNvPr id="128" name="正方形/長方形 127"/>
            <p:cNvSpPr/>
            <p:nvPr/>
          </p:nvSpPr>
          <p:spPr>
            <a:xfrm rot="2622463">
              <a:off x="7483795" y="2237435"/>
              <a:ext cx="404278" cy="461665"/>
            </a:xfrm>
            <a:prstGeom prst="rect">
              <a:avLst/>
            </a:prstGeom>
          </p:spPr>
          <p:txBody>
            <a:bodyPr wrap="none">
              <a:spAutoFit/>
            </a:bodyPr>
            <a:lstStyle/>
            <a:p>
              <a:r>
                <a:rPr lang="ja-JP" altLang="en-US" sz="2400" dirty="0"/>
                <a:t>Ａ</a:t>
              </a:r>
            </a:p>
          </p:txBody>
        </p:sp>
      </p:grpSp>
      <p:grpSp>
        <p:nvGrpSpPr>
          <p:cNvPr id="244" name="グループ化 243"/>
          <p:cNvGrpSpPr/>
          <p:nvPr/>
        </p:nvGrpSpPr>
        <p:grpSpPr>
          <a:xfrm rot="2647347">
            <a:off x="5661396" y="223369"/>
            <a:ext cx="1000586" cy="995208"/>
            <a:chOff x="4790344" y="1556793"/>
            <a:chExt cx="1000586" cy="995208"/>
          </a:xfrm>
        </p:grpSpPr>
        <p:grpSp>
          <p:nvGrpSpPr>
            <p:cNvPr id="245" name="グループ化 244"/>
            <p:cNvGrpSpPr/>
            <p:nvPr/>
          </p:nvGrpSpPr>
          <p:grpSpPr>
            <a:xfrm rot="16200000">
              <a:off x="4793033" y="1554104"/>
              <a:ext cx="995208" cy="1000586"/>
              <a:chOff x="4571409" y="3416682"/>
              <a:chExt cx="1443316" cy="1451116"/>
            </a:xfrm>
          </p:grpSpPr>
          <p:grpSp>
            <p:nvGrpSpPr>
              <p:cNvPr id="247" name="グループ化 246"/>
              <p:cNvGrpSpPr/>
              <p:nvPr/>
            </p:nvGrpSpPr>
            <p:grpSpPr>
              <a:xfrm>
                <a:off x="4571409" y="3427638"/>
                <a:ext cx="1440160" cy="1440160"/>
                <a:chOff x="3842395" y="2704753"/>
                <a:chExt cx="1440160" cy="1440160"/>
              </a:xfrm>
            </p:grpSpPr>
            <p:sp>
              <p:nvSpPr>
                <p:cNvPr id="252" name="円弧 251"/>
                <p:cNvSpPr/>
                <p:nvPr/>
              </p:nvSpPr>
              <p:spPr>
                <a:xfrm>
                  <a:off x="3842395" y="2704753"/>
                  <a:ext cx="1440160" cy="1440160"/>
                </a:xfrm>
                <a:prstGeom prst="arc">
                  <a:avLst/>
                </a:prstGeom>
                <a:solidFill>
                  <a:srgbClr val="FF99CC"/>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53" name="直線コネクタ 252"/>
                <p:cNvCxnSpPr/>
                <p:nvPr/>
              </p:nvCxnSpPr>
              <p:spPr>
                <a:xfrm>
                  <a:off x="4562235" y="2708920"/>
                  <a:ext cx="0" cy="7159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直線コネクタ 253"/>
                <p:cNvCxnSpPr/>
                <p:nvPr/>
              </p:nvCxnSpPr>
              <p:spPr>
                <a:xfrm flipH="1">
                  <a:off x="4562475" y="3417590"/>
                  <a:ext cx="71055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48" name="グループ化 247"/>
              <p:cNvGrpSpPr/>
              <p:nvPr/>
            </p:nvGrpSpPr>
            <p:grpSpPr>
              <a:xfrm rot="10800000">
                <a:off x="4574565" y="3416682"/>
                <a:ext cx="1440160" cy="1440160"/>
                <a:chOff x="3842395" y="2704753"/>
                <a:chExt cx="1440160" cy="1440160"/>
              </a:xfrm>
            </p:grpSpPr>
            <p:sp>
              <p:nvSpPr>
                <p:cNvPr id="249" name="円弧 248"/>
                <p:cNvSpPr/>
                <p:nvPr/>
              </p:nvSpPr>
              <p:spPr>
                <a:xfrm>
                  <a:off x="3842395" y="2704753"/>
                  <a:ext cx="1440160" cy="1440160"/>
                </a:xfrm>
                <a:prstGeom prst="arc">
                  <a:avLst/>
                </a:prstGeom>
                <a:solidFill>
                  <a:srgbClr val="FF99CC">
                    <a:alpha val="0"/>
                  </a:srgbClr>
                </a:solidFill>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50" name="直線コネクタ 249"/>
                <p:cNvCxnSpPr/>
                <p:nvPr/>
              </p:nvCxnSpPr>
              <p:spPr>
                <a:xfrm>
                  <a:off x="4562235" y="2708920"/>
                  <a:ext cx="0" cy="715913"/>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cxnSp>
              <p:nvCxnSpPr>
                <p:cNvPr id="251" name="直線コネクタ 250"/>
                <p:cNvCxnSpPr/>
                <p:nvPr/>
              </p:nvCxnSpPr>
              <p:spPr>
                <a:xfrm flipH="1">
                  <a:off x="4562475" y="3417590"/>
                  <a:ext cx="710555" cy="0"/>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grpSp>
        </p:grpSp>
        <p:sp>
          <p:nvSpPr>
            <p:cNvPr id="246" name="正方形/長方形 245"/>
            <p:cNvSpPr/>
            <p:nvPr/>
          </p:nvSpPr>
          <p:spPr>
            <a:xfrm rot="18869996">
              <a:off x="4867842" y="1608245"/>
              <a:ext cx="423514" cy="461665"/>
            </a:xfrm>
            <a:prstGeom prst="rect">
              <a:avLst/>
            </a:prstGeom>
          </p:spPr>
          <p:txBody>
            <a:bodyPr wrap="none">
              <a:spAutoFit/>
            </a:bodyPr>
            <a:lstStyle/>
            <a:p>
              <a:r>
                <a:rPr lang="ja-JP" altLang="en-US" sz="2400" dirty="0"/>
                <a:t>Ｂ</a:t>
              </a:r>
            </a:p>
          </p:txBody>
        </p:sp>
      </p:grpSp>
      <p:grpSp>
        <p:nvGrpSpPr>
          <p:cNvPr id="255" name="グループ化 254"/>
          <p:cNvGrpSpPr/>
          <p:nvPr/>
        </p:nvGrpSpPr>
        <p:grpSpPr>
          <a:xfrm rot="7919074">
            <a:off x="6456151" y="201510"/>
            <a:ext cx="993031" cy="996370"/>
            <a:chOff x="4067944" y="2208493"/>
            <a:chExt cx="993031" cy="996370"/>
          </a:xfrm>
        </p:grpSpPr>
        <p:grpSp>
          <p:nvGrpSpPr>
            <p:cNvPr id="256" name="グループ化 255"/>
            <p:cNvGrpSpPr/>
            <p:nvPr/>
          </p:nvGrpSpPr>
          <p:grpSpPr>
            <a:xfrm rot="10800000">
              <a:off x="4067944" y="2208493"/>
              <a:ext cx="993031" cy="996370"/>
              <a:chOff x="1691680" y="3427638"/>
              <a:chExt cx="1440160" cy="1445000"/>
            </a:xfrm>
          </p:grpSpPr>
          <p:grpSp>
            <p:nvGrpSpPr>
              <p:cNvPr id="259" name="グループ化 258"/>
              <p:cNvGrpSpPr/>
              <p:nvPr/>
            </p:nvGrpSpPr>
            <p:grpSpPr>
              <a:xfrm>
                <a:off x="1691680" y="3427638"/>
                <a:ext cx="1440160" cy="1440160"/>
                <a:chOff x="1691680" y="3424833"/>
                <a:chExt cx="1440160" cy="1440160"/>
              </a:xfrm>
            </p:grpSpPr>
            <p:sp>
              <p:nvSpPr>
                <p:cNvPr id="267" name="円弧 266"/>
                <p:cNvSpPr/>
                <p:nvPr/>
              </p:nvSpPr>
              <p:spPr>
                <a:xfrm>
                  <a:off x="1691680" y="3424833"/>
                  <a:ext cx="1440160" cy="1440160"/>
                </a:xfrm>
                <a:prstGeom prst="arc">
                  <a:avLst/>
                </a:prstGeom>
                <a:solidFill>
                  <a:srgbClr val="FFFF00"/>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68" name="直線コネクタ 267"/>
                <p:cNvCxnSpPr/>
                <p:nvPr/>
              </p:nvCxnSpPr>
              <p:spPr>
                <a:xfrm>
                  <a:off x="2411760" y="3429000"/>
                  <a:ext cx="0" cy="7159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9" name="直線コネクタ 268"/>
                <p:cNvCxnSpPr/>
                <p:nvPr/>
              </p:nvCxnSpPr>
              <p:spPr>
                <a:xfrm flipH="1">
                  <a:off x="2421285" y="4144913"/>
                  <a:ext cx="71055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60" name="グループ化 259"/>
              <p:cNvGrpSpPr/>
              <p:nvPr/>
            </p:nvGrpSpPr>
            <p:grpSpPr>
              <a:xfrm rot="10800000">
                <a:off x="1691680" y="3432478"/>
                <a:ext cx="1440160" cy="1440160"/>
                <a:chOff x="1691680" y="3424833"/>
                <a:chExt cx="1440160" cy="1440160"/>
              </a:xfrm>
            </p:grpSpPr>
            <p:sp>
              <p:nvSpPr>
                <p:cNvPr id="261" name="円弧 260"/>
                <p:cNvSpPr/>
                <p:nvPr/>
              </p:nvSpPr>
              <p:spPr>
                <a:xfrm>
                  <a:off x="1691680" y="3424833"/>
                  <a:ext cx="1440160" cy="1440160"/>
                </a:xfrm>
                <a:prstGeom prst="arc">
                  <a:avLst/>
                </a:prstGeom>
                <a:solidFill>
                  <a:srgbClr val="FFFF00">
                    <a:alpha val="0"/>
                  </a:srgbClr>
                </a:solidFill>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62" name="直線コネクタ 261"/>
                <p:cNvCxnSpPr/>
                <p:nvPr/>
              </p:nvCxnSpPr>
              <p:spPr>
                <a:xfrm>
                  <a:off x="2411760" y="3429000"/>
                  <a:ext cx="0" cy="715913"/>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cxnSp>
              <p:nvCxnSpPr>
                <p:cNvPr id="266" name="直線コネクタ 265"/>
                <p:cNvCxnSpPr/>
                <p:nvPr/>
              </p:nvCxnSpPr>
              <p:spPr>
                <a:xfrm flipH="1">
                  <a:off x="2421285" y="4144913"/>
                  <a:ext cx="710555" cy="0"/>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grpSp>
        </p:grpSp>
        <p:sp>
          <p:nvSpPr>
            <p:cNvPr id="258" name="正方形/長方形 257"/>
            <p:cNvSpPr/>
            <p:nvPr/>
          </p:nvSpPr>
          <p:spPr>
            <a:xfrm rot="13548609">
              <a:off x="4174919" y="2672855"/>
              <a:ext cx="413896" cy="461665"/>
            </a:xfrm>
            <a:prstGeom prst="rect">
              <a:avLst/>
            </a:prstGeom>
          </p:spPr>
          <p:txBody>
            <a:bodyPr wrap="none">
              <a:spAutoFit/>
            </a:bodyPr>
            <a:lstStyle/>
            <a:p>
              <a:r>
                <a:rPr lang="ja-JP" altLang="en-US" sz="2400" dirty="0"/>
                <a:t>Ｃ</a:t>
              </a:r>
            </a:p>
          </p:txBody>
        </p:sp>
      </p:grpSp>
      <p:grpSp>
        <p:nvGrpSpPr>
          <p:cNvPr id="270" name="グループ化 269"/>
          <p:cNvGrpSpPr/>
          <p:nvPr/>
        </p:nvGrpSpPr>
        <p:grpSpPr>
          <a:xfrm rot="13464385">
            <a:off x="7219516" y="172540"/>
            <a:ext cx="1003066" cy="998835"/>
            <a:chOff x="5297126" y="2862212"/>
            <a:chExt cx="1003066" cy="998835"/>
          </a:xfrm>
        </p:grpSpPr>
        <p:grpSp>
          <p:nvGrpSpPr>
            <p:cNvPr id="271" name="グループ化 270"/>
            <p:cNvGrpSpPr/>
            <p:nvPr/>
          </p:nvGrpSpPr>
          <p:grpSpPr>
            <a:xfrm rot="5400000">
              <a:off x="5299241" y="2860097"/>
              <a:ext cx="998835" cy="1003066"/>
              <a:chOff x="6003745" y="1984673"/>
              <a:chExt cx="1448575" cy="1454713"/>
            </a:xfrm>
          </p:grpSpPr>
          <p:grpSp>
            <p:nvGrpSpPr>
              <p:cNvPr id="273" name="グループ化 272"/>
              <p:cNvGrpSpPr/>
              <p:nvPr/>
            </p:nvGrpSpPr>
            <p:grpSpPr>
              <a:xfrm>
                <a:off x="6012160" y="1984673"/>
                <a:ext cx="1440160" cy="1440160"/>
                <a:chOff x="6012160" y="1984673"/>
                <a:chExt cx="1440160" cy="1440160"/>
              </a:xfrm>
            </p:grpSpPr>
            <p:sp>
              <p:nvSpPr>
                <p:cNvPr id="278" name="円弧 277"/>
                <p:cNvSpPr/>
                <p:nvPr/>
              </p:nvSpPr>
              <p:spPr>
                <a:xfrm>
                  <a:off x="6012160" y="1984673"/>
                  <a:ext cx="1440160" cy="1440160"/>
                </a:xfrm>
                <a:prstGeom prst="arc">
                  <a:avLst/>
                </a:prstGeom>
                <a:solidFill>
                  <a:srgbClr val="00B0F0"/>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79" name="直線コネクタ 278"/>
                <p:cNvCxnSpPr/>
                <p:nvPr/>
              </p:nvCxnSpPr>
              <p:spPr>
                <a:xfrm>
                  <a:off x="6732240" y="1993007"/>
                  <a:ext cx="0" cy="7159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0" name="直線コネクタ 279"/>
                <p:cNvCxnSpPr/>
                <p:nvPr/>
              </p:nvCxnSpPr>
              <p:spPr>
                <a:xfrm flipH="1">
                  <a:off x="6732240" y="2708920"/>
                  <a:ext cx="71055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74" name="グループ化 273"/>
              <p:cNvGrpSpPr/>
              <p:nvPr/>
            </p:nvGrpSpPr>
            <p:grpSpPr>
              <a:xfrm rot="10800000">
                <a:off x="6003745" y="1999226"/>
                <a:ext cx="1440160" cy="1440160"/>
                <a:chOff x="6012160" y="1984673"/>
                <a:chExt cx="1440160" cy="1440160"/>
              </a:xfrm>
            </p:grpSpPr>
            <p:sp>
              <p:nvSpPr>
                <p:cNvPr id="275" name="円弧 274"/>
                <p:cNvSpPr/>
                <p:nvPr/>
              </p:nvSpPr>
              <p:spPr>
                <a:xfrm>
                  <a:off x="6012160" y="1984673"/>
                  <a:ext cx="1440160" cy="1440160"/>
                </a:xfrm>
                <a:prstGeom prst="arc">
                  <a:avLst/>
                </a:prstGeom>
                <a:solidFill>
                  <a:srgbClr val="00B0F0">
                    <a:alpha val="0"/>
                  </a:srgbClr>
                </a:solidFill>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76" name="直線コネクタ 275"/>
                <p:cNvCxnSpPr/>
                <p:nvPr/>
              </p:nvCxnSpPr>
              <p:spPr>
                <a:xfrm>
                  <a:off x="6732240" y="1990202"/>
                  <a:ext cx="0" cy="715913"/>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cxnSp>
              <p:nvCxnSpPr>
                <p:cNvPr id="277" name="直線コネクタ 276"/>
                <p:cNvCxnSpPr/>
                <p:nvPr/>
              </p:nvCxnSpPr>
              <p:spPr>
                <a:xfrm flipH="1">
                  <a:off x="6740655" y="2708920"/>
                  <a:ext cx="710555" cy="0"/>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grpSp>
        </p:grpSp>
        <p:sp>
          <p:nvSpPr>
            <p:cNvPr id="272" name="正方形/長方形 271"/>
            <p:cNvSpPr/>
            <p:nvPr/>
          </p:nvSpPr>
          <p:spPr>
            <a:xfrm rot="8011996">
              <a:off x="5779295" y="3343831"/>
              <a:ext cx="418704" cy="461665"/>
            </a:xfrm>
            <a:prstGeom prst="rect">
              <a:avLst/>
            </a:prstGeom>
          </p:spPr>
          <p:txBody>
            <a:bodyPr wrap="none">
              <a:spAutoFit/>
            </a:bodyPr>
            <a:lstStyle/>
            <a:p>
              <a:r>
                <a:rPr lang="ja-JP" altLang="en-US" sz="2400" dirty="0"/>
                <a:t>Ｄ</a:t>
              </a:r>
            </a:p>
          </p:txBody>
        </p:sp>
      </p:grpSp>
      <p:grpSp>
        <p:nvGrpSpPr>
          <p:cNvPr id="263" name="グループ化 262"/>
          <p:cNvGrpSpPr>
            <a:grpSpLocks/>
          </p:cNvGrpSpPr>
          <p:nvPr/>
        </p:nvGrpSpPr>
        <p:grpSpPr bwMode="auto">
          <a:xfrm>
            <a:off x="103188" y="-30485"/>
            <a:ext cx="4706797" cy="523220"/>
            <a:chOff x="224881" y="2781938"/>
            <a:chExt cx="2710435" cy="522175"/>
          </a:xfrm>
        </p:grpSpPr>
        <p:sp>
          <p:nvSpPr>
            <p:cNvPr id="264" name="フローチャート : 磁気ディスク 263"/>
            <p:cNvSpPr/>
            <p:nvPr/>
          </p:nvSpPr>
          <p:spPr>
            <a:xfrm>
              <a:off x="224881" y="2882213"/>
              <a:ext cx="214302" cy="359642"/>
            </a:xfrm>
            <a:prstGeom prst="flowChartMagneticDisk">
              <a:avLst/>
            </a:prstGeom>
            <a:solidFill>
              <a:srgbClr val="FF9933"/>
            </a:solidFill>
            <a:ln>
              <a:solidFill>
                <a:srgbClr val="CC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dirty="0"/>
            </a:p>
          </p:txBody>
        </p:sp>
        <p:sp>
          <p:nvSpPr>
            <p:cNvPr id="265" name="Text Box 5"/>
            <p:cNvSpPr txBox="1">
              <a:spLocks noChangeArrowheads="1"/>
            </p:cNvSpPr>
            <p:nvPr/>
          </p:nvSpPr>
          <p:spPr bwMode="auto">
            <a:xfrm>
              <a:off x="514216" y="2781938"/>
              <a:ext cx="2421100" cy="522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円順列について調べよう</a:t>
              </a:r>
              <a:endParaRPr lang="en-US" altLang="ja-JP" sz="2800" dirty="0">
                <a:latin typeface="+mn-ea"/>
                <a:ea typeface="+mn-ea"/>
              </a:endParaRPr>
            </a:p>
          </p:txBody>
        </p:sp>
      </p:grpSp>
      <p:grpSp>
        <p:nvGrpSpPr>
          <p:cNvPr id="30" name="グループ化 29"/>
          <p:cNvGrpSpPr/>
          <p:nvPr/>
        </p:nvGrpSpPr>
        <p:grpSpPr>
          <a:xfrm rot="16194235">
            <a:off x="2507121" y="764898"/>
            <a:ext cx="1148020" cy="1148020"/>
            <a:chOff x="6012160" y="1984673"/>
            <a:chExt cx="1440160" cy="1440160"/>
          </a:xfrm>
        </p:grpSpPr>
        <p:sp>
          <p:nvSpPr>
            <p:cNvPr id="31" name="円弧 30"/>
            <p:cNvSpPr/>
            <p:nvPr/>
          </p:nvSpPr>
          <p:spPr>
            <a:xfrm>
              <a:off x="6012160" y="1984673"/>
              <a:ext cx="1440160" cy="1440160"/>
            </a:xfrm>
            <a:prstGeom prst="arc">
              <a:avLst/>
            </a:prstGeom>
            <a:solidFill>
              <a:srgbClr val="00B0F0">
                <a:alpha val="0"/>
              </a:srgbClr>
            </a:solidFill>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2" name="直線コネクタ 31"/>
            <p:cNvCxnSpPr/>
            <p:nvPr/>
          </p:nvCxnSpPr>
          <p:spPr>
            <a:xfrm>
              <a:off x="6732240" y="1990202"/>
              <a:ext cx="0" cy="715913"/>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flipH="1">
              <a:off x="6740655" y="2708920"/>
              <a:ext cx="710555" cy="0"/>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grpSp>
      <p:grpSp>
        <p:nvGrpSpPr>
          <p:cNvPr id="132" name="グループ化 131"/>
          <p:cNvGrpSpPr/>
          <p:nvPr/>
        </p:nvGrpSpPr>
        <p:grpSpPr>
          <a:xfrm rot="18909676">
            <a:off x="4847445" y="217008"/>
            <a:ext cx="995665" cy="995906"/>
            <a:chOff x="6960711" y="2209048"/>
            <a:chExt cx="995665" cy="995906"/>
          </a:xfrm>
        </p:grpSpPr>
        <p:grpSp>
          <p:nvGrpSpPr>
            <p:cNvPr id="133" name="グループ化 132"/>
            <p:cNvGrpSpPr/>
            <p:nvPr/>
          </p:nvGrpSpPr>
          <p:grpSpPr>
            <a:xfrm>
              <a:off x="6960711" y="2209048"/>
              <a:ext cx="995665" cy="995906"/>
              <a:chOff x="3851920" y="1268760"/>
              <a:chExt cx="1443980" cy="1444327"/>
            </a:xfrm>
          </p:grpSpPr>
          <p:grpSp>
            <p:nvGrpSpPr>
              <p:cNvPr id="135" name="グループ化 134"/>
              <p:cNvGrpSpPr/>
              <p:nvPr/>
            </p:nvGrpSpPr>
            <p:grpSpPr>
              <a:xfrm>
                <a:off x="3851920" y="1268760"/>
                <a:ext cx="1442725" cy="1440160"/>
                <a:chOff x="3851920" y="1268760"/>
                <a:chExt cx="1442725" cy="1440160"/>
              </a:xfrm>
            </p:grpSpPr>
            <p:sp>
              <p:nvSpPr>
                <p:cNvPr id="141" name="円弧 140"/>
                <p:cNvSpPr/>
                <p:nvPr/>
              </p:nvSpPr>
              <p:spPr>
                <a:xfrm>
                  <a:off x="3851920" y="1268760"/>
                  <a:ext cx="1440160" cy="1440160"/>
                </a:xfrm>
                <a:prstGeom prst="arc">
                  <a:avLst/>
                </a:prstGeom>
                <a:solidFill>
                  <a:srgbClr val="FFC000"/>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nvGrpSpPr>
                <p:cNvPr id="142" name="グループ化 141"/>
                <p:cNvGrpSpPr/>
                <p:nvPr/>
              </p:nvGrpSpPr>
              <p:grpSpPr>
                <a:xfrm>
                  <a:off x="4575820" y="1272927"/>
                  <a:ext cx="718825" cy="717275"/>
                  <a:chOff x="4575820" y="1272927"/>
                  <a:chExt cx="718825" cy="717275"/>
                </a:xfrm>
              </p:grpSpPr>
              <p:cxnSp>
                <p:nvCxnSpPr>
                  <p:cNvPr id="143" name="直線コネクタ 142"/>
                  <p:cNvCxnSpPr/>
                  <p:nvPr/>
                </p:nvCxnSpPr>
                <p:spPr>
                  <a:xfrm>
                    <a:off x="4575820" y="1272927"/>
                    <a:ext cx="0" cy="7159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直線コネクタ 143"/>
                  <p:cNvCxnSpPr/>
                  <p:nvPr/>
                </p:nvCxnSpPr>
                <p:spPr>
                  <a:xfrm flipH="1">
                    <a:off x="4584090" y="1990202"/>
                    <a:ext cx="71055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36" name="グループ化 135"/>
              <p:cNvGrpSpPr/>
              <p:nvPr/>
            </p:nvGrpSpPr>
            <p:grpSpPr>
              <a:xfrm rot="10800000">
                <a:off x="3855740" y="1272927"/>
                <a:ext cx="1440160" cy="1440160"/>
                <a:chOff x="3851920" y="1268760"/>
                <a:chExt cx="1440160" cy="1440160"/>
              </a:xfrm>
            </p:grpSpPr>
            <p:sp>
              <p:nvSpPr>
                <p:cNvPr id="137" name="円弧 136"/>
                <p:cNvSpPr/>
                <p:nvPr/>
              </p:nvSpPr>
              <p:spPr>
                <a:xfrm>
                  <a:off x="3851920" y="1268760"/>
                  <a:ext cx="1440160" cy="1440160"/>
                </a:xfrm>
                <a:prstGeom prst="arc">
                  <a:avLst/>
                </a:prstGeom>
                <a:solidFill>
                  <a:srgbClr val="FFC000">
                    <a:alpha val="0"/>
                  </a:srgbClr>
                </a:solidFill>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nvGrpSpPr>
                <p:cNvPr id="138" name="グループ化 137"/>
                <p:cNvGrpSpPr/>
                <p:nvPr/>
              </p:nvGrpSpPr>
              <p:grpSpPr>
                <a:xfrm>
                  <a:off x="4570065" y="1272927"/>
                  <a:ext cx="710555" cy="720080"/>
                  <a:chOff x="4570065" y="1272927"/>
                  <a:chExt cx="710555" cy="720080"/>
                </a:xfrm>
              </p:grpSpPr>
              <p:cxnSp>
                <p:nvCxnSpPr>
                  <p:cNvPr id="139" name="直線コネクタ 138"/>
                  <p:cNvCxnSpPr/>
                  <p:nvPr/>
                </p:nvCxnSpPr>
                <p:spPr>
                  <a:xfrm>
                    <a:off x="4575820" y="1272927"/>
                    <a:ext cx="0" cy="715913"/>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cxnSp>
                <p:nvCxnSpPr>
                  <p:cNvPr id="140" name="直線コネクタ 139"/>
                  <p:cNvCxnSpPr/>
                  <p:nvPr/>
                </p:nvCxnSpPr>
                <p:spPr>
                  <a:xfrm flipH="1">
                    <a:off x="4570065" y="1993007"/>
                    <a:ext cx="710555" cy="0"/>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grpSp>
          </p:grpSp>
        </p:grpSp>
        <p:sp>
          <p:nvSpPr>
            <p:cNvPr id="134" name="正方形/長方形 133"/>
            <p:cNvSpPr/>
            <p:nvPr/>
          </p:nvSpPr>
          <p:spPr>
            <a:xfrm rot="2622463">
              <a:off x="7483795" y="2237435"/>
              <a:ext cx="404278" cy="461665"/>
            </a:xfrm>
            <a:prstGeom prst="rect">
              <a:avLst/>
            </a:prstGeom>
          </p:spPr>
          <p:txBody>
            <a:bodyPr wrap="none">
              <a:spAutoFit/>
            </a:bodyPr>
            <a:lstStyle/>
            <a:p>
              <a:r>
                <a:rPr lang="ja-JP" altLang="en-US" sz="2400" dirty="0"/>
                <a:t>Ａ</a:t>
              </a:r>
            </a:p>
          </p:txBody>
        </p:sp>
      </p:grpSp>
      <p:grpSp>
        <p:nvGrpSpPr>
          <p:cNvPr id="145" name="グループ化 144"/>
          <p:cNvGrpSpPr/>
          <p:nvPr/>
        </p:nvGrpSpPr>
        <p:grpSpPr>
          <a:xfrm rot="13464385">
            <a:off x="7221612" y="175909"/>
            <a:ext cx="1003066" cy="998835"/>
            <a:chOff x="5297126" y="2862212"/>
            <a:chExt cx="1003066" cy="998835"/>
          </a:xfrm>
        </p:grpSpPr>
        <p:grpSp>
          <p:nvGrpSpPr>
            <p:cNvPr id="146" name="グループ化 145"/>
            <p:cNvGrpSpPr/>
            <p:nvPr/>
          </p:nvGrpSpPr>
          <p:grpSpPr>
            <a:xfrm rot="5400000">
              <a:off x="5299241" y="2860097"/>
              <a:ext cx="998835" cy="1003066"/>
              <a:chOff x="6003745" y="1984673"/>
              <a:chExt cx="1448575" cy="1454713"/>
            </a:xfrm>
          </p:grpSpPr>
          <p:grpSp>
            <p:nvGrpSpPr>
              <p:cNvPr id="148" name="グループ化 147"/>
              <p:cNvGrpSpPr/>
              <p:nvPr/>
            </p:nvGrpSpPr>
            <p:grpSpPr>
              <a:xfrm>
                <a:off x="6012160" y="1984673"/>
                <a:ext cx="1440160" cy="1440160"/>
                <a:chOff x="6012160" y="1984673"/>
                <a:chExt cx="1440160" cy="1440160"/>
              </a:xfrm>
            </p:grpSpPr>
            <p:sp>
              <p:nvSpPr>
                <p:cNvPr id="153" name="円弧 152"/>
                <p:cNvSpPr/>
                <p:nvPr/>
              </p:nvSpPr>
              <p:spPr>
                <a:xfrm>
                  <a:off x="6012160" y="1984673"/>
                  <a:ext cx="1440160" cy="1440160"/>
                </a:xfrm>
                <a:prstGeom prst="arc">
                  <a:avLst/>
                </a:prstGeom>
                <a:solidFill>
                  <a:srgbClr val="00B0F0"/>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4" name="直線コネクタ 153"/>
                <p:cNvCxnSpPr/>
                <p:nvPr/>
              </p:nvCxnSpPr>
              <p:spPr>
                <a:xfrm>
                  <a:off x="6732240" y="1993007"/>
                  <a:ext cx="0" cy="7159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5" name="直線コネクタ 154"/>
                <p:cNvCxnSpPr/>
                <p:nvPr/>
              </p:nvCxnSpPr>
              <p:spPr>
                <a:xfrm flipH="1">
                  <a:off x="6732240" y="2708920"/>
                  <a:ext cx="71055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9" name="グループ化 148"/>
              <p:cNvGrpSpPr/>
              <p:nvPr/>
            </p:nvGrpSpPr>
            <p:grpSpPr>
              <a:xfrm rot="10800000">
                <a:off x="6003745" y="1999226"/>
                <a:ext cx="1440160" cy="1440160"/>
                <a:chOff x="6012160" y="1984673"/>
                <a:chExt cx="1440160" cy="1440160"/>
              </a:xfrm>
            </p:grpSpPr>
            <p:sp>
              <p:nvSpPr>
                <p:cNvPr id="150" name="円弧 149"/>
                <p:cNvSpPr/>
                <p:nvPr/>
              </p:nvSpPr>
              <p:spPr>
                <a:xfrm>
                  <a:off x="6012160" y="1984673"/>
                  <a:ext cx="1440160" cy="1440160"/>
                </a:xfrm>
                <a:prstGeom prst="arc">
                  <a:avLst/>
                </a:prstGeom>
                <a:solidFill>
                  <a:srgbClr val="00B0F0">
                    <a:alpha val="0"/>
                  </a:srgbClr>
                </a:solidFill>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1" name="直線コネクタ 150"/>
                <p:cNvCxnSpPr/>
                <p:nvPr/>
              </p:nvCxnSpPr>
              <p:spPr>
                <a:xfrm>
                  <a:off x="6732240" y="1990202"/>
                  <a:ext cx="0" cy="715913"/>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cxnSp>
              <p:nvCxnSpPr>
                <p:cNvPr id="152" name="直線コネクタ 151"/>
                <p:cNvCxnSpPr/>
                <p:nvPr/>
              </p:nvCxnSpPr>
              <p:spPr>
                <a:xfrm flipH="1">
                  <a:off x="6740655" y="2708920"/>
                  <a:ext cx="710555" cy="0"/>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grpSp>
        </p:grpSp>
        <p:sp>
          <p:nvSpPr>
            <p:cNvPr id="147" name="正方形/長方形 146"/>
            <p:cNvSpPr/>
            <p:nvPr/>
          </p:nvSpPr>
          <p:spPr>
            <a:xfrm rot="8011996">
              <a:off x="5779295" y="3343831"/>
              <a:ext cx="418704" cy="461665"/>
            </a:xfrm>
            <a:prstGeom prst="rect">
              <a:avLst/>
            </a:prstGeom>
          </p:spPr>
          <p:txBody>
            <a:bodyPr wrap="none">
              <a:spAutoFit/>
            </a:bodyPr>
            <a:lstStyle/>
            <a:p>
              <a:r>
                <a:rPr lang="ja-JP" altLang="en-US" sz="2400" dirty="0"/>
                <a:t>Ｄ</a:t>
              </a:r>
            </a:p>
          </p:txBody>
        </p:sp>
      </p:grpSp>
      <p:grpSp>
        <p:nvGrpSpPr>
          <p:cNvPr id="156" name="グループ化 155"/>
          <p:cNvGrpSpPr/>
          <p:nvPr/>
        </p:nvGrpSpPr>
        <p:grpSpPr>
          <a:xfrm rot="7919074">
            <a:off x="6450141" y="200315"/>
            <a:ext cx="993031" cy="996370"/>
            <a:chOff x="4067944" y="2208493"/>
            <a:chExt cx="993031" cy="996370"/>
          </a:xfrm>
        </p:grpSpPr>
        <p:grpSp>
          <p:nvGrpSpPr>
            <p:cNvPr id="157" name="グループ化 156"/>
            <p:cNvGrpSpPr/>
            <p:nvPr/>
          </p:nvGrpSpPr>
          <p:grpSpPr>
            <a:xfrm rot="10800000">
              <a:off x="4067944" y="2208493"/>
              <a:ext cx="993031" cy="996370"/>
              <a:chOff x="1691680" y="3427638"/>
              <a:chExt cx="1440160" cy="1445000"/>
            </a:xfrm>
          </p:grpSpPr>
          <p:grpSp>
            <p:nvGrpSpPr>
              <p:cNvPr id="159" name="グループ化 158"/>
              <p:cNvGrpSpPr/>
              <p:nvPr/>
            </p:nvGrpSpPr>
            <p:grpSpPr>
              <a:xfrm>
                <a:off x="1691680" y="3427638"/>
                <a:ext cx="1440160" cy="1440160"/>
                <a:chOff x="1691680" y="3424833"/>
                <a:chExt cx="1440160" cy="1440160"/>
              </a:xfrm>
            </p:grpSpPr>
            <p:sp>
              <p:nvSpPr>
                <p:cNvPr id="164" name="円弧 163"/>
                <p:cNvSpPr/>
                <p:nvPr/>
              </p:nvSpPr>
              <p:spPr>
                <a:xfrm>
                  <a:off x="1691680" y="3424833"/>
                  <a:ext cx="1440160" cy="1440160"/>
                </a:xfrm>
                <a:prstGeom prst="arc">
                  <a:avLst/>
                </a:prstGeom>
                <a:solidFill>
                  <a:srgbClr val="FFFF00"/>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65" name="直線コネクタ 164"/>
                <p:cNvCxnSpPr/>
                <p:nvPr/>
              </p:nvCxnSpPr>
              <p:spPr>
                <a:xfrm>
                  <a:off x="2411760" y="3429000"/>
                  <a:ext cx="0" cy="7159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直線コネクタ 165"/>
                <p:cNvCxnSpPr/>
                <p:nvPr/>
              </p:nvCxnSpPr>
              <p:spPr>
                <a:xfrm flipH="1">
                  <a:off x="2421285" y="4144913"/>
                  <a:ext cx="71055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0" name="グループ化 159"/>
              <p:cNvGrpSpPr/>
              <p:nvPr/>
            </p:nvGrpSpPr>
            <p:grpSpPr>
              <a:xfrm rot="10800000">
                <a:off x="1691680" y="3432478"/>
                <a:ext cx="1440160" cy="1440160"/>
                <a:chOff x="1691680" y="3424833"/>
                <a:chExt cx="1440160" cy="1440160"/>
              </a:xfrm>
            </p:grpSpPr>
            <p:sp>
              <p:nvSpPr>
                <p:cNvPr id="161" name="円弧 160"/>
                <p:cNvSpPr/>
                <p:nvPr/>
              </p:nvSpPr>
              <p:spPr>
                <a:xfrm>
                  <a:off x="1691680" y="3424833"/>
                  <a:ext cx="1440160" cy="1440160"/>
                </a:xfrm>
                <a:prstGeom prst="arc">
                  <a:avLst/>
                </a:prstGeom>
                <a:solidFill>
                  <a:srgbClr val="FFFF00">
                    <a:alpha val="0"/>
                  </a:srgbClr>
                </a:solidFill>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62" name="直線コネクタ 161"/>
                <p:cNvCxnSpPr/>
                <p:nvPr/>
              </p:nvCxnSpPr>
              <p:spPr>
                <a:xfrm>
                  <a:off x="2411760" y="3429000"/>
                  <a:ext cx="0" cy="715913"/>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cxnSp>
              <p:nvCxnSpPr>
                <p:cNvPr id="163" name="直線コネクタ 162"/>
                <p:cNvCxnSpPr/>
                <p:nvPr/>
              </p:nvCxnSpPr>
              <p:spPr>
                <a:xfrm flipH="1">
                  <a:off x="2421285" y="4144913"/>
                  <a:ext cx="710555" cy="0"/>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grpSp>
        </p:grpSp>
        <p:sp>
          <p:nvSpPr>
            <p:cNvPr id="158" name="正方形/長方形 157"/>
            <p:cNvSpPr/>
            <p:nvPr/>
          </p:nvSpPr>
          <p:spPr>
            <a:xfrm rot="13548609">
              <a:off x="4174919" y="2672855"/>
              <a:ext cx="413896" cy="461665"/>
            </a:xfrm>
            <a:prstGeom prst="rect">
              <a:avLst/>
            </a:prstGeom>
          </p:spPr>
          <p:txBody>
            <a:bodyPr wrap="none">
              <a:spAutoFit/>
            </a:bodyPr>
            <a:lstStyle/>
            <a:p>
              <a:r>
                <a:rPr lang="ja-JP" altLang="en-US" sz="2400" dirty="0"/>
                <a:t>Ｃ</a:t>
              </a:r>
            </a:p>
          </p:txBody>
        </p:sp>
      </p:grpSp>
      <p:grpSp>
        <p:nvGrpSpPr>
          <p:cNvPr id="167" name="グループ化 166"/>
          <p:cNvGrpSpPr/>
          <p:nvPr/>
        </p:nvGrpSpPr>
        <p:grpSpPr>
          <a:xfrm rot="2647347">
            <a:off x="5659882" y="224111"/>
            <a:ext cx="1000586" cy="995208"/>
            <a:chOff x="4790344" y="1556793"/>
            <a:chExt cx="1000586" cy="995208"/>
          </a:xfrm>
        </p:grpSpPr>
        <p:grpSp>
          <p:nvGrpSpPr>
            <p:cNvPr id="168" name="グループ化 167"/>
            <p:cNvGrpSpPr/>
            <p:nvPr/>
          </p:nvGrpSpPr>
          <p:grpSpPr>
            <a:xfrm rot="16200000">
              <a:off x="4793033" y="1554104"/>
              <a:ext cx="995208" cy="1000586"/>
              <a:chOff x="4571409" y="3416682"/>
              <a:chExt cx="1443316" cy="1451116"/>
            </a:xfrm>
          </p:grpSpPr>
          <p:grpSp>
            <p:nvGrpSpPr>
              <p:cNvPr id="170" name="グループ化 169"/>
              <p:cNvGrpSpPr/>
              <p:nvPr/>
            </p:nvGrpSpPr>
            <p:grpSpPr>
              <a:xfrm>
                <a:off x="4571409" y="3427638"/>
                <a:ext cx="1440160" cy="1440160"/>
                <a:chOff x="3842395" y="2704753"/>
                <a:chExt cx="1440160" cy="1440160"/>
              </a:xfrm>
            </p:grpSpPr>
            <p:sp>
              <p:nvSpPr>
                <p:cNvPr id="175" name="円弧 174"/>
                <p:cNvSpPr/>
                <p:nvPr/>
              </p:nvSpPr>
              <p:spPr>
                <a:xfrm>
                  <a:off x="3842395" y="2704753"/>
                  <a:ext cx="1440160" cy="1440160"/>
                </a:xfrm>
                <a:prstGeom prst="arc">
                  <a:avLst/>
                </a:prstGeom>
                <a:solidFill>
                  <a:srgbClr val="FF99CC"/>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76" name="直線コネクタ 175"/>
                <p:cNvCxnSpPr/>
                <p:nvPr/>
              </p:nvCxnSpPr>
              <p:spPr>
                <a:xfrm>
                  <a:off x="4562235" y="2708920"/>
                  <a:ext cx="0" cy="7159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7" name="直線コネクタ 176"/>
                <p:cNvCxnSpPr/>
                <p:nvPr/>
              </p:nvCxnSpPr>
              <p:spPr>
                <a:xfrm flipH="1">
                  <a:off x="4562475" y="3417590"/>
                  <a:ext cx="71055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1" name="グループ化 170"/>
              <p:cNvGrpSpPr/>
              <p:nvPr/>
            </p:nvGrpSpPr>
            <p:grpSpPr>
              <a:xfrm rot="10800000">
                <a:off x="4574565" y="3416682"/>
                <a:ext cx="1440160" cy="1440160"/>
                <a:chOff x="3842395" y="2704753"/>
                <a:chExt cx="1440160" cy="1440160"/>
              </a:xfrm>
            </p:grpSpPr>
            <p:sp>
              <p:nvSpPr>
                <p:cNvPr id="172" name="円弧 171"/>
                <p:cNvSpPr/>
                <p:nvPr/>
              </p:nvSpPr>
              <p:spPr>
                <a:xfrm>
                  <a:off x="3842395" y="2704753"/>
                  <a:ext cx="1440160" cy="1440160"/>
                </a:xfrm>
                <a:prstGeom prst="arc">
                  <a:avLst/>
                </a:prstGeom>
                <a:solidFill>
                  <a:srgbClr val="FF99CC">
                    <a:alpha val="0"/>
                  </a:srgbClr>
                </a:solidFill>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73" name="直線コネクタ 172"/>
                <p:cNvCxnSpPr/>
                <p:nvPr/>
              </p:nvCxnSpPr>
              <p:spPr>
                <a:xfrm>
                  <a:off x="4562235" y="2708920"/>
                  <a:ext cx="0" cy="715913"/>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cxnSp>
              <p:nvCxnSpPr>
                <p:cNvPr id="174" name="直線コネクタ 173"/>
                <p:cNvCxnSpPr/>
                <p:nvPr/>
              </p:nvCxnSpPr>
              <p:spPr>
                <a:xfrm flipH="1">
                  <a:off x="4562475" y="3417590"/>
                  <a:ext cx="710555" cy="0"/>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grpSp>
        </p:grpSp>
        <p:sp>
          <p:nvSpPr>
            <p:cNvPr id="169" name="正方形/長方形 168"/>
            <p:cNvSpPr/>
            <p:nvPr/>
          </p:nvSpPr>
          <p:spPr>
            <a:xfrm rot="18869996">
              <a:off x="4867842" y="1608245"/>
              <a:ext cx="423514" cy="461665"/>
            </a:xfrm>
            <a:prstGeom prst="rect">
              <a:avLst/>
            </a:prstGeom>
          </p:spPr>
          <p:txBody>
            <a:bodyPr wrap="none">
              <a:spAutoFit/>
            </a:bodyPr>
            <a:lstStyle/>
            <a:p>
              <a:r>
                <a:rPr lang="ja-JP" altLang="en-US" sz="2400" dirty="0"/>
                <a:t>Ｂ</a:t>
              </a:r>
            </a:p>
          </p:txBody>
        </p:sp>
      </p:grpSp>
      <p:grpSp>
        <p:nvGrpSpPr>
          <p:cNvPr id="8" name="グループ化 7"/>
          <p:cNvGrpSpPr/>
          <p:nvPr/>
        </p:nvGrpSpPr>
        <p:grpSpPr>
          <a:xfrm rot="19108698">
            <a:off x="6125012" y="1363643"/>
            <a:ext cx="997675" cy="995685"/>
            <a:chOff x="6037912" y="1221963"/>
            <a:chExt cx="997675" cy="995685"/>
          </a:xfrm>
        </p:grpSpPr>
        <p:sp>
          <p:nvSpPr>
            <p:cNvPr id="52" name="円弧 51"/>
            <p:cNvSpPr/>
            <p:nvPr/>
          </p:nvSpPr>
          <p:spPr>
            <a:xfrm>
              <a:off x="6042439" y="1221963"/>
              <a:ext cx="993031" cy="993033"/>
            </a:xfrm>
            <a:prstGeom prst="arc">
              <a:avLst/>
            </a:prstGeom>
            <a:solidFill>
              <a:srgbClr val="FFC00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2" name="円弧 61"/>
            <p:cNvSpPr/>
            <p:nvPr/>
          </p:nvSpPr>
          <p:spPr>
            <a:xfrm rot="5400000">
              <a:off x="6042555" y="1221964"/>
              <a:ext cx="993033" cy="993031"/>
            </a:xfrm>
            <a:prstGeom prst="arc">
              <a:avLst/>
            </a:prstGeom>
            <a:solidFill>
              <a:srgbClr val="00B0F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5" name="正方形/長方形 84"/>
            <p:cNvSpPr/>
            <p:nvPr/>
          </p:nvSpPr>
          <p:spPr>
            <a:xfrm rot="8011996">
              <a:off x="6505403" y="1657251"/>
              <a:ext cx="418704" cy="461665"/>
            </a:xfrm>
            <a:prstGeom prst="rect">
              <a:avLst/>
            </a:prstGeom>
          </p:spPr>
          <p:txBody>
            <a:bodyPr wrap="none">
              <a:spAutoFit/>
            </a:bodyPr>
            <a:lstStyle/>
            <a:p>
              <a:r>
                <a:rPr lang="ja-JP" altLang="en-US" sz="2400" dirty="0"/>
                <a:t>Ｄ</a:t>
              </a:r>
            </a:p>
          </p:txBody>
        </p:sp>
        <p:sp>
          <p:nvSpPr>
            <p:cNvPr id="80" name="円弧 79"/>
            <p:cNvSpPr/>
            <p:nvPr/>
          </p:nvSpPr>
          <p:spPr>
            <a:xfrm rot="10800000">
              <a:off x="6040023" y="1224615"/>
              <a:ext cx="993031" cy="993033"/>
            </a:xfrm>
            <a:prstGeom prst="arc">
              <a:avLst/>
            </a:prstGeom>
            <a:solidFill>
              <a:srgbClr val="FFFF0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6" name="正方形/長方形 85"/>
            <p:cNvSpPr/>
            <p:nvPr/>
          </p:nvSpPr>
          <p:spPr>
            <a:xfrm rot="13548609">
              <a:off x="6150442" y="1675552"/>
              <a:ext cx="413896" cy="461665"/>
            </a:xfrm>
            <a:prstGeom prst="rect">
              <a:avLst/>
            </a:prstGeom>
          </p:spPr>
          <p:txBody>
            <a:bodyPr wrap="none">
              <a:spAutoFit/>
            </a:bodyPr>
            <a:lstStyle/>
            <a:p>
              <a:r>
                <a:rPr lang="ja-JP" altLang="en-US" sz="2400" dirty="0"/>
                <a:t>Ｃ</a:t>
              </a:r>
            </a:p>
          </p:txBody>
        </p:sp>
        <p:sp>
          <p:nvSpPr>
            <p:cNvPr id="71" name="円弧 70"/>
            <p:cNvSpPr/>
            <p:nvPr/>
          </p:nvSpPr>
          <p:spPr>
            <a:xfrm rot="16200000">
              <a:off x="6037912" y="1223060"/>
              <a:ext cx="993032" cy="993032"/>
            </a:xfrm>
            <a:prstGeom prst="arc">
              <a:avLst/>
            </a:prstGeom>
            <a:solidFill>
              <a:srgbClr val="FF99CC"/>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7" name="正方形/長方形 86"/>
            <p:cNvSpPr/>
            <p:nvPr/>
          </p:nvSpPr>
          <p:spPr>
            <a:xfrm rot="18869996">
              <a:off x="6140477" y="1301163"/>
              <a:ext cx="423514" cy="461665"/>
            </a:xfrm>
            <a:prstGeom prst="rect">
              <a:avLst/>
            </a:prstGeom>
          </p:spPr>
          <p:txBody>
            <a:bodyPr wrap="none">
              <a:spAutoFit/>
            </a:bodyPr>
            <a:lstStyle/>
            <a:p>
              <a:r>
                <a:rPr lang="ja-JP" altLang="en-US" sz="2400" dirty="0"/>
                <a:t>Ｂ</a:t>
              </a:r>
            </a:p>
          </p:txBody>
        </p:sp>
        <p:grpSp>
          <p:nvGrpSpPr>
            <p:cNvPr id="7" name="グループ化 6"/>
            <p:cNvGrpSpPr/>
            <p:nvPr/>
          </p:nvGrpSpPr>
          <p:grpSpPr>
            <a:xfrm>
              <a:off x="6047624" y="1229818"/>
              <a:ext cx="978675" cy="978675"/>
              <a:chOff x="1696537" y="1265074"/>
              <a:chExt cx="1439935" cy="1439935"/>
            </a:xfrm>
          </p:grpSpPr>
          <p:sp>
            <p:nvSpPr>
              <p:cNvPr id="2" name="円/楕円 1"/>
              <p:cNvSpPr/>
              <p:nvPr/>
            </p:nvSpPr>
            <p:spPr>
              <a:xfrm>
                <a:off x="1696537" y="1265074"/>
                <a:ext cx="1439935" cy="1439935"/>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コネクタ 3"/>
              <p:cNvCxnSpPr>
                <a:stCxn id="2" idx="2"/>
                <a:endCxn id="2" idx="6"/>
              </p:cNvCxnSpPr>
              <p:nvPr/>
            </p:nvCxnSpPr>
            <p:spPr>
              <a:xfrm>
                <a:off x="1696537" y="1985042"/>
                <a:ext cx="1439935"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直線コネクタ 130"/>
              <p:cNvCxnSpPr/>
              <p:nvPr/>
            </p:nvCxnSpPr>
            <p:spPr>
              <a:xfrm>
                <a:off x="2413487" y="1265074"/>
                <a:ext cx="0" cy="1439935"/>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57" name="正方形/長方形 256"/>
            <p:cNvSpPr/>
            <p:nvPr/>
          </p:nvSpPr>
          <p:spPr>
            <a:xfrm rot="2622463">
              <a:off x="6535412" y="1283755"/>
              <a:ext cx="404278" cy="461665"/>
            </a:xfrm>
            <a:prstGeom prst="rect">
              <a:avLst/>
            </a:prstGeom>
          </p:spPr>
          <p:txBody>
            <a:bodyPr wrap="none">
              <a:spAutoFit/>
            </a:bodyPr>
            <a:lstStyle/>
            <a:p>
              <a:r>
                <a:rPr lang="ja-JP" altLang="en-US" sz="2400" dirty="0"/>
                <a:t>Ａ</a:t>
              </a:r>
            </a:p>
          </p:txBody>
        </p:sp>
      </p:grpSp>
      <p:grpSp>
        <p:nvGrpSpPr>
          <p:cNvPr id="178" name="グループ化 177"/>
          <p:cNvGrpSpPr/>
          <p:nvPr/>
        </p:nvGrpSpPr>
        <p:grpSpPr>
          <a:xfrm rot="18919515">
            <a:off x="4429480" y="2620361"/>
            <a:ext cx="997675" cy="995685"/>
            <a:chOff x="6037912" y="1221963"/>
            <a:chExt cx="997675" cy="995685"/>
          </a:xfrm>
        </p:grpSpPr>
        <p:sp>
          <p:nvSpPr>
            <p:cNvPr id="179" name="円弧 178"/>
            <p:cNvSpPr/>
            <p:nvPr/>
          </p:nvSpPr>
          <p:spPr>
            <a:xfrm>
              <a:off x="6042439" y="1221963"/>
              <a:ext cx="993031" cy="993033"/>
            </a:xfrm>
            <a:prstGeom prst="arc">
              <a:avLst/>
            </a:prstGeom>
            <a:solidFill>
              <a:srgbClr val="FFC00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0" name="円弧 179"/>
            <p:cNvSpPr/>
            <p:nvPr/>
          </p:nvSpPr>
          <p:spPr>
            <a:xfrm rot="5400000">
              <a:off x="6042555" y="1221964"/>
              <a:ext cx="993033" cy="993031"/>
            </a:xfrm>
            <a:prstGeom prst="arc">
              <a:avLst/>
            </a:prstGeom>
            <a:solidFill>
              <a:srgbClr val="00B0F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1" name="正方形/長方形 180"/>
            <p:cNvSpPr/>
            <p:nvPr/>
          </p:nvSpPr>
          <p:spPr>
            <a:xfrm rot="8011996">
              <a:off x="6505403" y="1657251"/>
              <a:ext cx="418704" cy="461665"/>
            </a:xfrm>
            <a:prstGeom prst="rect">
              <a:avLst/>
            </a:prstGeom>
          </p:spPr>
          <p:txBody>
            <a:bodyPr wrap="none">
              <a:spAutoFit/>
            </a:bodyPr>
            <a:lstStyle/>
            <a:p>
              <a:r>
                <a:rPr lang="ja-JP" altLang="en-US" sz="2400" dirty="0"/>
                <a:t>Ｄ</a:t>
              </a:r>
            </a:p>
          </p:txBody>
        </p:sp>
        <p:sp>
          <p:nvSpPr>
            <p:cNvPr id="182" name="円弧 181"/>
            <p:cNvSpPr/>
            <p:nvPr/>
          </p:nvSpPr>
          <p:spPr>
            <a:xfrm rot="10800000">
              <a:off x="6040023" y="1224615"/>
              <a:ext cx="993031" cy="993033"/>
            </a:xfrm>
            <a:prstGeom prst="arc">
              <a:avLst/>
            </a:prstGeom>
            <a:solidFill>
              <a:srgbClr val="FFFF0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3" name="正方形/長方形 182"/>
            <p:cNvSpPr/>
            <p:nvPr/>
          </p:nvSpPr>
          <p:spPr>
            <a:xfrm rot="13548609">
              <a:off x="6150442" y="1675552"/>
              <a:ext cx="413896" cy="461665"/>
            </a:xfrm>
            <a:prstGeom prst="rect">
              <a:avLst/>
            </a:prstGeom>
          </p:spPr>
          <p:txBody>
            <a:bodyPr wrap="none">
              <a:spAutoFit/>
            </a:bodyPr>
            <a:lstStyle/>
            <a:p>
              <a:r>
                <a:rPr lang="ja-JP" altLang="en-US" sz="2400" dirty="0"/>
                <a:t>Ｃ</a:t>
              </a:r>
            </a:p>
          </p:txBody>
        </p:sp>
        <p:sp>
          <p:nvSpPr>
            <p:cNvPr id="184" name="円弧 183"/>
            <p:cNvSpPr/>
            <p:nvPr/>
          </p:nvSpPr>
          <p:spPr>
            <a:xfrm rot="16200000">
              <a:off x="6037912" y="1223060"/>
              <a:ext cx="993032" cy="993032"/>
            </a:xfrm>
            <a:prstGeom prst="arc">
              <a:avLst/>
            </a:prstGeom>
            <a:solidFill>
              <a:srgbClr val="FF99CC"/>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5" name="正方形/長方形 184"/>
            <p:cNvSpPr/>
            <p:nvPr/>
          </p:nvSpPr>
          <p:spPr>
            <a:xfrm rot="18869996">
              <a:off x="6140477" y="1301163"/>
              <a:ext cx="423514" cy="461665"/>
            </a:xfrm>
            <a:prstGeom prst="rect">
              <a:avLst/>
            </a:prstGeom>
          </p:spPr>
          <p:txBody>
            <a:bodyPr wrap="none">
              <a:spAutoFit/>
            </a:bodyPr>
            <a:lstStyle/>
            <a:p>
              <a:r>
                <a:rPr lang="ja-JP" altLang="en-US" sz="2400" dirty="0"/>
                <a:t>Ｂ</a:t>
              </a:r>
            </a:p>
          </p:txBody>
        </p:sp>
        <p:grpSp>
          <p:nvGrpSpPr>
            <p:cNvPr id="186" name="グループ化 185"/>
            <p:cNvGrpSpPr/>
            <p:nvPr/>
          </p:nvGrpSpPr>
          <p:grpSpPr>
            <a:xfrm>
              <a:off x="6047624" y="1229818"/>
              <a:ext cx="978675" cy="978675"/>
              <a:chOff x="1696537" y="1265074"/>
              <a:chExt cx="1439935" cy="1439935"/>
            </a:xfrm>
          </p:grpSpPr>
          <p:sp>
            <p:nvSpPr>
              <p:cNvPr id="188" name="円/楕円 187"/>
              <p:cNvSpPr/>
              <p:nvPr/>
            </p:nvSpPr>
            <p:spPr>
              <a:xfrm>
                <a:off x="1696537" y="1265074"/>
                <a:ext cx="1439935" cy="1439935"/>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9" name="直線コネクタ 188"/>
              <p:cNvCxnSpPr>
                <a:stCxn id="188" idx="2"/>
                <a:endCxn id="188" idx="6"/>
              </p:cNvCxnSpPr>
              <p:nvPr/>
            </p:nvCxnSpPr>
            <p:spPr>
              <a:xfrm>
                <a:off x="1696537" y="1985042"/>
                <a:ext cx="1439935"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直線コネクタ 189"/>
              <p:cNvCxnSpPr/>
              <p:nvPr/>
            </p:nvCxnSpPr>
            <p:spPr>
              <a:xfrm>
                <a:off x="2413487" y="1265074"/>
                <a:ext cx="0" cy="1439935"/>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7" name="正方形/長方形 186"/>
            <p:cNvSpPr/>
            <p:nvPr/>
          </p:nvSpPr>
          <p:spPr>
            <a:xfrm rot="2622463">
              <a:off x="6535412" y="1283755"/>
              <a:ext cx="404278" cy="461665"/>
            </a:xfrm>
            <a:prstGeom prst="rect">
              <a:avLst/>
            </a:prstGeom>
          </p:spPr>
          <p:txBody>
            <a:bodyPr wrap="none">
              <a:spAutoFit/>
            </a:bodyPr>
            <a:lstStyle/>
            <a:p>
              <a:r>
                <a:rPr lang="ja-JP" altLang="en-US" sz="2400" dirty="0"/>
                <a:t>Ａ</a:t>
              </a:r>
            </a:p>
          </p:txBody>
        </p:sp>
      </p:grpSp>
      <p:grpSp>
        <p:nvGrpSpPr>
          <p:cNvPr id="191" name="グループ化 190"/>
          <p:cNvGrpSpPr/>
          <p:nvPr/>
        </p:nvGrpSpPr>
        <p:grpSpPr>
          <a:xfrm rot="13536102">
            <a:off x="5585587" y="2619406"/>
            <a:ext cx="997675" cy="995685"/>
            <a:chOff x="6037912" y="1221963"/>
            <a:chExt cx="997675" cy="995685"/>
          </a:xfrm>
        </p:grpSpPr>
        <p:sp>
          <p:nvSpPr>
            <p:cNvPr id="192" name="円弧 191"/>
            <p:cNvSpPr/>
            <p:nvPr/>
          </p:nvSpPr>
          <p:spPr>
            <a:xfrm>
              <a:off x="6042439" y="1221963"/>
              <a:ext cx="993031" cy="993033"/>
            </a:xfrm>
            <a:prstGeom prst="arc">
              <a:avLst/>
            </a:prstGeom>
            <a:solidFill>
              <a:srgbClr val="FFC00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3" name="円弧 192"/>
            <p:cNvSpPr/>
            <p:nvPr/>
          </p:nvSpPr>
          <p:spPr>
            <a:xfrm rot="5400000">
              <a:off x="6042555" y="1221964"/>
              <a:ext cx="993033" cy="993031"/>
            </a:xfrm>
            <a:prstGeom prst="arc">
              <a:avLst/>
            </a:prstGeom>
            <a:solidFill>
              <a:srgbClr val="00B0F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4" name="正方形/長方形 193"/>
            <p:cNvSpPr/>
            <p:nvPr/>
          </p:nvSpPr>
          <p:spPr>
            <a:xfrm rot="8011996">
              <a:off x="6505403" y="1657251"/>
              <a:ext cx="418704" cy="461665"/>
            </a:xfrm>
            <a:prstGeom prst="rect">
              <a:avLst/>
            </a:prstGeom>
          </p:spPr>
          <p:txBody>
            <a:bodyPr wrap="none">
              <a:spAutoFit/>
            </a:bodyPr>
            <a:lstStyle/>
            <a:p>
              <a:r>
                <a:rPr lang="ja-JP" altLang="en-US" sz="2400" dirty="0"/>
                <a:t>Ｄ</a:t>
              </a:r>
            </a:p>
          </p:txBody>
        </p:sp>
        <p:sp>
          <p:nvSpPr>
            <p:cNvPr id="195" name="円弧 194"/>
            <p:cNvSpPr/>
            <p:nvPr/>
          </p:nvSpPr>
          <p:spPr>
            <a:xfrm rot="10800000">
              <a:off x="6040023" y="1224615"/>
              <a:ext cx="993031" cy="993033"/>
            </a:xfrm>
            <a:prstGeom prst="arc">
              <a:avLst/>
            </a:prstGeom>
            <a:solidFill>
              <a:srgbClr val="FFFF0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6" name="正方形/長方形 195"/>
            <p:cNvSpPr/>
            <p:nvPr/>
          </p:nvSpPr>
          <p:spPr>
            <a:xfrm rot="13548609">
              <a:off x="6150442" y="1675552"/>
              <a:ext cx="413896" cy="461665"/>
            </a:xfrm>
            <a:prstGeom prst="rect">
              <a:avLst/>
            </a:prstGeom>
          </p:spPr>
          <p:txBody>
            <a:bodyPr wrap="none">
              <a:spAutoFit/>
            </a:bodyPr>
            <a:lstStyle/>
            <a:p>
              <a:r>
                <a:rPr lang="ja-JP" altLang="en-US" sz="2400" dirty="0"/>
                <a:t>Ｃ</a:t>
              </a:r>
            </a:p>
          </p:txBody>
        </p:sp>
        <p:sp>
          <p:nvSpPr>
            <p:cNvPr id="197" name="円弧 196"/>
            <p:cNvSpPr/>
            <p:nvPr/>
          </p:nvSpPr>
          <p:spPr>
            <a:xfrm rot="16200000">
              <a:off x="6037912" y="1223060"/>
              <a:ext cx="993032" cy="993032"/>
            </a:xfrm>
            <a:prstGeom prst="arc">
              <a:avLst/>
            </a:prstGeom>
            <a:solidFill>
              <a:srgbClr val="FF99CC"/>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8" name="正方形/長方形 197"/>
            <p:cNvSpPr/>
            <p:nvPr/>
          </p:nvSpPr>
          <p:spPr>
            <a:xfrm rot="18869996">
              <a:off x="6140477" y="1301163"/>
              <a:ext cx="423514" cy="461665"/>
            </a:xfrm>
            <a:prstGeom prst="rect">
              <a:avLst/>
            </a:prstGeom>
          </p:spPr>
          <p:txBody>
            <a:bodyPr wrap="none">
              <a:spAutoFit/>
            </a:bodyPr>
            <a:lstStyle/>
            <a:p>
              <a:r>
                <a:rPr lang="ja-JP" altLang="en-US" sz="2400" dirty="0"/>
                <a:t>Ｂ</a:t>
              </a:r>
            </a:p>
          </p:txBody>
        </p:sp>
        <p:grpSp>
          <p:nvGrpSpPr>
            <p:cNvPr id="199" name="グループ化 198"/>
            <p:cNvGrpSpPr/>
            <p:nvPr/>
          </p:nvGrpSpPr>
          <p:grpSpPr>
            <a:xfrm>
              <a:off x="6047624" y="1229818"/>
              <a:ext cx="978675" cy="978675"/>
              <a:chOff x="1696537" y="1265074"/>
              <a:chExt cx="1439935" cy="1439935"/>
            </a:xfrm>
          </p:grpSpPr>
          <p:sp>
            <p:nvSpPr>
              <p:cNvPr id="201" name="円/楕円 200"/>
              <p:cNvSpPr/>
              <p:nvPr/>
            </p:nvSpPr>
            <p:spPr>
              <a:xfrm>
                <a:off x="1696537" y="1265074"/>
                <a:ext cx="1439935" cy="1439935"/>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2" name="直線コネクタ 201"/>
              <p:cNvCxnSpPr>
                <a:stCxn id="201" idx="2"/>
                <a:endCxn id="201" idx="6"/>
              </p:cNvCxnSpPr>
              <p:nvPr/>
            </p:nvCxnSpPr>
            <p:spPr>
              <a:xfrm>
                <a:off x="1696537" y="1985042"/>
                <a:ext cx="1439935"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直線コネクタ 202"/>
              <p:cNvCxnSpPr/>
              <p:nvPr/>
            </p:nvCxnSpPr>
            <p:spPr>
              <a:xfrm>
                <a:off x="2413487" y="1265074"/>
                <a:ext cx="0" cy="1439935"/>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00" name="正方形/長方形 199"/>
            <p:cNvSpPr/>
            <p:nvPr/>
          </p:nvSpPr>
          <p:spPr>
            <a:xfrm rot="2622463">
              <a:off x="6535412" y="1283755"/>
              <a:ext cx="404278" cy="461665"/>
            </a:xfrm>
            <a:prstGeom prst="rect">
              <a:avLst/>
            </a:prstGeom>
          </p:spPr>
          <p:txBody>
            <a:bodyPr wrap="none">
              <a:spAutoFit/>
            </a:bodyPr>
            <a:lstStyle/>
            <a:p>
              <a:r>
                <a:rPr lang="ja-JP" altLang="en-US" sz="2400" dirty="0"/>
                <a:t>Ａ</a:t>
              </a:r>
            </a:p>
          </p:txBody>
        </p:sp>
      </p:grpSp>
      <p:grpSp>
        <p:nvGrpSpPr>
          <p:cNvPr id="204" name="グループ化 203"/>
          <p:cNvGrpSpPr/>
          <p:nvPr/>
        </p:nvGrpSpPr>
        <p:grpSpPr>
          <a:xfrm rot="8117967">
            <a:off x="6758118" y="2598224"/>
            <a:ext cx="997675" cy="995685"/>
            <a:chOff x="6037912" y="1221963"/>
            <a:chExt cx="997675" cy="995685"/>
          </a:xfrm>
        </p:grpSpPr>
        <p:sp>
          <p:nvSpPr>
            <p:cNvPr id="205" name="円弧 204"/>
            <p:cNvSpPr/>
            <p:nvPr/>
          </p:nvSpPr>
          <p:spPr>
            <a:xfrm>
              <a:off x="6042439" y="1221963"/>
              <a:ext cx="993031" cy="993033"/>
            </a:xfrm>
            <a:prstGeom prst="arc">
              <a:avLst/>
            </a:prstGeom>
            <a:solidFill>
              <a:srgbClr val="FFC00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6" name="円弧 205"/>
            <p:cNvSpPr/>
            <p:nvPr/>
          </p:nvSpPr>
          <p:spPr>
            <a:xfrm rot="5400000">
              <a:off x="6042555" y="1221964"/>
              <a:ext cx="993033" cy="993031"/>
            </a:xfrm>
            <a:prstGeom prst="arc">
              <a:avLst/>
            </a:prstGeom>
            <a:solidFill>
              <a:srgbClr val="00B0F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7" name="正方形/長方形 206"/>
            <p:cNvSpPr/>
            <p:nvPr/>
          </p:nvSpPr>
          <p:spPr>
            <a:xfrm rot="8011996">
              <a:off x="6505403" y="1657251"/>
              <a:ext cx="418704" cy="461665"/>
            </a:xfrm>
            <a:prstGeom prst="rect">
              <a:avLst/>
            </a:prstGeom>
          </p:spPr>
          <p:txBody>
            <a:bodyPr wrap="none">
              <a:spAutoFit/>
            </a:bodyPr>
            <a:lstStyle/>
            <a:p>
              <a:r>
                <a:rPr lang="ja-JP" altLang="en-US" sz="2400" dirty="0"/>
                <a:t>Ｄ</a:t>
              </a:r>
            </a:p>
          </p:txBody>
        </p:sp>
        <p:sp>
          <p:nvSpPr>
            <p:cNvPr id="208" name="円弧 207"/>
            <p:cNvSpPr/>
            <p:nvPr/>
          </p:nvSpPr>
          <p:spPr>
            <a:xfrm rot="10800000">
              <a:off x="6040023" y="1224615"/>
              <a:ext cx="993031" cy="993033"/>
            </a:xfrm>
            <a:prstGeom prst="arc">
              <a:avLst/>
            </a:prstGeom>
            <a:solidFill>
              <a:srgbClr val="FFFF0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9" name="正方形/長方形 208"/>
            <p:cNvSpPr/>
            <p:nvPr/>
          </p:nvSpPr>
          <p:spPr>
            <a:xfrm rot="13548609">
              <a:off x="6150442" y="1675552"/>
              <a:ext cx="413896" cy="461665"/>
            </a:xfrm>
            <a:prstGeom prst="rect">
              <a:avLst/>
            </a:prstGeom>
          </p:spPr>
          <p:txBody>
            <a:bodyPr wrap="none">
              <a:spAutoFit/>
            </a:bodyPr>
            <a:lstStyle/>
            <a:p>
              <a:r>
                <a:rPr lang="ja-JP" altLang="en-US" sz="2400" dirty="0"/>
                <a:t>Ｃ</a:t>
              </a:r>
            </a:p>
          </p:txBody>
        </p:sp>
        <p:sp>
          <p:nvSpPr>
            <p:cNvPr id="210" name="円弧 209"/>
            <p:cNvSpPr/>
            <p:nvPr/>
          </p:nvSpPr>
          <p:spPr>
            <a:xfrm rot="16200000">
              <a:off x="6037912" y="1223060"/>
              <a:ext cx="993032" cy="993032"/>
            </a:xfrm>
            <a:prstGeom prst="arc">
              <a:avLst/>
            </a:prstGeom>
            <a:solidFill>
              <a:srgbClr val="FF99CC"/>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11" name="正方形/長方形 210"/>
            <p:cNvSpPr/>
            <p:nvPr/>
          </p:nvSpPr>
          <p:spPr>
            <a:xfrm rot="18869996">
              <a:off x="6140477" y="1301163"/>
              <a:ext cx="423514" cy="461665"/>
            </a:xfrm>
            <a:prstGeom prst="rect">
              <a:avLst/>
            </a:prstGeom>
          </p:spPr>
          <p:txBody>
            <a:bodyPr wrap="none">
              <a:spAutoFit/>
            </a:bodyPr>
            <a:lstStyle/>
            <a:p>
              <a:r>
                <a:rPr lang="ja-JP" altLang="en-US" sz="2400" dirty="0"/>
                <a:t>Ｂ</a:t>
              </a:r>
            </a:p>
          </p:txBody>
        </p:sp>
        <p:grpSp>
          <p:nvGrpSpPr>
            <p:cNvPr id="212" name="グループ化 211"/>
            <p:cNvGrpSpPr/>
            <p:nvPr/>
          </p:nvGrpSpPr>
          <p:grpSpPr>
            <a:xfrm>
              <a:off x="6047624" y="1229818"/>
              <a:ext cx="978675" cy="978675"/>
              <a:chOff x="1696537" y="1265074"/>
              <a:chExt cx="1439935" cy="1439935"/>
            </a:xfrm>
          </p:grpSpPr>
          <p:sp>
            <p:nvSpPr>
              <p:cNvPr id="214" name="円/楕円 213"/>
              <p:cNvSpPr/>
              <p:nvPr/>
            </p:nvSpPr>
            <p:spPr>
              <a:xfrm>
                <a:off x="1696537" y="1265074"/>
                <a:ext cx="1439935" cy="1439935"/>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5" name="直線コネクタ 214"/>
              <p:cNvCxnSpPr>
                <a:stCxn id="214" idx="2"/>
                <a:endCxn id="214" idx="6"/>
              </p:cNvCxnSpPr>
              <p:nvPr/>
            </p:nvCxnSpPr>
            <p:spPr>
              <a:xfrm>
                <a:off x="1696537" y="1985042"/>
                <a:ext cx="1439935"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直線コネクタ 215"/>
              <p:cNvCxnSpPr/>
              <p:nvPr/>
            </p:nvCxnSpPr>
            <p:spPr>
              <a:xfrm>
                <a:off x="2413487" y="1265074"/>
                <a:ext cx="0" cy="1439935"/>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3" name="正方形/長方形 212"/>
            <p:cNvSpPr/>
            <p:nvPr/>
          </p:nvSpPr>
          <p:spPr>
            <a:xfrm rot="2622463">
              <a:off x="6535412" y="1283755"/>
              <a:ext cx="404278" cy="461665"/>
            </a:xfrm>
            <a:prstGeom prst="rect">
              <a:avLst/>
            </a:prstGeom>
          </p:spPr>
          <p:txBody>
            <a:bodyPr wrap="none">
              <a:spAutoFit/>
            </a:bodyPr>
            <a:lstStyle/>
            <a:p>
              <a:r>
                <a:rPr lang="ja-JP" altLang="en-US" sz="2400" dirty="0"/>
                <a:t>Ａ</a:t>
              </a:r>
            </a:p>
          </p:txBody>
        </p:sp>
      </p:grpSp>
      <p:grpSp>
        <p:nvGrpSpPr>
          <p:cNvPr id="217" name="グループ化 216"/>
          <p:cNvGrpSpPr/>
          <p:nvPr/>
        </p:nvGrpSpPr>
        <p:grpSpPr>
          <a:xfrm rot="2686817">
            <a:off x="7916191" y="2616515"/>
            <a:ext cx="997675" cy="995685"/>
            <a:chOff x="6037912" y="1221963"/>
            <a:chExt cx="997675" cy="995685"/>
          </a:xfrm>
        </p:grpSpPr>
        <p:sp>
          <p:nvSpPr>
            <p:cNvPr id="218" name="円弧 217"/>
            <p:cNvSpPr/>
            <p:nvPr/>
          </p:nvSpPr>
          <p:spPr>
            <a:xfrm>
              <a:off x="6042439" y="1221963"/>
              <a:ext cx="993031" cy="993033"/>
            </a:xfrm>
            <a:prstGeom prst="arc">
              <a:avLst/>
            </a:prstGeom>
            <a:solidFill>
              <a:srgbClr val="FFC00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19" name="円弧 218"/>
            <p:cNvSpPr/>
            <p:nvPr/>
          </p:nvSpPr>
          <p:spPr>
            <a:xfrm rot="5400000">
              <a:off x="6042555" y="1221964"/>
              <a:ext cx="993033" cy="993031"/>
            </a:xfrm>
            <a:prstGeom prst="arc">
              <a:avLst/>
            </a:prstGeom>
            <a:solidFill>
              <a:srgbClr val="00B0F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20" name="正方形/長方形 219"/>
            <p:cNvSpPr/>
            <p:nvPr/>
          </p:nvSpPr>
          <p:spPr>
            <a:xfrm rot="8011996">
              <a:off x="6505403" y="1657251"/>
              <a:ext cx="418704" cy="461665"/>
            </a:xfrm>
            <a:prstGeom prst="rect">
              <a:avLst/>
            </a:prstGeom>
          </p:spPr>
          <p:txBody>
            <a:bodyPr wrap="none">
              <a:spAutoFit/>
            </a:bodyPr>
            <a:lstStyle/>
            <a:p>
              <a:r>
                <a:rPr lang="ja-JP" altLang="en-US" sz="2400" dirty="0"/>
                <a:t>Ｄ</a:t>
              </a:r>
            </a:p>
          </p:txBody>
        </p:sp>
        <p:sp>
          <p:nvSpPr>
            <p:cNvPr id="221" name="円弧 220"/>
            <p:cNvSpPr/>
            <p:nvPr/>
          </p:nvSpPr>
          <p:spPr>
            <a:xfrm rot="10800000">
              <a:off x="6040023" y="1224615"/>
              <a:ext cx="993031" cy="993033"/>
            </a:xfrm>
            <a:prstGeom prst="arc">
              <a:avLst/>
            </a:prstGeom>
            <a:solidFill>
              <a:srgbClr val="FFFF0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22" name="正方形/長方形 221"/>
            <p:cNvSpPr/>
            <p:nvPr/>
          </p:nvSpPr>
          <p:spPr>
            <a:xfrm rot="13548609">
              <a:off x="6150442" y="1675552"/>
              <a:ext cx="413896" cy="461665"/>
            </a:xfrm>
            <a:prstGeom prst="rect">
              <a:avLst/>
            </a:prstGeom>
          </p:spPr>
          <p:txBody>
            <a:bodyPr wrap="none">
              <a:spAutoFit/>
            </a:bodyPr>
            <a:lstStyle/>
            <a:p>
              <a:r>
                <a:rPr lang="ja-JP" altLang="en-US" sz="2400" dirty="0"/>
                <a:t>Ｃ</a:t>
              </a:r>
            </a:p>
          </p:txBody>
        </p:sp>
        <p:sp>
          <p:nvSpPr>
            <p:cNvPr id="223" name="円弧 222"/>
            <p:cNvSpPr/>
            <p:nvPr/>
          </p:nvSpPr>
          <p:spPr>
            <a:xfrm rot="16200000">
              <a:off x="6037912" y="1223060"/>
              <a:ext cx="993032" cy="993032"/>
            </a:xfrm>
            <a:prstGeom prst="arc">
              <a:avLst/>
            </a:prstGeom>
            <a:solidFill>
              <a:srgbClr val="FF99CC"/>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24" name="正方形/長方形 223"/>
            <p:cNvSpPr/>
            <p:nvPr/>
          </p:nvSpPr>
          <p:spPr>
            <a:xfrm rot="18869996">
              <a:off x="6140477" y="1301163"/>
              <a:ext cx="423514" cy="461665"/>
            </a:xfrm>
            <a:prstGeom prst="rect">
              <a:avLst/>
            </a:prstGeom>
          </p:spPr>
          <p:txBody>
            <a:bodyPr wrap="none">
              <a:spAutoFit/>
            </a:bodyPr>
            <a:lstStyle/>
            <a:p>
              <a:r>
                <a:rPr lang="ja-JP" altLang="en-US" sz="2400" dirty="0"/>
                <a:t>Ｂ</a:t>
              </a:r>
            </a:p>
          </p:txBody>
        </p:sp>
        <p:grpSp>
          <p:nvGrpSpPr>
            <p:cNvPr id="225" name="グループ化 224"/>
            <p:cNvGrpSpPr/>
            <p:nvPr/>
          </p:nvGrpSpPr>
          <p:grpSpPr>
            <a:xfrm>
              <a:off x="6047624" y="1229818"/>
              <a:ext cx="978675" cy="978675"/>
              <a:chOff x="1696537" y="1265074"/>
              <a:chExt cx="1439935" cy="1439935"/>
            </a:xfrm>
          </p:grpSpPr>
          <p:sp>
            <p:nvSpPr>
              <p:cNvPr id="227" name="円/楕円 226"/>
              <p:cNvSpPr/>
              <p:nvPr/>
            </p:nvSpPr>
            <p:spPr>
              <a:xfrm>
                <a:off x="1696537" y="1265074"/>
                <a:ext cx="1439935" cy="1439935"/>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8" name="直線コネクタ 227"/>
              <p:cNvCxnSpPr>
                <a:stCxn id="227" idx="2"/>
                <a:endCxn id="227" idx="6"/>
              </p:cNvCxnSpPr>
              <p:nvPr/>
            </p:nvCxnSpPr>
            <p:spPr>
              <a:xfrm>
                <a:off x="1696537" y="1985042"/>
                <a:ext cx="1439935"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直線コネクタ 228"/>
              <p:cNvCxnSpPr/>
              <p:nvPr/>
            </p:nvCxnSpPr>
            <p:spPr>
              <a:xfrm>
                <a:off x="2413487" y="1265074"/>
                <a:ext cx="0" cy="1439935"/>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26" name="正方形/長方形 225"/>
            <p:cNvSpPr/>
            <p:nvPr/>
          </p:nvSpPr>
          <p:spPr>
            <a:xfrm rot="2622463">
              <a:off x="6535412" y="1283755"/>
              <a:ext cx="404278" cy="461665"/>
            </a:xfrm>
            <a:prstGeom prst="rect">
              <a:avLst/>
            </a:prstGeom>
          </p:spPr>
          <p:txBody>
            <a:bodyPr wrap="none">
              <a:spAutoFit/>
            </a:bodyPr>
            <a:lstStyle/>
            <a:p>
              <a:r>
                <a:rPr lang="ja-JP" altLang="en-US" sz="2400" dirty="0"/>
                <a:t>Ａ</a:t>
              </a:r>
            </a:p>
          </p:txBody>
        </p:sp>
      </p:grpSp>
      <p:sp>
        <p:nvSpPr>
          <p:cNvPr id="231" name="Text Box 5"/>
          <p:cNvSpPr txBox="1">
            <a:spLocks noChangeArrowheads="1"/>
          </p:cNvSpPr>
          <p:nvPr/>
        </p:nvSpPr>
        <p:spPr bwMode="auto">
          <a:xfrm>
            <a:off x="2083222" y="962497"/>
            <a:ext cx="2281331" cy="52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円順列という。</a:t>
            </a:r>
            <a:endParaRPr lang="en-US" altLang="ja-JP" sz="2800" dirty="0">
              <a:latin typeface="+mn-ea"/>
            </a:endParaRPr>
          </a:p>
        </p:txBody>
      </p:sp>
      <p:sp>
        <p:nvSpPr>
          <p:cNvPr id="232" name="右矢印 231"/>
          <p:cNvSpPr/>
          <p:nvPr/>
        </p:nvSpPr>
        <p:spPr>
          <a:xfrm>
            <a:off x="1619672" y="1076797"/>
            <a:ext cx="409575" cy="2921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dirty="0"/>
          </a:p>
        </p:txBody>
      </p:sp>
      <p:sp>
        <p:nvSpPr>
          <p:cNvPr id="233" name="Text Box 5"/>
          <p:cNvSpPr txBox="1">
            <a:spLocks noChangeArrowheads="1"/>
          </p:cNvSpPr>
          <p:nvPr/>
        </p:nvSpPr>
        <p:spPr bwMode="auto">
          <a:xfrm>
            <a:off x="63501" y="436563"/>
            <a:ext cx="3932436"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ものを円形の並べる順列</a:t>
            </a:r>
            <a:endParaRPr lang="en-US" altLang="ja-JP" sz="2800" dirty="0">
              <a:latin typeface="+mn-ea"/>
              <a:ea typeface="+mn-ea"/>
            </a:endParaRPr>
          </a:p>
        </p:txBody>
      </p:sp>
      <p:sp>
        <p:nvSpPr>
          <p:cNvPr id="236" name="右矢印 235"/>
          <p:cNvSpPr/>
          <p:nvPr/>
        </p:nvSpPr>
        <p:spPr>
          <a:xfrm rot="5400000">
            <a:off x="6398400" y="883779"/>
            <a:ext cx="409575" cy="2921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dirty="0"/>
          </a:p>
        </p:txBody>
      </p:sp>
      <p:pic>
        <p:nvPicPr>
          <p:cNvPr id="237"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12" y="1052736"/>
            <a:ext cx="844550" cy="86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pic>
      <p:sp>
        <p:nvSpPr>
          <p:cNvPr id="238" name="雲形吹き出し 237"/>
          <p:cNvSpPr/>
          <p:nvPr/>
        </p:nvSpPr>
        <p:spPr>
          <a:xfrm>
            <a:off x="781739" y="1582968"/>
            <a:ext cx="3938732" cy="1643382"/>
          </a:xfrm>
          <a:prstGeom prst="cloudCallout">
            <a:avLst>
              <a:gd name="adj1" fmla="val -56307"/>
              <a:gd name="adj2" fmla="val -53251"/>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800" dirty="0">
                <a:solidFill>
                  <a:schemeClr val="tx1"/>
                </a:solidFill>
              </a:rPr>
              <a:t>右の図で気づいたことを話し合おう</a:t>
            </a:r>
          </a:p>
        </p:txBody>
      </p:sp>
    </p:spTree>
    <p:extLst>
      <p:ext uri="{BB962C8B-B14F-4D97-AF65-F5344CB8AC3E}">
        <p14:creationId xmlns:p14="http://schemas.microsoft.com/office/powerpoint/2010/main" val="3059891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63"/>
                                        </p:tgtEl>
                                        <p:attrNameLst>
                                          <p:attrName>style.visibility</p:attrName>
                                        </p:attrNameLst>
                                      </p:cBhvr>
                                      <p:to>
                                        <p:strVal val="visible"/>
                                      </p:to>
                                    </p:set>
                                    <p:animEffect transition="in" filter="wipe(left)">
                                      <p:cBhvr>
                                        <p:cTn id="7" dur="2250"/>
                                        <p:tgtEl>
                                          <p:spTgt spid="26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26"/>
                                        </p:tgtEl>
                                        <p:attrNameLst>
                                          <p:attrName>style.visibility</p:attrName>
                                        </p:attrNameLst>
                                      </p:cBhvr>
                                      <p:to>
                                        <p:strVal val="visible"/>
                                      </p:to>
                                    </p:set>
                                    <p:animEffect transition="in" filter="dissolve">
                                      <p:cBhvr>
                                        <p:cTn id="12" dur="500"/>
                                        <p:tgtEl>
                                          <p:spTgt spid="12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44"/>
                                        </p:tgtEl>
                                        <p:attrNameLst>
                                          <p:attrName>style.visibility</p:attrName>
                                        </p:attrNameLst>
                                      </p:cBhvr>
                                      <p:to>
                                        <p:strVal val="visible"/>
                                      </p:to>
                                    </p:set>
                                    <p:animEffect transition="in" filter="dissolve">
                                      <p:cBhvr>
                                        <p:cTn id="17" dur="500"/>
                                        <p:tgtEl>
                                          <p:spTgt spid="244"/>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55"/>
                                        </p:tgtEl>
                                        <p:attrNameLst>
                                          <p:attrName>style.visibility</p:attrName>
                                        </p:attrNameLst>
                                      </p:cBhvr>
                                      <p:to>
                                        <p:strVal val="visible"/>
                                      </p:to>
                                    </p:set>
                                    <p:animEffect transition="in" filter="dissolve">
                                      <p:cBhvr>
                                        <p:cTn id="22" dur="500"/>
                                        <p:tgtEl>
                                          <p:spTgt spid="255"/>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70"/>
                                        </p:tgtEl>
                                        <p:attrNameLst>
                                          <p:attrName>style.visibility</p:attrName>
                                        </p:attrNameLst>
                                      </p:cBhvr>
                                      <p:to>
                                        <p:strVal val="visible"/>
                                      </p:to>
                                    </p:set>
                                    <p:animEffect transition="in" filter="dissolve">
                                      <p:cBhvr>
                                        <p:cTn id="27" dur="500"/>
                                        <p:tgtEl>
                                          <p:spTgt spid="27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33"/>
                                        </p:tgtEl>
                                        <p:attrNameLst>
                                          <p:attrName>style.visibility</p:attrName>
                                        </p:attrNameLst>
                                      </p:cBhvr>
                                      <p:to>
                                        <p:strVal val="visible"/>
                                      </p:to>
                                    </p:set>
                                    <p:animEffect transition="in" filter="wipe(left)">
                                      <p:cBhvr>
                                        <p:cTn id="32" dur="2250"/>
                                        <p:tgtEl>
                                          <p:spTgt spid="23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236"/>
                                        </p:tgtEl>
                                        <p:attrNameLst>
                                          <p:attrName>style.visibility</p:attrName>
                                        </p:attrNameLst>
                                      </p:cBhvr>
                                      <p:to>
                                        <p:strVal val="visible"/>
                                      </p:to>
                                    </p:set>
                                    <p:animEffect transition="in" filter="wipe(up)">
                                      <p:cBhvr>
                                        <p:cTn id="37" dur="750"/>
                                        <p:tgtEl>
                                          <p:spTgt spid="236"/>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132"/>
                                        </p:tgtEl>
                                        <p:attrNameLst>
                                          <p:attrName>style.visibility</p:attrName>
                                        </p:attrNameLst>
                                      </p:cBhvr>
                                      <p:to>
                                        <p:strVal val="visible"/>
                                      </p:to>
                                    </p:set>
                                    <p:animEffect transition="in" filter="dissolve">
                                      <p:cBhvr>
                                        <p:cTn id="42" dur="500"/>
                                        <p:tgtEl>
                                          <p:spTgt spid="132"/>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path" presetSubtype="0" accel="50000" decel="50000" fill="hold" nodeType="clickEffect">
                                  <p:stCondLst>
                                    <p:cond delay="0"/>
                                  </p:stCondLst>
                                  <p:childTnLst>
                                    <p:animMotion origin="layout" path="M 1.38889E-6 -2.55959E-6 L 0.13993 0.16686 " pathEditMode="relative" rAng="0" ptsTypes="AA">
                                      <p:cBhvr>
                                        <p:cTn id="46" dur="2000" fill="hold"/>
                                        <p:tgtEl>
                                          <p:spTgt spid="132"/>
                                        </p:tgtEl>
                                        <p:attrNameLst>
                                          <p:attrName>ppt_x</p:attrName>
                                          <p:attrName>ppt_y</p:attrName>
                                        </p:attrNameLst>
                                      </p:cBhvr>
                                      <p:rCtr x="6997" y="8331"/>
                                    </p:animMotion>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nodeType="clickEffect">
                                  <p:stCondLst>
                                    <p:cond delay="0"/>
                                  </p:stCondLst>
                                  <p:childTnLst>
                                    <p:set>
                                      <p:cBhvr>
                                        <p:cTn id="50" dur="1" fill="hold">
                                          <p:stCondLst>
                                            <p:cond delay="0"/>
                                          </p:stCondLst>
                                        </p:cTn>
                                        <p:tgtEl>
                                          <p:spTgt spid="167"/>
                                        </p:tgtEl>
                                        <p:attrNameLst>
                                          <p:attrName>style.visibility</p:attrName>
                                        </p:attrNameLst>
                                      </p:cBhvr>
                                      <p:to>
                                        <p:strVal val="visible"/>
                                      </p:to>
                                    </p:set>
                                    <p:animEffect transition="in" filter="dissolve">
                                      <p:cBhvr>
                                        <p:cTn id="51" dur="500"/>
                                        <p:tgtEl>
                                          <p:spTgt spid="167"/>
                                        </p:tgtEl>
                                      </p:cBhvr>
                                    </p:animEffect>
                                  </p:childTnLst>
                                </p:cTn>
                              </p:par>
                            </p:childTnLst>
                          </p:cTn>
                        </p:par>
                      </p:childTnLst>
                    </p:cTn>
                  </p:par>
                  <p:par>
                    <p:cTn id="52" fill="hold">
                      <p:stCondLst>
                        <p:cond delay="indefinite"/>
                      </p:stCondLst>
                      <p:childTnLst>
                        <p:par>
                          <p:cTn id="53" fill="hold">
                            <p:stCondLst>
                              <p:cond delay="0"/>
                            </p:stCondLst>
                            <p:childTnLst>
                              <p:par>
                                <p:cTn id="54" presetID="42" presetClass="path" presetSubtype="0" accel="50000" decel="50000" fill="hold" nodeType="clickEffect">
                                  <p:stCondLst>
                                    <p:cond delay="0"/>
                                  </p:stCondLst>
                                  <p:childTnLst>
                                    <p:animMotion origin="layout" path="M -1.11111E-6 -2.59259E-6 L 0.04531 0.17246 " pathEditMode="relative" rAng="0" ptsTypes="AA">
                                      <p:cBhvr>
                                        <p:cTn id="55" dur="2000" fill="hold"/>
                                        <p:tgtEl>
                                          <p:spTgt spid="167"/>
                                        </p:tgtEl>
                                        <p:attrNameLst>
                                          <p:attrName>ppt_x</p:attrName>
                                          <p:attrName>ppt_y</p:attrName>
                                        </p:attrNameLst>
                                      </p:cBhvr>
                                      <p:rCtr x="2257" y="8611"/>
                                    </p:animMotion>
                                  </p:childTnLst>
                                </p:cTn>
                              </p:par>
                              <p:par>
                                <p:cTn id="56" presetID="8" presetClass="emph" presetSubtype="0" fill="hold" nodeType="withEffect">
                                  <p:stCondLst>
                                    <p:cond delay="0"/>
                                  </p:stCondLst>
                                  <p:childTnLst>
                                    <p:animRot by="-5400000">
                                      <p:cBhvr>
                                        <p:cTn id="57" dur="2000" fill="hold"/>
                                        <p:tgtEl>
                                          <p:spTgt spid="167"/>
                                        </p:tgtEl>
                                        <p:attrNameLst>
                                          <p:attrName>r</p:attrName>
                                        </p:attrNameLst>
                                      </p:cBhvr>
                                    </p:animRo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156"/>
                                        </p:tgtEl>
                                        <p:attrNameLst>
                                          <p:attrName>style.visibility</p:attrName>
                                        </p:attrNameLst>
                                      </p:cBhvr>
                                      <p:to>
                                        <p:strVal val="visible"/>
                                      </p:to>
                                    </p:set>
                                    <p:animEffect transition="in" filter="dissolve">
                                      <p:cBhvr>
                                        <p:cTn id="62" dur="500"/>
                                        <p:tgtEl>
                                          <p:spTgt spid="156"/>
                                        </p:tgtEl>
                                      </p:cBhvr>
                                    </p:animEffect>
                                  </p:childTnLst>
                                </p:cTn>
                              </p:par>
                            </p:childTnLst>
                          </p:cTn>
                        </p:par>
                      </p:childTnLst>
                    </p:cTn>
                  </p:par>
                  <p:par>
                    <p:cTn id="63" fill="hold">
                      <p:stCondLst>
                        <p:cond delay="indefinite"/>
                      </p:stCondLst>
                      <p:childTnLst>
                        <p:par>
                          <p:cTn id="64" fill="hold">
                            <p:stCondLst>
                              <p:cond delay="0"/>
                            </p:stCondLst>
                            <p:childTnLst>
                              <p:par>
                                <p:cTn id="65" presetID="42" presetClass="path" presetSubtype="0" accel="50000" decel="50000" fill="hold" nodeType="clickEffect">
                                  <p:stCondLst>
                                    <p:cond delay="0"/>
                                  </p:stCondLst>
                                  <p:childTnLst>
                                    <p:animMotion origin="layout" path="M -2.22222E-6 -1.85185E-6 L -0.03437 0.18009 " pathEditMode="relative" rAng="0" ptsTypes="AA">
                                      <p:cBhvr>
                                        <p:cTn id="66" dur="2000" fill="hold"/>
                                        <p:tgtEl>
                                          <p:spTgt spid="156"/>
                                        </p:tgtEl>
                                        <p:attrNameLst>
                                          <p:attrName>ppt_x</p:attrName>
                                          <p:attrName>ppt_y</p:attrName>
                                        </p:attrNameLst>
                                      </p:cBhvr>
                                      <p:rCtr x="-1719" y="9005"/>
                                    </p:animMotion>
                                  </p:childTnLst>
                                </p:cTn>
                              </p:par>
                              <p:par>
                                <p:cTn id="67" presetID="8" presetClass="emph" presetSubtype="0" fill="hold" nodeType="withEffect">
                                  <p:stCondLst>
                                    <p:cond delay="0"/>
                                  </p:stCondLst>
                                  <p:childTnLst>
                                    <p:animRot by="-10800000">
                                      <p:cBhvr>
                                        <p:cTn id="68" dur="2000" fill="hold"/>
                                        <p:tgtEl>
                                          <p:spTgt spid="156"/>
                                        </p:tgtEl>
                                        <p:attrNameLst>
                                          <p:attrName>r</p:attrName>
                                        </p:attrNameLst>
                                      </p:cBhvr>
                                    </p:animRot>
                                  </p:childTnLst>
                                </p:cTn>
                              </p:par>
                            </p:childTnLst>
                          </p:cTn>
                        </p:par>
                      </p:childTnLst>
                    </p:cTn>
                  </p:par>
                  <p:par>
                    <p:cTn id="69" fill="hold">
                      <p:stCondLst>
                        <p:cond delay="indefinite"/>
                      </p:stCondLst>
                      <p:childTnLst>
                        <p:par>
                          <p:cTn id="70" fill="hold">
                            <p:stCondLst>
                              <p:cond delay="0"/>
                            </p:stCondLst>
                            <p:childTnLst>
                              <p:par>
                                <p:cTn id="71" presetID="9" presetClass="entr" presetSubtype="0" fill="hold" nodeType="clickEffect">
                                  <p:stCondLst>
                                    <p:cond delay="0"/>
                                  </p:stCondLst>
                                  <p:childTnLst>
                                    <p:set>
                                      <p:cBhvr>
                                        <p:cTn id="72" dur="1" fill="hold">
                                          <p:stCondLst>
                                            <p:cond delay="0"/>
                                          </p:stCondLst>
                                        </p:cTn>
                                        <p:tgtEl>
                                          <p:spTgt spid="145"/>
                                        </p:tgtEl>
                                        <p:attrNameLst>
                                          <p:attrName>style.visibility</p:attrName>
                                        </p:attrNameLst>
                                      </p:cBhvr>
                                      <p:to>
                                        <p:strVal val="visible"/>
                                      </p:to>
                                    </p:set>
                                    <p:animEffect transition="in" filter="dissolve">
                                      <p:cBhvr>
                                        <p:cTn id="73" dur="500"/>
                                        <p:tgtEl>
                                          <p:spTgt spid="145"/>
                                        </p:tgtEl>
                                      </p:cBhvr>
                                    </p:animEffect>
                                  </p:childTnLst>
                                </p:cTn>
                              </p:par>
                            </p:childTnLst>
                          </p:cTn>
                        </p:par>
                      </p:childTnLst>
                    </p:cTn>
                  </p:par>
                  <p:par>
                    <p:cTn id="74" fill="hold">
                      <p:stCondLst>
                        <p:cond delay="indefinite"/>
                      </p:stCondLst>
                      <p:childTnLst>
                        <p:par>
                          <p:cTn id="75" fill="hold">
                            <p:stCondLst>
                              <p:cond delay="0"/>
                            </p:stCondLst>
                            <p:childTnLst>
                              <p:par>
                                <p:cTn id="76" presetID="42" presetClass="path" presetSubtype="0" accel="50000" decel="50000" fill="hold" nodeType="clickEffect">
                                  <p:stCondLst>
                                    <p:cond delay="0"/>
                                  </p:stCondLst>
                                  <p:childTnLst>
                                    <p:animMotion origin="layout" path="M 1.94444E-6 3.7037E-7 L -0.11528 0.17778 " pathEditMode="relative" rAng="0" ptsTypes="AA">
                                      <p:cBhvr>
                                        <p:cTn id="77" dur="2000" fill="hold"/>
                                        <p:tgtEl>
                                          <p:spTgt spid="145"/>
                                        </p:tgtEl>
                                        <p:attrNameLst>
                                          <p:attrName>ppt_x</p:attrName>
                                          <p:attrName>ppt_y</p:attrName>
                                        </p:attrNameLst>
                                      </p:cBhvr>
                                      <p:rCtr x="-5764" y="8889"/>
                                    </p:animMotion>
                                  </p:childTnLst>
                                </p:cTn>
                              </p:par>
                              <p:par>
                                <p:cTn id="78" presetID="8" presetClass="emph" presetSubtype="0" fill="hold" nodeType="withEffect">
                                  <p:stCondLst>
                                    <p:cond delay="0"/>
                                  </p:stCondLst>
                                  <p:childTnLst>
                                    <p:animRot by="5400000">
                                      <p:cBhvr>
                                        <p:cTn id="79" dur="2000" fill="hold"/>
                                        <p:tgtEl>
                                          <p:spTgt spid="145"/>
                                        </p:tgtEl>
                                        <p:attrNameLst>
                                          <p:attrName>r</p:attrName>
                                        </p:attrNameLst>
                                      </p:cBhvr>
                                    </p:animRot>
                                  </p:childTnLst>
                                </p:cTn>
                              </p:par>
                            </p:childTnLst>
                          </p:cTn>
                        </p:par>
                      </p:childTnLst>
                    </p:cTn>
                  </p:par>
                  <p:par>
                    <p:cTn id="80" fill="hold">
                      <p:stCondLst>
                        <p:cond delay="indefinite"/>
                      </p:stCondLst>
                      <p:childTnLst>
                        <p:par>
                          <p:cTn id="81" fill="hold">
                            <p:stCondLst>
                              <p:cond delay="0"/>
                            </p:stCondLst>
                            <p:childTnLst>
                              <p:par>
                                <p:cTn id="82" presetID="9" presetClass="entr" presetSubtype="0" fill="hold" nodeType="clickEffect">
                                  <p:stCondLst>
                                    <p:cond delay="0"/>
                                  </p:stCondLst>
                                  <p:childTnLst>
                                    <p:set>
                                      <p:cBhvr>
                                        <p:cTn id="83" dur="1" fill="hold">
                                          <p:stCondLst>
                                            <p:cond delay="0"/>
                                          </p:stCondLst>
                                        </p:cTn>
                                        <p:tgtEl>
                                          <p:spTgt spid="8"/>
                                        </p:tgtEl>
                                        <p:attrNameLst>
                                          <p:attrName>style.visibility</p:attrName>
                                        </p:attrNameLst>
                                      </p:cBhvr>
                                      <p:to>
                                        <p:strVal val="visible"/>
                                      </p:to>
                                    </p:set>
                                    <p:animEffect transition="in" filter="dissolve">
                                      <p:cBhvr>
                                        <p:cTn id="84" dur="500"/>
                                        <p:tgtEl>
                                          <p:spTgt spid="8"/>
                                        </p:tgtEl>
                                      </p:cBhvr>
                                    </p:animEffect>
                                  </p:childTnLst>
                                </p:cTn>
                              </p:par>
                            </p:childTnLst>
                          </p:cTn>
                        </p:par>
                      </p:childTnLst>
                    </p:cTn>
                  </p:par>
                  <p:par>
                    <p:cTn id="85" fill="hold">
                      <p:stCondLst>
                        <p:cond delay="indefinite"/>
                      </p:stCondLst>
                      <p:childTnLst>
                        <p:par>
                          <p:cTn id="86" fill="hold">
                            <p:stCondLst>
                              <p:cond delay="0"/>
                            </p:stCondLst>
                            <p:childTnLst>
                              <p:par>
                                <p:cTn id="87" presetID="22" presetClass="entr" presetSubtype="8" fill="hold" grpId="0" nodeType="clickEffect">
                                  <p:stCondLst>
                                    <p:cond delay="0"/>
                                  </p:stCondLst>
                                  <p:childTnLst>
                                    <p:set>
                                      <p:cBhvr>
                                        <p:cTn id="88" dur="1" fill="hold">
                                          <p:stCondLst>
                                            <p:cond delay="0"/>
                                          </p:stCondLst>
                                        </p:cTn>
                                        <p:tgtEl>
                                          <p:spTgt spid="232"/>
                                        </p:tgtEl>
                                        <p:attrNameLst>
                                          <p:attrName>style.visibility</p:attrName>
                                        </p:attrNameLst>
                                      </p:cBhvr>
                                      <p:to>
                                        <p:strVal val="visible"/>
                                      </p:to>
                                    </p:set>
                                    <p:animEffect transition="in" filter="wipe(left)">
                                      <p:cBhvr>
                                        <p:cTn id="89" dur="750"/>
                                        <p:tgtEl>
                                          <p:spTgt spid="232"/>
                                        </p:tgtEl>
                                      </p:cBhvr>
                                    </p:animEffect>
                                  </p:childTnLst>
                                </p:cTn>
                              </p:par>
                            </p:childTnLst>
                          </p:cTn>
                        </p:par>
                      </p:childTnLst>
                    </p:cTn>
                  </p:par>
                  <p:par>
                    <p:cTn id="90" fill="hold">
                      <p:stCondLst>
                        <p:cond delay="indefinite"/>
                      </p:stCondLst>
                      <p:childTnLst>
                        <p:par>
                          <p:cTn id="91" fill="hold">
                            <p:stCondLst>
                              <p:cond delay="0"/>
                            </p:stCondLst>
                            <p:childTnLst>
                              <p:par>
                                <p:cTn id="92" presetID="22" presetClass="entr" presetSubtype="8" fill="hold" grpId="0" nodeType="clickEffect">
                                  <p:stCondLst>
                                    <p:cond delay="0"/>
                                  </p:stCondLst>
                                  <p:childTnLst>
                                    <p:set>
                                      <p:cBhvr>
                                        <p:cTn id="93" dur="1" fill="hold">
                                          <p:stCondLst>
                                            <p:cond delay="0"/>
                                          </p:stCondLst>
                                        </p:cTn>
                                        <p:tgtEl>
                                          <p:spTgt spid="231"/>
                                        </p:tgtEl>
                                        <p:attrNameLst>
                                          <p:attrName>style.visibility</p:attrName>
                                        </p:attrNameLst>
                                      </p:cBhvr>
                                      <p:to>
                                        <p:strVal val="visible"/>
                                      </p:to>
                                    </p:set>
                                    <p:animEffect transition="in" filter="wipe(left)">
                                      <p:cBhvr>
                                        <p:cTn id="94" dur="2500"/>
                                        <p:tgtEl>
                                          <p:spTgt spid="231"/>
                                        </p:tgtEl>
                                      </p:cBhvr>
                                    </p:animEffect>
                                  </p:childTnLst>
                                </p:cTn>
                              </p:par>
                            </p:childTnLst>
                          </p:cTn>
                        </p:par>
                      </p:childTnLst>
                    </p:cTn>
                  </p:par>
                  <p:par>
                    <p:cTn id="95" fill="hold">
                      <p:stCondLst>
                        <p:cond delay="indefinite"/>
                      </p:stCondLst>
                      <p:childTnLst>
                        <p:par>
                          <p:cTn id="96" fill="hold">
                            <p:stCondLst>
                              <p:cond delay="0"/>
                            </p:stCondLst>
                            <p:childTnLst>
                              <p:par>
                                <p:cTn id="97" presetID="9" presetClass="entr" presetSubtype="0" fill="hold" nodeType="clickEffect">
                                  <p:stCondLst>
                                    <p:cond delay="0"/>
                                  </p:stCondLst>
                                  <p:childTnLst>
                                    <p:set>
                                      <p:cBhvr>
                                        <p:cTn id="98" dur="1" fill="hold">
                                          <p:stCondLst>
                                            <p:cond delay="0"/>
                                          </p:stCondLst>
                                        </p:cTn>
                                        <p:tgtEl>
                                          <p:spTgt spid="178"/>
                                        </p:tgtEl>
                                        <p:attrNameLst>
                                          <p:attrName>style.visibility</p:attrName>
                                        </p:attrNameLst>
                                      </p:cBhvr>
                                      <p:to>
                                        <p:strVal val="visible"/>
                                      </p:to>
                                    </p:set>
                                    <p:animEffect transition="in" filter="dissolve">
                                      <p:cBhvr>
                                        <p:cTn id="99" dur="500"/>
                                        <p:tgtEl>
                                          <p:spTgt spid="178"/>
                                        </p:tgtEl>
                                      </p:cBhvr>
                                    </p:animEffect>
                                  </p:childTnLst>
                                </p:cTn>
                              </p:par>
                              <p:par>
                                <p:cTn id="100" presetID="9" presetClass="entr" presetSubtype="0" fill="hold" nodeType="withEffect">
                                  <p:stCondLst>
                                    <p:cond delay="0"/>
                                  </p:stCondLst>
                                  <p:childTnLst>
                                    <p:set>
                                      <p:cBhvr>
                                        <p:cTn id="101" dur="1" fill="hold">
                                          <p:stCondLst>
                                            <p:cond delay="0"/>
                                          </p:stCondLst>
                                        </p:cTn>
                                        <p:tgtEl>
                                          <p:spTgt spid="191"/>
                                        </p:tgtEl>
                                        <p:attrNameLst>
                                          <p:attrName>style.visibility</p:attrName>
                                        </p:attrNameLst>
                                      </p:cBhvr>
                                      <p:to>
                                        <p:strVal val="visible"/>
                                      </p:to>
                                    </p:set>
                                    <p:animEffect transition="in" filter="dissolve">
                                      <p:cBhvr>
                                        <p:cTn id="102" dur="500"/>
                                        <p:tgtEl>
                                          <p:spTgt spid="191"/>
                                        </p:tgtEl>
                                      </p:cBhvr>
                                    </p:animEffect>
                                  </p:childTnLst>
                                </p:cTn>
                              </p:par>
                              <p:par>
                                <p:cTn id="103" presetID="9" presetClass="entr" presetSubtype="0" fill="hold" nodeType="withEffect">
                                  <p:stCondLst>
                                    <p:cond delay="0"/>
                                  </p:stCondLst>
                                  <p:childTnLst>
                                    <p:set>
                                      <p:cBhvr>
                                        <p:cTn id="104" dur="1" fill="hold">
                                          <p:stCondLst>
                                            <p:cond delay="0"/>
                                          </p:stCondLst>
                                        </p:cTn>
                                        <p:tgtEl>
                                          <p:spTgt spid="204"/>
                                        </p:tgtEl>
                                        <p:attrNameLst>
                                          <p:attrName>style.visibility</p:attrName>
                                        </p:attrNameLst>
                                      </p:cBhvr>
                                      <p:to>
                                        <p:strVal val="visible"/>
                                      </p:to>
                                    </p:set>
                                    <p:animEffect transition="in" filter="dissolve">
                                      <p:cBhvr>
                                        <p:cTn id="105" dur="500"/>
                                        <p:tgtEl>
                                          <p:spTgt spid="204"/>
                                        </p:tgtEl>
                                      </p:cBhvr>
                                    </p:animEffect>
                                  </p:childTnLst>
                                </p:cTn>
                              </p:par>
                              <p:par>
                                <p:cTn id="106" presetID="9" presetClass="entr" presetSubtype="0" fill="hold" nodeType="withEffect">
                                  <p:stCondLst>
                                    <p:cond delay="0"/>
                                  </p:stCondLst>
                                  <p:childTnLst>
                                    <p:set>
                                      <p:cBhvr>
                                        <p:cTn id="107" dur="1" fill="hold">
                                          <p:stCondLst>
                                            <p:cond delay="0"/>
                                          </p:stCondLst>
                                        </p:cTn>
                                        <p:tgtEl>
                                          <p:spTgt spid="217"/>
                                        </p:tgtEl>
                                        <p:attrNameLst>
                                          <p:attrName>style.visibility</p:attrName>
                                        </p:attrNameLst>
                                      </p:cBhvr>
                                      <p:to>
                                        <p:strVal val="visible"/>
                                      </p:to>
                                    </p:set>
                                    <p:animEffect transition="in" filter="dissolve">
                                      <p:cBhvr>
                                        <p:cTn id="108" dur="500"/>
                                        <p:tgtEl>
                                          <p:spTgt spid="217"/>
                                        </p:tgtEl>
                                      </p:cBhvr>
                                    </p:animEffect>
                                  </p:childTnLst>
                                </p:cTn>
                              </p:par>
                            </p:childTnLst>
                          </p:cTn>
                        </p:par>
                      </p:childTnLst>
                    </p:cTn>
                  </p:par>
                  <p:par>
                    <p:cTn id="109" fill="hold">
                      <p:stCondLst>
                        <p:cond delay="indefinite"/>
                      </p:stCondLst>
                      <p:childTnLst>
                        <p:par>
                          <p:cTn id="110" fill="hold">
                            <p:stCondLst>
                              <p:cond delay="0"/>
                            </p:stCondLst>
                            <p:childTnLst>
                              <p:par>
                                <p:cTn id="111" presetID="9" presetClass="entr" presetSubtype="0" fill="hold" grpId="0" nodeType="clickEffect">
                                  <p:stCondLst>
                                    <p:cond delay="0"/>
                                  </p:stCondLst>
                                  <p:childTnLst>
                                    <p:set>
                                      <p:cBhvr>
                                        <p:cTn id="112" dur="1" fill="hold">
                                          <p:stCondLst>
                                            <p:cond delay="0"/>
                                          </p:stCondLst>
                                        </p:cTn>
                                        <p:tgtEl>
                                          <p:spTgt spid="281"/>
                                        </p:tgtEl>
                                        <p:attrNameLst>
                                          <p:attrName>style.visibility</p:attrName>
                                        </p:attrNameLst>
                                      </p:cBhvr>
                                      <p:to>
                                        <p:strVal val="visible"/>
                                      </p:to>
                                    </p:set>
                                    <p:animEffect transition="in" filter="dissolve">
                                      <p:cBhvr>
                                        <p:cTn id="113" dur="500"/>
                                        <p:tgtEl>
                                          <p:spTgt spid="281"/>
                                        </p:tgtEl>
                                      </p:cBhvr>
                                    </p:animEffect>
                                  </p:childTnLst>
                                </p:cTn>
                              </p:par>
                            </p:childTnLst>
                          </p:cTn>
                        </p:par>
                      </p:childTnLst>
                    </p:cTn>
                  </p:par>
                  <p:par>
                    <p:cTn id="114" fill="hold">
                      <p:stCondLst>
                        <p:cond delay="indefinite"/>
                      </p:stCondLst>
                      <p:childTnLst>
                        <p:par>
                          <p:cTn id="115" fill="hold">
                            <p:stCondLst>
                              <p:cond delay="0"/>
                            </p:stCondLst>
                            <p:childTnLst>
                              <p:par>
                                <p:cTn id="116" presetID="53" presetClass="entr" presetSubtype="16" fill="hold" nodeType="clickEffect">
                                  <p:stCondLst>
                                    <p:cond delay="0"/>
                                  </p:stCondLst>
                                  <p:childTnLst>
                                    <p:set>
                                      <p:cBhvr>
                                        <p:cTn id="117" dur="1" fill="hold">
                                          <p:stCondLst>
                                            <p:cond delay="0"/>
                                          </p:stCondLst>
                                        </p:cTn>
                                        <p:tgtEl>
                                          <p:spTgt spid="237"/>
                                        </p:tgtEl>
                                        <p:attrNameLst>
                                          <p:attrName>style.visibility</p:attrName>
                                        </p:attrNameLst>
                                      </p:cBhvr>
                                      <p:to>
                                        <p:strVal val="visible"/>
                                      </p:to>
                                    </p:set>
                                    <p:anim calcmode="lin" valueType="num">
                                      <p:cBhvr>
                                        <p:cTn id="118" dur="500" fill="hold"/>
                                        <p:tgtEl>
                                          <p:spTgt spid="237"/>
                                        </p:tgtEl>
                                        <p:attrNameLst>
                                          <p:attrName>ppt_w</p:attrName>
                                        </p:attrNameLst>
                                      </p:cBhvr>
                                      <p:tavLst>
                                        <p:tav tm="0">
                                          <p:val>
                                            <p:fltVal val="0"/>
                                          </p:val>
                                        </p:tav>
                                        <p:tav tm="100000">
                                          <p:val>
                                            <p:strVal val="#ppt_w"/>
                                          </p:val>
                                        </p:tav>
                                      </p:tavLst>
                                    </p:anim>
                                    <p:anim calcmode="lin" valueType="num">
                                      <p:cBhvr>
                                        <p:cTn id="119" dur="500" fill="hold"/>
                                        <p:tgtEl>
                                          <p:spTgt spid="237"/>
                                        </p:tgtEl>
                                        <p:attrNameLst>
                                          <p:attrName>ppt_h</p:attrName>
                                        </p:attrNameLst>
                                      </p:cBhvr>
                                      <p:tavLst>
                                        <p:tav tm="0">
                                          <p:val>
                                            <p:fltVal val="0"/>
                                          </p:val>
                                        </p:tav>
                                        <p:tav tm="100000">
                                          <p:val>
                                            <p:strVal val="#ppt_h"/>
                                          </p:val>
                                        </p:tav>
                                      </p:tavLst>
                                    </p:anim>
                                    <p:animEffect transition="in" filter="fade">
                                      <p:cBhvr>
                                        <p:cTn id="120" dur="500"/>
                                        <p:tgtEl>
                                          <p:spTgt spid="237"/>
                                        </p:tgtEl>
                                      </p:cBhvr>
                                    </p:animEffect>
                                  </p:childTnLst>
                                </p:cTn>
                              </p:par>
                            </p:childTnLst>
                          </p:cTn>
                        </p:par>
                        <p:par>
                          <p:cTn id="121" fill="hold">
                            <p:stCondLst>
                              <p:cond delay="500"/>
                            </p:stCondLst>
                            <p:childTnLst>
                              <p:par>
                                <p:cTn id="122" presetID="22" presetClass="entr" presetSubtype="8" fill="hold" grpId="0" nodeType="afterEffect">
                                  <p:stCondLst>
                                    <p:cond delay="0"/>
                                  </p:stCondLst>
                                  <p:childTnLst>
                                    <p:set>
                                      <p:cBhvr>
                                        <p:cTn id="123" dur="1" fill="hold">
                                          <p:stCondLst>
                                            <p:cond delay="0"/>
                                          </p:stCondLst>
                                        </p:cTn>
                                        <p:tgtEl>
                                          <p:spTgt spid="238"/>
                                        </p:tgtEl>
                                        <p:attrNameLst>
                                          <p:attrName>style.visibility</p:attrName>
                                        </p:attrNameLst>
                                      </p:cBhvr>
                                      <p:to>
                                        <p:strVal val="visible"/>
                                      </p:to>
                                    </p:set>
                                    <p:animEffect transition="in" filter="wipe(left)">
                                      <p:cBhvr>
                                        <p:cTn id="124" dur="1000"/>
                                        <p:tgtEl>
                                          <p:spTgt spid="2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 grpId="0" animBg="1"/>
      <p:bldP spid="231" grpId="0"/>
      <p:bldP spid="232" grpId="0" animBg="1"/>
      <p:bldP spid="233" grpId="0"/>
      <p:bldP spid="236" grpId="0" animBg="1"/>
      <p:bldP spid="23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 name="フローチャート : 代替処理 344"/>
          <p:cNvSpPr/>
          <p:nvPr/>
        </p:nvSpPr>
        <p:spPr>
          <a:xfrm>
            <a:off x="134542" y="4027116"/>
            <a:ext cx="3484902" cy="1020651"/>
          </a:xfrm>
          <a:prstGeom prst="flowChartAlternateProcess">
            <a:avLst/>
          </a:prstGeom>
          <a:solidFill>
            <a:srgbClr val="92D050">
              <a:alpha val="18000"/>
            </a:srgbClr>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dirty="0">
              <a:solidFill>
                <a:schemeClr val="tx1"/>
              </a:solidFill>
            </a:endParaRPr>
          </a:p>
        </p:txBody>
      </p:sp>
      <p:sp>
        <p:nvSpPr>
          <p:cNvPr id="130" name="フローチャート : 代替処理 129"/>
          <p:cNvSpPr/>
          <p:nvPr/>
        </p:nvSpPr>
        <p:spPr>
          <a:xfrm>
            <a:off x="4186528" y="2525065"/>
            <a:ext cx="4921131" cy="1296144"/>
          </a:xfrm>
          <a:prstGeom prst="flowChartAlternateProcess">
            <a:avLst/>
          </a:prstGeom>
          <a:solidFill>
            <a:srgbClr val="FFC000">
              <a:alpha val="18000"/>
            </a:srgbClr>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dirty="0">
              <a:solidFill>
                <a:schemeClr val="tx1"/>
              </a:solidFill>
            </a:endParaRPr>
          </a:p>
        </p:txBody>
      </p:sp>
      <p:grpSp>
        <p:nvGrpSpPr>
          <p:cNvPr id="263" name="グループ化 262"/>
          <p:cNvGrpSpPr>
            <a:grpSpLocks/>
          </p:cNvGrpSpPr>
          <p:nvPr/>
        </p:nvGrpSpPr>
        <p:grpSpPr bwMode="auto">
          <a:xfrm>
            <a:off x="103188" y="-30485"/>
            <a:ext cx="4706797" cy="523220"/>
            <a:chOff x="224881" y="2781938"/>
            <a:chExt cx="2710435" cy="522175"/>
          </a:xfrm>
        </p:grpSpPr>
        <p:sp>
          <p:nvSpPr>
            <p:cNvPr id="264" name="フローチャート : 磁気ディスク 263"/>
            <p:cNvSpPr/>
            <p:nvPr/>
          </p:nvSpPr>
          <p:spPr>
            <a:xfrm>
              <a:off x="224881" y="2882213"/>
              <a:ext cx="214302" cy="359642"/>
            </a:xfrm>
            <a:prstGeom prst="flowChartMagneticDisk">
              <a:avLst/>
            </a:prstGeom>
            <a:solidFill>
              <a:srgbClr val="FF9933"/>
            </a:solidFill>
            <a:ln>
              <a:solidFill>
                <a:srgbClr val="CC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dirty="0"/>
            </a:p>
          </p:txBody>
        </p:sp>
        <p:sp>
          <p:nvSpPr>
            <p:cNvPr id="265" name="Text Box 5"/>
            <p:cNvSpPr txBox="1">
              <a:spLocks noChangeArrowheads="1"/>
            </p:cNvSpPr>
            <p:nvPr/>
          </p:nvSpPr>
          <p:spPr bwMode="auto">
            <a:xfrm>
              <a:off x="514216" y="2781938"/>
              <a:ext cx="2421100" cy="522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円順列について調べよう</a:t>
              </a:r>
              <a:endParaRPr lang="en-US" altLang="ja-JP" sz="2800" dirty="0">
                <a:latin typeface="+mn-ea"/>
                <a:ea typeface="+mn-ea"/>
              </a:endParaRPr>
            </a:p>
          </p:txBody>
        </p:sp>
      </p:grpSp>
      <p:grpSp>
        <p:nvGrpSpPr>
          <p:cNvPr id="30" name="グループ化 29"/>
          <p:cNvGrpSpPr/>
          <p:nvPr/>
        </p:nvGrpSpPr>
        <p:grpSpPr>
          <a:xfrm rot="16194235">
            <a:off x="2507121" y="764898"/>
            <a:ext cx="1148020" cy="1148020"/>
            <a:chOff x="6012160" y="1984673"/>
            <a:chExt cx="1440160" cy="1440160"/>
          </a:xfrm>
        </p:grpSpPr>
        <p:sp>
          <p:nvSpPr>
            <p:cNvPr id="31" name="円弧 30"/>
            <p:cNvSpPr/>
            <p:nvPr/>
          </p:nvSpPr>
          <p:spPr>
            <a:xfrm>
              <a:off x="6012160" y="1984673"/>
              <a:ext cx="1440160" cy="1440160"/>
            </a:xfrm>
            <a:prstGeom prst="arc">
              <a:avLst/>
            </a:prstGeom>
            <a:solidFill>
              <a:srgbClr val="00B0F0">
                <a:alpha val="0"/>
              </a:srgbClr>
            </a:solidFill>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2" name="直線コネクタ 31"/>
            <p:cNvCxnSpPr/>
            <p:nvPr/>
          </p:nvCxnSpPr>
          <p:spPr>
            <a:xfrm>
              <a:off x="6732240" y="1990202"/>
              <a:ext cx="0" cy="715913"/>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flipH="1">
              <a:off x="6740655" y="2708920"/>
              <a:ext cx="710555" cy="0"/>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grpSp>
      <p:grpSp>
        <p:nvGrpSpPr>
          <p:cNvPr id="132" name="グループ化 131"/>
          <p:cNvGrpSpPr/>
          <p:nvPr/>
        </p:nvGrpSpPr>
        <p:grpSpPr>
          <a:xfrm rot="18909676">
            <a:off x="4847445" y="217008"/>
            <a:ext cx="995665" cy="995906"/>
            <a:chOff x="6960711" y="2209048"/>
            <a:chExt cx="995665" cy="995906"/>
          </a:xfrm>
        </p:grpSpPr>
        <p:grpSp>
          <p:nvGrpSpPr>
            <p:cNvPr id="133" name="グループ化 132"/>
            <p:cNvGrpSpPr/>
            <p:nvPr/>
          </p:nvGrpSpPr>
          <p:grpSpPr>
            <a:xfrm>
              <a:off x="6960711" y="2209048"/>
              <a:ext cx="995665" cy="995906"/>
              <a:chOff x="3851920" y="1268760"/>
              <a:chExt cx="1443980" cy="1444327"/>
            </a:xfrm>
          </p:grpSpPr>
          <p:grpSp>
            <p:nvGrpSpPr>
              <p:cNvPr id="135" name="グループ化 134"/>
              <p:cNvGrpSpPr/>
              <p:nvPr/>
            </p:nvGrpSpPr>
            <p:grpSpPr>
              <a:xfrm>
                <a:off x="3851920" y="1268760"/>
                <a:ext cx="1442725" cy="1440160"/>
                <a:chOff x="3851920" y="1268760"/>
                <a:chExt cx="1442725" cy="1440160"/>
              </a:xfrm>
            </p:grpSpPr>
            <p:sp>
              <p:nvSpPr>
                <p:cNvPr id="141" name="円弧 140"/>
                <p:cNvSpPr/>
                <p:nvPr/>
              </p:nvSpPr>
              <p:spPr>
                <a:xfrm>
                  <a:off x="3851920" y="1268760"/>
                  <a:ext cx="1440160" cy="1440160"/>
                </a:xfrm>
                <a:prstGeom prst="arc">
                  <a:avLst/>
                </a:prstGeom>
                <a:solidFill>
                  <a:srgbClr val="FFC000"/>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nvGrpSpPr>
                <p:cNvPr id="142" name="グループ化 141"/>
                <p:cNvGrpSpPr/>
                <p:nvPr/>
              </p:nvGrpSpPr>
              <p:grpSpPr>
                <a:xfrm>
                  <a:off x="4575820" y="1272927"/>
                  <a:ext cx="718825" cy="717275"/>
                  <a:chOff x="4575820" y="1272927"/>
                  <a:chExt cx="718825" cy="717275"/>
                </a:xfrm>
              </p:grpSpPr>
              <p:cxnSp>
                <p:nvCxnSpPr>
                  <p:cNvPr id="143" name="直線コネクタ 142"/>
                  <p:cNvCxnSpPr/>
                  <p:nvPr/>
                </p:nvCxnSpPr>
                <p:spPr>
                  <a:xfrm>
                    <a:off x="4575820" y="1272927"/>
                    <a:ext cx="0" cy="7159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直線コネクタ 143"/>
                  <p:cNvCxnSpPr/>
                  <p:nvPr/>
                </p:nvCxnSpPr>
                <p:spPr>
                  <a:xfrm flipH="1">
                    <a:off x="4584090" y="1990202"/>
                    <a:ext cx="71055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36" name="グループ化 135"/>
              <p:cNvGrpSpPr/>
              <p:nvPr/>
            </p:nvGrpSpPr>
            <p:grpSpPr>
              <a:xfrm rot="10800000">
                <a:off x="3855740" y="1272927"/>
                <a:ext cx="1440160" cy="1440160"/>
                <a:chOff x="3851920" y="1268760"/>
                <a:chExt cx="1440160" cy="1440160"/>
              </a:xfrm>
            </p:grpSpPr>
            <p:sp>
              <p:nvSpPr>
                <p:cNvPr id="137" name="円弧 136"/>
                <p:cNvSpPr/>
                <p:nvPr/>
              </p:nvSpPr>
              <p:spPr>
                <a:xfrm>
                  <a:off x="3851920" y="1268760"/>
                  <a:ext cx="1440160" cy="1440160"/>
                </a:xfrm>
                <a:prstGeom prst="arc">
                  <a:avLst/>
                </a:prstGeom>
                <a:solidFill>
                  <a:srgbClr val="FFC000">
                    <a:alpha val="0"/>
                  </a:srgbClr>
                </a:solidFill>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nvGrpSpPr>
                <p:cNvPr id="138" name="グループ化 137"/>
                <p:cNvGrpSpPr/>
                <p:nvPr/>
              </p:nvGrpSpPr>
              <p:grpSpPr>
                <a:xfrm>
                  <a:off x="4570065" y="1272927"/>
                  <a:ext cx="710555" cy="720080"/>
                  <a:chOff x="4570065" y="1272927"/>
                  <a:chExt cx="710555" cy="720080"/>
                </a:xfrm>
              </p:grpSpPr>
              <p:cxnSp>
                <p:nvCxnSpPr>
                  <p:cNvPr id="139" name="直線コネクタ 138"/>
                  <p:cNvCxnSpPr/>
                  <p:nvPr/>
                </p:nvCxnSpPr>
                <p:spPr>
                  <a:xfrm>
                    <a:off x="4575820" y="1272927"/>
                    <a:ext cx="0" cy="715913"/>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cxnSp>
                <p:nvCxnSpPr>
                  <p:cNvPr id="140" name="直線コネクタ 139"/>
                  <p:cNvCxnSpPr/>
                  <p:nvPr/>
                </p:nvCxnSpPr>
                <p:spPr>
                  <a:xfrm flipH="1">
                    <a:off x="4570065" y="1993007"/>
                    <a:ext cx="710555" cy="0"/>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grpSp>
          </p:grpSp>
        </p:grpSp>
        <p:sp>
          <p:nvSpPr>
            <p:cNvPr id="134" name="正方形/長方形 133"/>
            <p:cNvSpPr/>
            <p:nvPr/>
          </p:nvSpPr>
          <p:spPr>
            <a:xfrm rot="2622463">
              <a:off x="7483795" y="2237435"/>
              <a:ext cx="404278" cy="461665"/>
            </a:xfrm>
            <a:prstGeom prst="rect">
              <a:avLst/>
            </a:prstGeom>
          </p:spPr>
          <p:txBody>
            <a:bodyPr wrap="none">
              <a:spAutoFit/>
            </a:bodyPr>
            <a:lstStyle/>
            <a:p>
              <a:r>
                <a:rPr lang="ja-JP" altLang="en-US" sz="2400" dirty="0"/>
                <a:t>Ａ</a:t>
              </a:r>
            </a:p>
          </p:txBody>
        </p:sp>
      </p:grpSp>
      <p:grpSp>
        <p:nvGrpSpPr>
          <p:cNvPr id="145" name="グループ化 144"/>
          <p:cNvGrpSpPr/>
          <p:nvPr/>
        </p:nvGrpSpPr>
        <p:grpSpPr>
          <a:xfrm rot="13464385">
            <a:off x="7221612" y="175909"/>
            <a:ext cx="1003066" cy="998835"/>
            <a:chOff x="5297126" y="2862212"/>
            <a:chExt cx="1003066" cy="998835"/>
          </a:xfrm>
        </p:grpSpPr>
        <p:grpSp>
          <p:nvGrpSpPr>
            <p:cNvPr id="146" name="グループ化 145"/>
            <p:cNvGrpSpPr/>
            <p:nvPr/>
          </p:nvGrpSpPr>
          <p:grpSpPr>
            <a:xfrm rot="5400000">
              <a:off x="5299241" y="2860097"/>
              <a:ext cx="998835" cy="1003066"/>
              <a:chOff x="6003745" y="1984673"/>
              <a:chExt cx="1448575" cy="1454713"/>
            </a:xfrm>
          </p:grpSpPr>
          <p:grpSp>
            <p:nvGrpSpPr>
              <p:cNvPr id="148" name="グループ化 147"/>
              <p:cNvGrpSpPr/>
              <p:nvPr/>
            </p:nvGrpSpPr>
            <p:grpSpPr>
              <a:xfrm>
                <a:off x="6012160" y="1984673"/>
                <a:ext cx="1440160" cy="1440160"/>
                <a:chOff x="6012160" y="1984673"/>
                <a:chExt cx="1440160" cy="1440160"/>
              </a:xfrm>
            </p:grpSpPr>
            <p:sp>
              <p:nvSpPr>
                <p:cNvPr id="153" name="円弧 152"/>
                <p:cNvSpPr/>
                <p:nvPr/>
              </p:nvSpPr>
              <p:spPr>
                <a:xfrm>
                  <a:off x="6012160" y="1984673"/>
                  <a:ext cx="1440160" cy="1440160"/>
                </a:xfrm>
                <a:prstGeom prst="arc">
                  <a:avLst/>
                </a:prstGeom>
                <a:solidFill>
                  <a:srgbClr val="00B0F0"/>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4" name="直線コネクタ 153"/>
                <p:cNvCxnSpPr/>
                <p:nvPr/>
              </p:nvCxnSpPr>
              <p:spPr>
                <a:xfrm>
                  <a:off x="6732240" y="1993007"/>
                  <a:ext cx="0" cy="7159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5" name="直線コネクタ 154"/>
                <p:cNvCxnSpPr/>
                <p:nvPr/>
              </p:nvCxnSpPr>
              <p:spPr>
                <a:xfrm flipH="1">
                  <a:off x="6732240" y="2708920"/>
                  <a:ext cx="71055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9" name="グループ化 148"/>
              <p:cNvGrpSpPr/>
              <p:nvPr/>
            </p:nvGrpSpPr>
            <p:grpSpPr>
              <a:xfrm rot="10800000">
                <a:off x="6003745" y="1999226"/>
                <a:ext cx="1440160" cy="1440160"/>
                <a:chOff x="6012160" y="1984673"/>
                <a:chExt cx="1440160" cy="1440160"/>
              </a:xfrm>
            </p:grpSpPr>
            <p:sp>
              <p:nvSpPr>
                <p:cNvPr id="150" name="円弧 149"/>
                <p:cNvSpPr/>
                <p:nvPr/>
              </p:nvSpPr>
              <p:spPr>
                <a:xfrm>
                  <a:off x="6012160" y="1984673"/>
                  <a:ext cx="1440160" cy="1440160"/>
                </a:xfrm>
                <a:prstGeom prst="arc">
                  <a:avLst/>
                </a:prstGeom>
                <a:solidFill>
                  <a:srgbClr val="00B0F0">
                    <a:alpha val="0"/>
                  </a:srgbClr>
                </a:solidFill>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1" name="直線コネクタ 150"/>
                <p:cNvCxnSpPr/>
                <p:nvPr/>
              </p:nvCxnSpPr>
              <p:spPr>
                <a:xfrm>
                  <a:off x="6732240" y="1990202"/>
                  <a:ext cx="0" cy="715913"/>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cxnSp>
              <p:nvCxnSpPr>
                <p:cNvPr id="152" name="直線コネクタ 151"/>
                <p:cNvCxnSpPr/>
                <p:nvPr/>
              </p:nvCxnSpPr>
              <p:spPr>
                <a:xfrm flipH="1">
                  <a:off x="6740655" y="2708920"/>
                  <a:ext cx="710555" cy="0"/>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grpSp>
        </p:grpSp>
        <p:sp>
          <p:nvSpPr>
            <p:cNvPr id="147" name="正方形/長方形 146"/>
            <p:cNvSpPr/>
            <p:nvPr/>
          </p:nvSpPr>
          <p:spPr>
            <a:xfrm rot="8011996">
              <a:off x="5779295" y="3343831"/>
              <a:ext cx="418704" cy="461665"/>
            </a:xfrm>
            <a:prstGeom prst="rect">
              <a:avLst/>
            </a:prstGeom>
          </p:spPr>
          <p:txBody>
            <a:bodyPr wrap="none">
              <a:spAutoFit/>
            </a:bodyPr>
            <a:lstStyle/>
            <a:p>
              <a:r>
                <a:rPr lang="ja-JP" altLang="en-US" sz="2400" dirty="0"/>
                <a:t>Ｄ</a:t>
              </a:r>
            </a:p>
          </p:txBody>
        </p:sp>
      </p:grpSp>
      <p:grpSp>
        <p:nvGrpSpPr>
          <p:cNvPr id="156" name="グループ化 155"/>
          <p:cNvGrpSpPr/>
          <p:nvPr/>
        </p:nvGrpSpPr>
        <p:grpSpPr>
          <a:xfrm rot="7919074">
            <a:off x="6450141" y="200315"/>
            <a:ext cx="993031" cy="996370"/>
            <a:chOff x="4067944" y="2208493"/>
            <a:chExt cx="993031" cy="996370"/>
          </a:xfrm>
        </p:grpSpPr>
        <p:grpSp>
          <p:nvGrpSpPr>
            <p:cNvPr id="157" name="グループ化 156"/>
            <p:cNvGrpSpPr/>
            <p:nvPr/>
          </p:nvGrpSpPr>
          <p:grpSpPr>
            <a:xfrm rot="10800000">
              <a:off x="4067944" y="2208493"/>
              <a:ext cx="993031" cy="996370"/>
              <a:chOff x="1691680" y="3427638"/>
              <a:chExt cx="1440160" cy="1445000"/>
            </a:xfrm>
          </p:grpSpPr>
          <p:grpSp>
            <p:nvGrpSpPr>
              <p:cNvPr id="159" name="グループ化 158"/>
              <p:cNvGrpSpPr/>
              <p:nvPr/>
            </p:nvGrpSpPr>
            <p:grpSpPr>
              <a:xfrm>
                <a:off x="1691680" y="3427638"/>
                <a:ext cx="1440160" cy="1440160"/>
                <a:chOff x="1691680" y="3424833"/>
                <a:chExt cx="1440160" cy="1440160"/>
              </a:xfrm>
            </p:grpSpPr>
            <p:sp>
              <p:nvSpPr>
                <p:cNvPr id="164" name="円弧 163"/>
                <p:cNvSpPr/>
                <p:nvPr/>
              </p:nvSpPr>
              <p:spPr>
                <a:xfrm>
                  <a:off x="1691680" y="3424833"/>
                  <a:ext cx="1440160" cy="1440160"/>
                </a:xfrm>
                <a:prstGeom prst="arc">
                  <a:avLst/>
                </a:prstGeom>
                <a:solidFill>
                  <a:srgbClr val="FFFF00"/>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65" name="直線コネクタ 164"/>
                <p:cNvCxnSpPr/>
                <p:nvPr/>
              </p:nvCxnSpPr>
              <p:spPr>
                <a:xfrm>
                  <a:off x="2411760" y="3429000"/>
                  <a:ext cx="0" cy="7159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直線コネクタ 165"/>
                <p:cNvCxnSpPr/>
                <p:nvPr/>
              </p:nvCxnSpPr>
              <p:spPr>
                <a:xfrm flipH="1">
                  <a:off x="2421285" y="4144913"/>
                  <a:ext cx="71055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0" name="グループ化 159"/>
              <p:cNvGrpSpPr/>
              <p:nvPr/>
            </p:nvGrpSpPr>
            <p:grpSpPr>
              <a:xfrm rot="10800000">
                <a:off x="1691680" y="3432478"/>
                <a:ext cx="1440160" cy="1440160"/>
                <a:chOff x="1691680" y="3424833"/>
                <a:chExt cx="1440160" cy="1440160"/>
              </a:xfrm>
            </p:grpSpPr>
            <p:sp>
              <p:nvSpPr>
                <p:cNvPr id="161" name="円弧 160"/>
                <p:cNvSpPr/>
                <p:nvPr/>
              </p:nvSpPr>
              <p:spPr>
                <a:xfrm>
                  <a:off x="1691680" y="3424833"/>
                  <a:ext cx="1440160" cy="1440160"/>
                </a:xfrm>
                <a:prstGeom prst="arc">
                  <a:avLst/>
                </a:prstGeom>
                <a:solidFill>
                  <a:srgbClr val="FFFF00">
                    <a:alpha val="0"/>
                  </a:srgbClr>
                </a:solidFill>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62" name="直線コネクタ 161"/>
                <p:cNvCxnSpPr/>
                <p:nvPr/>
              </p:nvCxnSpPr>
              <p:spPr>
                <a:xfrm>
                  <a:off x="2411760" y="3429000"/>
                  <a:ext cx="0" cy="715913"/>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cxnSp>
              <p:nvCxnSpPr>
                <p:cNvPr id="163" name="直線コネクタ 162"/>
                <p:cNvCxnSpPr/>
                <p:nvPr/>
              </p:nvCxnSpPr>
              <p:spPr>
                <a:xfrm flipH="1">
                  <a:off x="2421285" y="4144913"/>
                  <a:ext cx="710555" cy="0"/>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grpSp>
        </p:grpSp>
        <p:sp>
          <p:nvSpPr>
            <p:cNvPr id="158" name="正方形/長方形 157"/>
            <p:cNvSpPr/>
            <p:nvPr/>
          </p:nvSpPr>
          <p:spPr>
            <a:xfrm rot="13548609">
              <a:off x="4174919" y="2672855"/>
              <a:ext cx="413896" cy="461665"/>
            </a:xfrm>
            <a:prstGeom prst="rect">
              <a:avLst/>
            </a:prstGeom>
          </p:spPr>
          <p:txBody>
            <a:bodyPr wrap="none">
              <a:spAutoFit/>
            </a:bodyPr>
            <a:lstStyle/>
            <a:p>
              <a:r>
                <a:rPr lang="ja-JP" altLang="en-US" sz="2400" dirty="0"/>
                <a:t>Ｃ</a:t>
              </a:r>
            </a:p>
          </p:txBody>
        </p:sp>
      </p:grpSp>
      <p:grpSp>
        <p:nvGrpSpPr>
          <p:cNvPr id="167" name="グループ化 166"/>
          <p:cNvGrpSpPr/>
          <p:nvPr/>
        </p:nvGrpSpPr>
        <p:grpSpPr>
          <a:xfrm rot="2647347">
            <a:off x="5659882" y="224111"/>
            <a:ext cx="1000586" cy="995208"/>
            <a:chOff x="4790344" y="1556793"/>
            <a:chExt cx="1000586" cy="995208"/>
          </a:xfrm>
        </p:grpSpPr>
        <p:grpSp>
          <p:nvGrpSpPr>
            <p:cNvPr id="168" name="グループ化 167"/>
            <p:cNvGrpSpPr/>
            <p:nvPr/>
          </p:nvGrpSpPr>
          <p:grpSpPr>
            <a:xfrm rot="16200000">
              <a:off x="4793033" y="1554104"/>
              <a:ext cx="995208" cy="1000586"/>
              <a:chOff x="4571409" y="3416682"/>
              <a:chExt cx="1443316" cy="1451116"/>
            </a:xfrm>
          </p:grpSpPr>
          <p:grpSp>
            <p:nvGrpSpPr>
              <p:cNvPr id="170" name="グループ化 169"/>
              <p:cNvGrpSpPr/>
              <p:nvPr/>
            </p:nvGrpSpPr>
            <p:grpSpPr>
              <a:xfrm>
                <a:off x="4571409" y="3427638"/>
                <a:ext cx="1440160" cy="1440160"/>
                <a:chOff x="3842395" y="2704753"/>
                <a:chExt cx="1440160" cy="1440160"/>
              </a:xfrm>
            </p:grpSpPr>
            <p:sp>
              <p:nvSpPr>
                <p:cNvPr id="175" name="円弧 174"/>
                <p:cNvSpPr/>
                <p:nvPr/>
              </p:nvSpPr>
              <p:spPr>
                <a:xfrm>
                  <a:off x="3842395" y="2704753"/>
                  <a:ext cx="1440160" cy="1440160"/>
                </a:xfrm>
                <a:prstGeom prst="arc">
                  <a:avLst/>
                </a:prstGeom>
                <a:solidFill>
                  <a:srgbClr val="FF99CC"/>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76" name="直線コネクタ 175"/>
                <p:cNvCxnSpPr/>
                <p:nvPr/>
              </p:nvCxnSpPr>
              <p:spPr>
                <a:xfrm>
                  <a:off x="4562235" y="2708920"/>
                  <a:ext cx="0" cy="7159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7" name="直線コネクタ 176"/>
                <p:cNvCxnSpPr/>
                <p:nvPr/>
              </p:nvCxnSpPr>
              <p:spPr>
                <a:xfrm flipH="1">
                  <a:off x="4562475" y="3417590"/>
                  <a:ext cx="71055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1" name="グループ化 170"/>
              <p:cNvGrpSpPr/>
              <p:nvPr/>
            </p:nvGrpSpPr>
            <p:grpSpPr>
              <a:xfrm rot="10800000">
                <a:off x="4574565" y="3416682"/>
                <a:ext cx="1440160" cy="1440160"/>
                <a:chOff x="3842395" y="2704753"/>
                <a:chExt cx="1440160" cy="1440160"/>
              </a:xfrm>
            </p:grpSpPr>
            <p:sp>
              <p:nvSpPr>
                <p:cNvPr id="172" name="円弧 171"/>
                <p:cNvSpPr/>
                <p:nvPr/>
              </p:nvSpPr>
              <p:spPr>
                <a:xfrm>
                  <a:off x="3842395" y="2704753"/>
                  <a:ext cx="1440160" cy="1440160"/>
                </a:xfrm>
                <a:prstGeom prst="arc">
                  <a:avLst/>
                </a:prstGeom>
                <a:solidFill>
                  <a:srgbClr val="FF99CC">
                    <a:alpha val="0"/>
                  </a:srgbClr>
                </a:solidFill>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73" name="直線コネクタ 172"/>
                <p:cNvCxnSpPr/>
                <p:nvPr/>
              </p:nvCxnSpPr>
              <p:spPr>
                <a:xfrm>
                  <a:off x="4562235" y="2708920"/>
                  <a:ext cx="0" cy="715913"/>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cxnSp>
              <p:nvCxnSpPr>
                <p:cNvPr id="174" name="直線コネクタ 173"/>
                <p:cNvCxnSpPr/>
                <p:nvPr/>
              </p:nvCxnSpPr>
              <p:spPr>
                <a:xfrm flipH="1">
                  <a:off x="4562475" y="3417590"/>
                  <a:ext cx="710555" cy="0"/>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grpSp>
        </p:grpSp>
        <p:sp>
          <p:nvSpPr>
            <p:cNvPr id="169" name="正方形/長方形 168"/>
            <p:cNvSpPr/>
            <p:nvPr/>
          </p:nvSpPr>
          <p:spPr>
            <a:xfrm rot="18869996">
              <a:off x="4867842" y="1608245"/>
              <a:ext cx="423514" cy="461665"/>
            </a:xfrm>
            <a:prstGeom prst="rect">
              <a:avLst/>
            </a:prstGeom>
          </p:spPr>
          <p:txBody>
            <a:bodyPr wrap="none">
              <a:spAutoFit/>
            </a:bodyPr>
            <a:lstStyle/>
            <a:p>
              <a:r>
                <a:rPr lang="ja-JP" altLang="en-US" sz="2400" dirty="0"/>
                <a:t>Ｂ</a:t>
              </a:r>
            </a:p>
          </p:txBody>
        </p:sp>
      </p:grpSp>
      <p:grpSp>
        <p:nvGrpSpPr>
          <p:cNvPr id="8" name="グループ化 7"/>
          <p:cNvGrpSpPr/>
          <p:nvPr/>
        </p:nvGrpSpPr>
        <p:grpSpPr>
          <a:xfrm rot="19108698">
            <a:off x="6125012" y="1363643"/>
            <a:ext cx="997675" cy="995685"/>
            <a:chOff x="6037912" y="1221963"/>
            <a:chExt cx="997675" cy="995685"/>
          </a:xfrm>
        </p:grpSpPr>
        <p:sp>
          <p:nvSpPr>
            <p:cNvPr id="52" name="円弧 51"/>
            <p:cNvSpPr/>
            <p:nvPr/>
          </p:nvSpPr>
          <p:spPr>
            <a:xfrm>
              <a:off x="6042439" y="1221963"/>
              <a:ext cx="993031" cy="993033"/>
            </a:xfrm>
            <a:prstGeom prst="arc">
              <a:avLst/>
            </a:prstGeom>
            <a:solidFill>
              <a:srgbClr val="FFC00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2" name="円弧 61"/>
            <p:cNvSpPr/>
            <p:nvPr/>
          </p:nvSpPr>
          <p:spPr>
            <a:xfrm rot="5400000">
              <a:off x="6042555" y="1221964"/>
              <a:ext cx="993033" cy="993031"/>
            </a:xfrm>
            <a:prstGeom prst="arc">
              <a:avLst/>
            </a:prstGeom>
            <a:solidFill>
              <a:srgbClr val="00B0F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5" name="正方形/長方形 84"/>
            <p:cNvSpPr/>
            <p:nvPr/>
          </p:nvSpPr>
          <p:spPr>
            <a:xfrm rot="8011996">
              <a:off x="6505403" y="1657251"/>
              <a:ext cx="418704" cy="461665"/>
            </a:xfrm>
            <a:prstGeom prst="rect">
              <a:avLst/>
            </a:prstGeom>
          </p:spPr>
          <p:txBody>
            <a:bodyPr wrap="none">
              <a:spAutoFit/>
            </a:bodyPr>
            <a:lstStyle/>
            <a:p>
              <a:r>
                <a:rPr lang="ja-JP" altLang="en-US" sz="2400" dirty="0"/>
                <a:t>Ｄ</a:t>
              </a:r>
            </a:p>
          </p:txBody>
        </p:sp>
        <p:sp>
          <p:nvSpPr>
            <p:cNvPr id="80" name="円弧 79"/>
            <p:cNvSpPr/>
            <p:nvPr/>
          </p:nvSpPr>
          <p:spPr>
            <a:xfrm rot="10800000">
              <a:off x="6040023" y="1224615"/>
              <a:ext cx="993031" cy="993033"/>
            </a:xfrm>
            <a:prstGeom prst="arc">
              <a:avLst/>
            </a:prstGeom>
            <a:solidFill>
              <a:srgbClr val="FFFF0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6" name="正方形/長方形 85"/>
            <p:cNvSpPr/>
            <p:nvPr/>
          </p:nvSpPr>
          <p:spPr>
            <a:xfrm rot="13548609">
              <a:off x="6150442" y="1675552"/>
              <a:ext cx="413896" cy="461665"/>
            </a:xfrm>
            <a:prstGeom prst="rect">
              <a:avLst/>
            </a:prstGeom>
          </p:spPr>
          <p:txBody>
            <a:bodyPr wrap="none">
              <a:spAutoFit/>
            </a:bodyPr>
            <a:lstStyle/>
            <a:p>
              <a:r>
                <a:rPr lang="ja-JP" altLang="en-US" sz="2400" dirty="0"/>
                <a:t>Ｃ</a:t>
              </a:r>
            </a:p>
          </p:txBody>
        </p:sp>
        <p:sp>
          <p:nvSpPr>
            <p:cNvPr id="71" name="円弧 70"/>
            <p:cNvSpPr/>
            <p:nvPr/>
          </p:nvSpPr>
          <p:spPr>
            <a:xfrm rot="16200000">
              <a:off x="6037912" y="1223060"/>
              <a:ext cx="993032" cy="993032"/>
            </a:xfrm>
            <a:prstGeom prst="arc">
              <a:avLst/>
            </a:prstGeom>
            <a:solidFill>
              <a:srgbClr val="FF99CC"/>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7" name="正方形/長方形 86"/>
            <p:cNvSpPr/>
            <p:nvPr/>
          </p:nvSpPr>
          <p:spPr>
            <a:xfrm rot="18869996">
              <a:off x="6140477" y="1301163"/>
              <a:ext cx="423514" cy="461665"/>
            </a:xfrm>
            <a:prstGeom prst="rect">
              <a:avLst/>
            </a:prstGeom>
          </p:spPr>
          <p:txBody>
            <a:bodyPr wrap="none">
              <a:spAutoFit/>
            </a:bodyPr>
            <a:lstStyle/>
            <a:p>
              <a:r>
                <a:rPr lang="ja-JP" altLang="en-US" sz="2400" dirty="0"/>
                <a:t>Ｂ</a:t>
              </a:r>
            </a:p>
          </p:txBody>
        </p:sp>
        <p:grpSp>
          <p:nvGrpSpPr>
            <p:cNvPr id="7" name="グループ化 6"/>
            <p:cNvGrpSpPr/>
            <p:nvPr/>
          </p:nvGrpSpPr>
          <p:grpSpPr>
            <a:xfrm>
              <a:off x="6047624" y="1229818"/>
              <a:ext cx="978675" cy="978675"/>
              <a:chOff x="1696537" y="1265074"/>
              <a:chExt cx="1439935" cy="1439935"/>
            </a:xfrm>
          </p:grpSpPr>
          <p:sp>
            <p:nvSpPr>
              <p:cNvPr id="2" name="円/楕円 1"/>
              <p:cNvSpPr/>
              <p:nvPr/>
            </p:nvSpPr>
            <p:spPr>
              <a:xfrm>
                <a:off x="1696537" y="1265074"/>
                <a:ext cx="1439935" cy="1439935"/>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コネクタ 3"/>
              <p:cNvCxnSpPr>
                <a:stCxn id="2" idx="2"/>
                <a:endCxn id="2" idx="6"/>
              </p:cNvCxnSpPr>
              <p:nvPr/>
            </p:nvCxnSpPr>
            <p:spPr>
              <a:xfrm>
                <a:off x="1696537" y="1985042"/>
                <a:ext cx="1439935"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直線コネクタ 130"/>
              <p:cNvCxnSpPr/>
              <p:nvPr/>
            </p:nvCxnSpPr>
            <p:spPr>
              <a:xfrm>
                <a:off x="2413487" y="1265074"/>
                <a:ext cx="0" cy="1439935"/>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57" name="正方形/長方形 256"/>
            <p:cNvSpPr/>
            <p:nvPr/>
          </p:nvSpPr>
          <p:spPr>
            <a:xfrm rot="2622463">
              <a:off x="6535412" y="1283755"/>
              <a:ext cx="404278" cy="461665"/>
            </a:xfrm>
            <a:prstGeom prst="rect">
              <a:avLst/>
            </a:prstGeom>
          </p:spPr>
          <p:txBody>
            <a:bodyPr wrap="none">
              <a:spAutoFit/>
            </a:bodyPr>
            <a:lstStyle/>
            <a:p>
              <a:r>
                <a:rPr lang="ja-JP" altLang="en-US" sz="2400" dirty="0"/>
                <a:t>Ａ</a:t>
              </a:r>
            </a:p>
          </p:txBody>
        </p:sp>
      </p:grpSp>
      <p:grpSp>
        <p:nvGrpSpPr>
          <p:cNvPr id="178" name="グループ化 177"/>
          <p:cNvGrpSpPr/>
          <p:nvPr/>
        </p:nvGrpSpPr>
        <p:grpSpPr>
          <a:xfrm rot="18919515">
            <a:off x="4429480" y="2620361"/>
            <a:ext cx="997675" cy="995685"/>
            <a:chOff x="6037912" y="1221963"/>
            <a:chExt cx="997675" cy="995685"/>
          </a:xfrm>
        </p:grpSpPr>
        <p:sp>
          <p:nvSpPr>
            <p:cNvPr id="179" name="円弧 178"/>
            <p:cNvSpPr/>
            <p:nvPr/>
          </p:nvSpPr>
          <p:spPr>
            <a:xfrm>
              <a:off x="6042439" y="1221963"/>
              <a:ext cx="993031" cy="993033"/>
            </a:xfrm>
            <a:prstGeom prst="arc">
              <a:avLst/>
            </a:prstGeom>
            <a:solidFill>
              <a:srgbClr val="FFC00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0" name="円弧 179"/>
            <p:cNvSpPr/>
            <p:nvPr/>
          </p:nvSpPr>
          <p:spPr>
            <a:xfrm rot="5400000">
              <a:off x="6042555" y="1221964"/>
              <a:ext cx="993033" cy="993031"/>
            </a:xfrm>
            <a:prstGeom prst="arc">
              <a:avLst/>
            </a:prstGeom>
            <a:solidFill>
              <a:srgbClr val="00B0F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1" name="正方形/長方形 180"/>
            <p:cNvSpPr/>
            <p:nvPr/>
          </p:nvSpPr>
          <p:spPr>
            <a:xfrm rot="8011996">
              <a:off x="6505403" y="1657251"/>
              <a:ext cx="418704" cy="461665"/>
            </a:xfrm>
            <a:prstGeom prst="rect">
              <a:avLst/>
            </a:prstGeom>
          </p:spPr>
          <p:txBody>
            <a:bodyPr wrap="none">
              <a:spAutoFit/>
            </a:bodyPr>
            <a:lstStyle/>
            <a:p>
              <a:r>
                <a:rPr lang="ja-JP" altLang="en-US" sz="2400" dirty="0"/>
                <a:t>Ｄ</a:t>
              </a:r>
            </a:p>
          </p:txBody>
        </p:sp>
        <p:sp>
          <p:nvSpPr>
            <p:cNvPr id="182" name="円弧 181"/>
            <p:cNvSpPr/>
            <p:nvPr/>
          </p:nvSpPr>
          <p:spPr>
            <a:xfrm rot="10800000">
              <a:off x="6040023" y="1224615"/>
              <a:ext cx="993031" cy="993033"/>
            </a:xfrm>
            <a:prstGeom prst="arc">
              <a:avLst/>
            </a:prstGeom>
            <a:solidFill>
              <a:srgbClr val="FFFF0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3" name="正方形/長方形 182"/>
            <p:cNvSpPr/>
            <p:nvPr/>
          </p:nvSpPr>
          <p:spPr>
            <a:xfrm rot="13548609">
              <a:off x="6150442" y="1675552"/>
              <a:ext cx="413896" cy="461665"/>
            </a:xfrm>
            <a:prstGeom prst="rect">
              <a:avLst/>
            </a:prstGeom>
          </p:spPr>
          <p:txBody>
            <a:bodyPr wrap="none">
              <a:spAutoFit/>
            </a:bodyPr>
            <a:lstStyle/>
            <a:p>
              <a:r>
                <a:rPr lang="ja-JP" altLang="en-US" sz="2400" dirty="0"/>
                <a:t>Ｃ</a:t>
              </a:r>
            </a:p>
          </p:txBody>
        </p:sp>
        <p:sp>
          <p:nvSpPr>
            <p:cNvPr id="184" name="円弧 183"/>
            <p:cNvSpPr/>
            <p:nvPr/>
          </p:nvSpPr>
          <p:spPr>
            <a:xfrm rot="16200000">
              <a:off x="6037912" y="1223060"/>
              <a:ext cx="993032" cy="993032"/>
            </a:xfrm>
            <a:prstGeom prst="arc">
              <a:avLst/>
            </a:prstGeom>
            <a:solidFill>
              <a:srgbClr val="FF99CC"/>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5" name="正方形/長方形 184"/>
            <p:cNvSpPr/>
            <p:nvPr/>
          </p:nvSpPr>
          <p:spPr>
            <a:xfrm rot="18869996">
              <a:off x="6140477" y="1301163"/>
              <a:ext cx="423514" cy="461665"/>
            </a:xfrm>
            <a:prstGeom prst="rect">
              <a:avLst/>
            </a:prstGeom>
          </p:spPr>
          <p:txBody>
            <a:bodyPr wrap="none">
              <a:spAutoFit/>
            </a:bodyPr>
            <a:lstStyle/>
            <a:p>
              <a:r>
                <a:rPr lang="ja-JP" altLang="en-US" sz="2400" dirty="0"/>
                <a:t>Ｂ</a:t>
              </a:r>
            </a:p>
          </p:txBody>
        </p:sp>
        <p:grpSp>
          <p:nvGrpSpPr>
            <p:cNvPr id="186" name="グループ化 185"/>
            <p:cNvGrpSpPr/>
            <p:nvPr/>
          </p:nvGrpSpPr>
          <p:grpSpPr>
            <a:xfrm>
              <a:off x="6047624" y="1229818"/>
              <a:ext cx="978675" cy="978675"/>
              <a:chOff x="1696537" y="1265074"/>
              <a:chExt cx="1439935" cy="1439935"/>
            </a:xfrm>
          </p:grpSpPr>
          <p:sp>
            <p:nvSpPr>
              <p:cNvPr id="188" name="円/楕円 187"/>
              <p:cNvSpPr/>
              <p:nvPr/>
            </p:nvSpPr>
            <p:spPr>
              <a:xfrm>
                <a:off x="1696537" y="1265074"/>
                <a:ext cx="1439935" cy="1439935"/>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9" name="直線コネクタ 188"/>
              <p:cNvCxnSpPr>
                <a:stCxn id="188" idx="2"/>
                <a:endCxn id="188" idx="6"/>
              </p:cNvCxnSpPr>
              <p:nvPr/>
            </p:nvCxnSpPr>
            <p:spPr>
              <a:xfrm>
                <a:off x="1696537" y="1985042"/>
                <a:ext cx="1439935"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直線コネクタ 189"/>
              <p:cNvCxnSpPr/>
              <p:nvPr/>
            </p:nvCxnSpPr>
            <p:spPr>
              <a:xfrm>
                <a:off x="2413487" y="1265074"/>
                <a:ext cx="0" cy="1439935"/>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7" name="正方形/長方形 186"/>
            <p:cNvSpPr/>
            <p:nvPr/>
          </p:nvSpPr>
          <p:spPr>
            <a:xfrm rot="2622463">
              <a:off x="6535412" y="1283755"/>
              <a:ext cx="404278" cy="461665"/>
            </a:xfrm>
            <a:prstGeom prst="rect">
              <a:avLst/>
            </a:prstGeom>
          </p:spPr>
          <p:txBody>
            <a:bodyPr wrap="none">
              <a:spAutoFit/>
            </a:bodyPr>
            <a:lstStyle/>
            <a:p>
              <a:r>
                <a:rPr lang="ja-JP" altLang="en-US" sz="2400" dirty="0"/>
                <a:t>Ａ</a:t>
              </a:r>
            </a:p>
          </p:txBody>
        </p:sp>
      </p:grpSp>
      <p:grpSp>
        <p:nvGrpSpPr>
          <p:cNvPr id="191" name="グループ化 190"/>
          <p:cNvGrpSpPr/>
          <p:nvPr/>
        </p:nvGrpSpPr>
        <p:grpSpPr>
          <a:xfrm rot="13536102">
            <a:off x="5585587" y="2619406"/>
            <a:ext cx="997675" cy="995685"/>
            <a:chOff x="6037912" y="1221963"/>
            <a:chExt cx="997675" cy="995685"/>
          </a:xfrm>
        </p:grpSpPr>
        <p:sp>
          <p:nvSpPr>
            <p:cNvPr id="192" name="円弧 191"/>
            <p:cNvSpPr/>
            <p:nvPr/>
          </p:nvSpPr>
          <p:spPr>
            <a:xfrm>
              <a:off x="6042439" y="1221963"/>
              <a:ext cx="993031" cy="993033"/>
            </a:xfrm>
            <a:prstGeom prst="arc">
              <a:avLst/>
            </a:prstGeom>
            <a:solidFill>
              <a:srgbClr val="FFC00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3" name="円弧 192"/>
            <p:cNvSpPr/>
            <p:nvPr/>
          </p:nvSpPr>
          <p:spPr>
            <a:xfrm rot="5400000">
              <a:off x="6042555" y="1221964"/>
              <a:ext cx="993033" cy="993031"/>
            </a:xfrm>
            <a:prstGeom prst="arc">
              <a:avLst/>
            </a:prstGeom>
            <a:solidFill>
              <a:srgbClr val="00B0F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4" name="正方形/長方形 193"/>
            <p:cNvSpPr/>
            <p:nvPr/>
          </p:nvSpPr>
          <p:spPr>
            <a:xfrm rot="8011996">
              <a:off x="6505403" y="1657251"/>
              <a:ext cx="418704" cy="461665"/>
            </a:xfrm>
            <a:prstGeom prst="rect">
              <a:avLst/>
            </a:prstGeom>
          </p:spPr>
          <p:txBody>
            <a:bodyPr wrap="none">
              <a:spAutoFit/>
            </a:bodyPr>
            <a:lstStyle/>
            <a:p>
              <a:r>
                <a:rPr lang="ja-JP" altLang="en-US" sz="2400" dirty="0"/>
                <a:t>Ｄ</a:t>
              </a:r>
            </a:p>
          </p:txBody>
        </p:sp>
        <p:sp>
          <p:nvSpPr>
            <p:cNvPr id="195" name="円弧 194"/>
            <p:cNvSpPr/>
            <p:nvPr/>
          </p:nvSpPr>
          <p:spPr>
            <a:xfrm rot="10800000">
              <a:off x="6040023" y="1224615"/>
              <a:ext cx="993031" cy="993033"/>
            </a:xfrm>
            <a:prstGeom prst="arc">
              <a:avLst/>
            </a:prstGeom>
            <a:solidFill>
              <a:srgbClr val="FFFF0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6" name="正方形/長方形 195"/>
            <p:cNvSpPr/>
            <p:nvPr/>
          </p:nvSpPr>
          <p:spPr>
            <a:xfrm rot="13548609">
              <a:off x="6150442" y="1675552"/>
              <a:ext cx="413896" cy="461665"/>
            </a:xfrm>
            <a:prstGeom prst="rect">
              <a:avLst/>
            </a:prstGeom>
          </p:spPr>
          <p:txBody>
            <a:bodyPr wrap="none">
              <a:spAutoFit/>
            </a:bodyPr>
            <a:lstStyle/>
            <a:p>
              <a:r>
                <a:rPr lang="ja-JP" altLang="en-US" sz="2400" dirty="0"/>
                <a:t>Ｃ</a:t>
              </a:r>
            </a:p>
          </p:txBody>
        </p:sp>
        <p:sp>
          <p:nvSpPr>
            <p:cNvPr id="197" name="円弧 196"/>
            <p:cNvSpPr/>
            <p:nvPr/>
          </p:nvSpPr>
          <p:spPr>
            <a:xfrm rot="16200000">
              <a:off x="6037912" y="1223060"/>
              <a:ext cx="993032" cy="993032"/>
            </a:xfrm>
            <a:prstGeom prst="arc">
              <a:avLst/>
            </a:prstGeom>
            <a:solidFill>
              <a:srgbClr val="FF99CC"/>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8" name="正方形/長方形 197"/>
            <p:cNvSpPr/>
            <p:nvPr/>
          </p:nvSpPr>
          <p:spPr>
            <a:xfrm rot="18869996">
              <a:off x="6140477" y="1301163"/>
              <a:ext cx="423514" cy="461665"/>
            </a:xfrm>
            <a:prstGeom prst="rect">
              <a:avLst/>
            </a:prstGeom>
          </p:spPr>
          <p:txBody>
            <a:bodyPr wrap="none">
              <a:spAutoFit/>
            </a:bodyPr>
            <a:lstStyle/>
            <a:p>
              <a:r>
                <a:rPr lang="ja-JP" altLang="en-US" sz="2400" dirty="0"/>
                <a:t>Ｂ</a:t>
              </a:r>
            </a:p>
          </p:txBody>
        </p:sp>
        <p:grpSp>
          <p:nvGrpSpPr>
            <p:cNvPr id="199" name="グループ化 198"/>
            <p:cNvGrpSpPr/>
            <p:nvPr/>
          </p:nvGrpSpPr>
          <p:grpSpPr>
            <a:xfrm>
              <a:off x="6047624" y="1229818"/>
              <a:ext cx="978675" cy="978675"/>
              <a:chOff x="1696537" y="1265074"/>
              <a:chExt cx="1439935" cy="1439935"/>
            </a:xfrm>
          </p:grpSpPr>
          <p:sp>
            <p:nvSpPr>
              <p:cNvPr id="201" name="円/楕円 200"/>
              <p:cNvSpPr/>
              <p:nvPr/>
            </p:nvSpPr>
            <p:spPr>
              <a:xfrm>
                <a:off x="1696537" y="1265074"/>
                <a:ext cx="1439935" cy="1439935"/>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2" name="直線コネクタ 201"/>
              <p:cNvCxnSpPr>
                <a:stCxn id="201" idx="2"/>
                <a:endCxn id="201" idx="6"/>
              </p:cNvCxnSpPr>
              <p:nvPr/>
            </p:nvCxnSpPr>
            <p:spPr>
              <a:xfrm>
                <a:off x="1696537" y="1985042"/>
                <a:ext cx="1439935"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直線コネクタ 202"/>
              <p:cNvCxnSpPr/>
              <p:nvPr/>
            </p:nvCxnSpPr>
            <p:spPr>
              <a:xfrm>
                <a:off x="2413487" y="1265074"/>
                <a:ext cx="0" cy="1439935"/>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00" name="正方形/長方形 199"/>
            <p:cNvSpPr/>
            <p:nvPr/>
          </p:nvSpPr>
          <p:spPr>
            <a:xfrm rot="2622463">
              <a:off x="6535412" y="1283755"/>
              <a:ext cx="404278" cy="461665"/>
            </a:xfrm>
            <a:prstGeom prst="rect">
              <a:avLst/>
            </a:prstGeom>
          </p:spPr>
          <p:txBody>
            <a:bodyPr wrap="none">
              <a:spAutoFit/>
            </a:bodyPr>
            <a:lstStyle/>
            <a:p>
              <a:r>
                <a:rPr lang="ja-JP" altLang="en-US" sz="2400" dirty="0"/>
                <a:t>Ａ</a:t>
              </a:r>
            </a:p>
          </p:txBody>
        </p:sp>
      </p:grpSp>
      <p:grpSp>
        <p:nvGrpSpPr>
          <p:cNvPr id="204" name="グループ化 203"/>
          <p:cNvGrpSpPr/>
          <p:nvPr/>
        </p:nvGrpSpPr>
        <p:grpSpPr>
          <a:xfrm rot="8117967">
            <a:off x="6758118" y="2598224"/>
            <a:ext cx="997675" cy="995685"/>
            <a:chOff x="6037912" y="1221963"/>
            <a:chExt cx="997675" cy="995685"/>
          </a:xfrm>
        </p:grpSpPr>
        <p:sp>
          <p:nvSpPr>
            <p:cNvPr id="205" name="円弧 204"/>
            <p:cNvSpPr/>
            <p:nvPr/>
          </p:nvSpPr>
          <p:spPr>
            <a:xfrm>
              <a:off x="6042439" y="1221963"/>
              <a:ext cx="993031" cy="993033"/>
            </a:xfrm>
            <a:prstGeom prst="arc">
              <a:avLst/>
            </a:prstGeom>
            <a:solidFill>
              <a:srgbClr val="FFC00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6" name="円弧 205"/>
            <p:cNvSpPr/>
            <p:nvPr/>
          </p:nvSpPr>
          <p:spPr>
            <a:xfrm rot="5400000">
              <a:off x="6042555" y="1221964"/>
              <a:ext cx="993033" cy="993031"/>
            </a:xfrm>
            <a:prstGeom prst="arc">
              <a:avLst/>
            </a:prstGeom>
            <a:solidFill>
              <a:srgbClr val="00B0F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7" name="正方形/長方形 206"/>
            <p:cNvSpPr/>
            <p:nvPr/>
          </p:nvSpPr>
          <p:spPr>
            <a:xfrm rot="8011996">
              <a:off x="6505403" y="1657251"/>
              <a:ext cx="418704" cy="461665"/>
            </a:xfrm>
            <a:prstGeom prst="rect">
              <a:avLst/>
            </a:prstGeom>
          </p:spPr>
          <p:txBody>
            <a:bodyPr wrap="none">
              <a:spAutoFit/>
            </a:bodyPr>
            <a:lstStyle/>
            <a:p>
              <a:r>
                <a:rPr lang="ja-JP" altLang="en-US" sz="2400" dirty="0"/>
                <a:t>Ｄ</a:t>
              </a:r>
            </a:p>
          </p:txBody>
        </p:sp>
        <p:sp>
          <p:nvSpPr>
            <p:cNvPr id="208" name="円弧 207"/>
            <p:cNvSpPr/>
            <p:nvPr/>
          </p:nvSpPr>
          <p:spPr>
            <a:xfrm rot="10800000">
              <a:off x="6040023" y="1224615"/>
              <a:ext cx="993031" cy="993033"/>
            </a:xfrm>
            <a:prstGeom prst="arc">
              <a:avLst/>
            </a:prstGeom>
            <a:solidFill>
              <a:srgbClr val="FFFF0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9" name="正方形/長方形 208"/>
            <p:cNvSpPr/>
            <p:nvPr/>
          </p:nvSpPr>
          <p:spPr>
            <a:xfrm rot="13548609">
              <a:off x="6150442" y="1675552"/>
              <a:ext cx="413896" cy="461665"/>
            </a:xfrm>
            <a:prstGeom prst="rect">
              <a:avLst/>
            </a:prstGeom>
          </p:spPr>
          <p:txBody>
            <a:bodyPr wrap="none">
              <a:spAutoFit/>
            </a:bodyPr>
            <a:lstStyle/>
            <a:p>
              <a:r>
                <a:rPr lang="ja-JP" altLang="en-US" sz="2400" dirty="0"/>
                <a:t>Ｃ</a:t>
              </a:r>
            </a:p>
          </p:txBody>
        </p:sp>
        <p:sp>
          <p:nvSpPr>
            <p:cNvPr id="210" name="円弧 209"/>
            <p:cNvSpPr/>
            <p:nvPr/>
          </p:nvSpPr>
          <p:spPr>
            <a:xfrm rot="16200000">
              <a:off x="6037912" y="1223060"/>
              <a:ext cx="993032" cy="993032"/>
            </a:xfrm>
            <a:prstGeom prst="arc">
              <a:avLst/>
            </a:prstGeom>
            <a:solidFill>
              <a:srgbClr val="FF99CC"/>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11" name="正方形/長方形 210"/>
            <p:cNvSpPr/>
            <p:nvPr/>
          </p:nvSpPr>
          <p:spPr>
            <a:xfrm rot="18869996">
              <a:off x="6140477" y="1301163"/>
              <a:ext cx="423514" cy="461665"/>
            </a:xfrm>
            <a:prstGeom prst="rect">
              <a:avLst/>
            </a:prstGeom>
          </p:spPr>
          <p:txBody>
            <a:bodyPr wrap="none">
              <a:spAutoFit/>
            </a:bodyPr>
            <a:lstStyle/>
            <a:p>
              <a:r>
                <a:rPr lang="ja-JP" altLang="en-US" sz="2400" dirty="0"/>
                <a:t>Ｂ</a:t>
              </a:r>
            </a:p>
          </p:txBody>
        </p:sp>
        <p:grpSp>
          <p:nvGrpSpPr>
            <p:cNvPr id="212" name="グループ化 211"/>
            <p:cNvGrpSpPr/>
            <p:nvPr/>
          </p:nvGrpSpPr>
          <p:grpSpPr>
            <a:xfrm>
              <a:off x="6047624" y="1229818"/>
              <a:ext cx="978675" cy="978675"/>
              <a:chOff x="1696537" y="1265074"/>
              <a:chExt cx="1439935" cy="1439935"/>
            </a:xfrm>
          </p:grpSpPr>
          <p:sp>
            <p:nvSpPr>
              <p:cNvPr id="214" name="円/楕円 213"/>
              <p:cNvSpPr/>
              <p:nvPr/>
            </p:nvSpPr>
            <p:spPr>
              <a:xfrm>
                <a:off x="1696537" y="1265074"/>
                <a:ext cx="1439935" cy="1439935"/>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5" name="直線コネクタ 214"/>
              <p:cNvCxnSpPr>
                <a:stCxn id="214" idx="2"/>
                <a:endCxn id="214" idx="6"/>
              </p:cNvCxnSpPr>
              <p:nvPr/>
            </p:nvCxnSpPr>
            <p:spPr>
              <a:xfrm>
                <a:off x="1696537" y="1985042"/>
                <a:ext cx="1439935"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直線コネクタ 215"/>
              <p:cNvCxnSpPr/>
              <p:nvPr/>
            </p:nvCxnSpPr>
            <p:spPr>
              <a:xfrm>
                <a:off x="2413487" y="1265074"/>
                <a:ext cx="0" cy="1439935"/>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3" name="正方形/長方形 212"/>
            <p:cNvSpPr/>
            <p:nvPr/>
          </p:nvSpPr>
          <p:spPr>
            <a:xfrm rot="2622463">
              <a:off x="6535412" y="1283755"/>
              <a:ext cx="404278" cy="461665"/>
            </a:xfrm>
            <a:prstGeom prst="rect">
              <a:avLst/>
            </a:prstGeom>
          </p:spPr>
          <p:txBody>
            <a:bodyPr wrap="none">
              <a:spAutoFit/>
            </a:bodyPr>
            <a:lstStyle/>
            <a:p>
              <a:r>
                <a:rPr lang="ja-JP" altLang="en-US" sz="2400" dirty="0"/>
                <a:t>Ａ</a:t>
              </a:r>
            </a:p>
          </p:txBody>
        </p:sp>
      </p:grpSp>
      <p:grpSp>
        <p:nvGrpSpPr>
          <p:cNvPr id="217" name="グループ化 216"/>
          <p:cNvGrpSpPr/>
          <p:nvPr/>
        </p:nvGrpSpPr>
        <p:grpSpPr>
          <a:xfrm rot="2686817">
            <a:off x="7916191" y="2616515"/>
            <a:ext cx="997675" cy="995685"/>
            <a:chOff x="6037912" y="1221963"/>
            <a:chExt cx="997675" cy="995685"/>
          </a:xfrm>
        </p:grpSpPr>
        <p:sp>
          <p:nvSpPr>
            <p:cNvPr id="218" name="円弧 217"/>
            <p:cNvSpPr/>
            <p:nvPr/>
          </p:nvSpPr>
          <p:spPr>
            <a:xfrm>
              <a:off x="6042439" y="1221963"/>
              <a:ext cx="993031" cy="993033"/>
            </a:xfrm>
            <a:prstGeom prst="arc">
              <a:avLst/>
            </a:prstGeom>
            <a:solidFill>
              <a:srgbClr val="FFC00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19" name="円弧 218"/>
            <p:cNvSpPr/>
            <p:nvPr/>
          </p:nvSpPr>
          <p:spPr>
            <a:xfrm rot="5400000">
              <a:off x="6042555" y="1221964"/>
              <a:ext cx="993033" cy="993031"/>
            </a:xfrm>
            <a:prstGeom prst="arc">
              <a:avLst/>
            </a:prstGeom>
            <a:solidFill>
              <a:srgbClr val="00B0F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20" name="正方形/長方形 219"/>
            <p:cNvSpPr/>
            <p:nvPr/>
          </p:nvSpPr>
          <p:spPr>
            <a:xfrm rot="8011996">
              <a:off x="6505403" y="1657251"/>
              <a:ext cx="418704" cy="461665"/>
            </a:xfrm>
            <a:prstGeom prst="rect">
              <a:avLst/>
            </a:prstGeom>
          </p:spPr>
          <p:txBody>
            <a:bodyPr wrap="none">
              <a:spAutoFit/>
            </a:bodyPr>
            <a:lstStyle/>
            <a:p>
              <a:r>
                <a:rPr lang="ja-JP" altLang="en-US" sz="2400" dirty="0"/>
                <a:t>Ｄ</a:t>
              </a:r>
            </a:p>
          </p:txBody>
        </p:sp>
        <p:sp>
          <p:nvSpPr>
            <p:cNvPr id="221" name="円弧 220"/>
            <p:cNvSpPr/>
            <p:nvPr/>
          </p:nvSpPr>
          <p:spPr>
            <a:xfrm rot="10800000">
              <a:off x="6040023" y="1224615"/>
              <a:ext cx="993031" cy="993033"/>
            </a:xfrm>
            <a:prstGeom prst="arc">
              <a:avLst/>
            </a:prstGeom>
            <a:solidFill>
              <a:srgbClr val="FFFF00"/>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22" name="正方形/長方形 221"/>
            <p:cNvSpPr/>
            <p:nvPr/>
          </p:nvSpPr>
          <p:spPr>
            <a:xfrm rot="13548609">
              <a:off x="6150442" y="1675552"/>
              <a:ext cx="413896" cy="461665"/>
            </a:xfrm>
            <a:prstGeom prst="rect">
              <a:avLst/>
            </a:prstGeom>
          </p:spPr>
          <p:txBody>
            <a:bodyPr wrap="none">
              <a:spAutoFit/>
            </a:bodyPr>
            <a:lstStyle/>
            <a:p>
              <a:r>
                <a:rPr lang="ja-JP" altLang="en-US" sz="2400" dirty="0"/>
                <a:t>Ｃ</a:t>
              </a:r>
            </a:p>
          </p:txBody>
        </p:sp>
        <p:sp>
          <p:nvSpPr>
            <p:cNvPr id="223" name="円弧 222"/>
            <p:cNvSpPr/>
            <p:nvPr/>
          </p:nvSpPr>
          <p:spPr>
            <a:xfrm rot="16200000">
              <a:off x="6037912" y="1223060"/>
              <a:ext cx="993032" cy="993032"/>
            </a:xfrm>
            <a:prstGeom prst="arc">
              <a:avLst/>
            </a:prstGeom>
            <a:solidFill>
              <a:srgbClr val="FF99CC"/>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24" name="正方形/長方形 223"/>
            <p:cNvSpPr/>
            <p:nvPr/>
          </p:nvSpPr>
          <p:spPr>
            <a:xfrm rot="18869996">
              <a:off x="6140477" y="1301163"/>
              <a:ext cx="423514" cy="461665"/>
            </a:xfrm>
            <a:prstGeom prst="rect">
              <a:avLst/>
            </a:prstGeom>
          </p:spPr>
          <p:txBody>
            <a:bodyPr wrap="none">
              <a:spAutoFit/>
            </a:bodyPr>
            <a:lstStyle/>
            <a:p>
              <a:r>
                <a:rPr lang="ja-JP" altLang="en-US" sz="2400" dirty="0"/>
                <a:t>Ｂ</a:t>
              </a:r>
            </a:p>
          </p:txBody>
        </p:sp>
        <p:grpSp>
          <p:nvGrpSpPr>
            <p:cNvPr id="225" name="グループ化 224"/>
            <p:cNvGrpSpPr/>
            <p:nvPr/>
          </p:nvGrpSpPr>
          <p:grpSpPr>
            <a:xfrm>
              <a:off x="6047624" y="1229818"/>
              <a:ext cx="978675" cy="978675"/>
              <a:chOff x="1696537" y="1265074"/>
              <a:chExt cx="1439935" cy="1439935"/>
            </a:xfrm>
          </p:grpSpPr>
          <p:sp>
            <p:nvSpPr>
              <p:cNvPr id="227" name="円/楕円 226"/>
              <p:cNvSpPr/>
              <p:nvPr/>
            </p:nvSpPr>
            <p:spPr>
              <a:xfrm>
                <a:off x="1696537" y="1265074"/>
                <a:ext cx="1439935" cy="1439935"/>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8" name="直線コネクタ 227"/>
              <p:cNvCxnSpPr>
                <a:stCxn id="227" idx="2"/>
                <a:endCxn id="227" idx="6"/>
              </p:cNvCxnSpPr>
              <p:nvPr/>
            </p:nvCxnSpPr>
            <p:spPr>
              <a:xfrm>
                <a:off x="1696537" y="1985042"/>
                <a:ext cx="1439935"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直線コネクタ 228"/>
              <p:cNvCxnSpPr/>
              <p:nvPr/>
            </p:nvCxnSpPr>
            <p:spPr>
              <a:xfrm>
                <a:off x="2413487" y="1265074"/>
                <a:ext cx="0" cy="1439935"/>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26" name="正方形/長方形 225"/>
            <p:cNvSpPr/>
            <p:nvPr/>
          </p:nvSpPr>
          <p:spPr>
            <a:xfrm rot="2622463">
              <a:off x="6535412" y="1283755"/>
              <a:ext cx="404278" cy="461665"/>
            </a:xfrm>
            <a:prstGeom prst="rect">
              <a:avLst/>
            </a:prstGeom>
          </p:spPr>
          <p:txBody>
            <a:bodyPr wrap="none">
              <a:spAutoFit/>
            </a:bodyPr>
            <a:lstStyle/>
            <a:p>
              <a:r>
                <a:rPr lang="ja-JP" altLang="en-US" sz="2400" dirty="0"/>
                <a:t>Ａ</a:t>
              </a:r>
            </a:p>
          </p:txBody>
        </p:sp>
      </p:grpSp>
      <p:sp>
        <p:nvSpPr>
          <p:cNvPr id="231" name="Text Box 5"/>
          <p:cNvSpPr txBox="1">
            <a:spLocks noChangeArrowheads="1"/>
          </p:cNvSpPr>
          <p:nvPr/>
        </p:nvSpPr>
        <p:spPr bwMode="auto">
          <a:xfrm>
            <a:off x="63501" y="3065015"/>
            <a:ext cx="40198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円順列としては同じ並べ</a:t>
            </a:r>
            <a:endParaRPr lang="en-US" altLang="ja-JP" sz="2800" dirty="0">
              <a:latin typeface="+mn-ea"/>
            </a:endParaRPr>
          </a:p>
        </p:txBody>
      </p:sp>
      <p:sp>
        <p:nvSpPr>
          <p:cNvPr id="232" name="右矢印 231"/>
          <p:cNvSpPr/>
          <p:nvPr/>
        </p:nvSpPr>
        <p:spPr>
          <a:xfrm>
            <a:off x="1619672" y="1076797"/>
            <a:ext cx="409575" cy="2921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dirty="0"/>
          </a:p>
        </p:txBody>
      </p:sp>
      <p:sp>
        <p:nvSpPr>
          <p:cNvPr id="233" name="Text Box 5"/>
          <p:cNvSpPr txBox="1">
            <a:spLocks noChangeArrowheads="1"/>
          </p:cNvSpPr>
          <p:nvPr/>
        </p:nvSpPr>
        <p:spPr bwMode="auto">
          <a:xfrm>
            <a:off x="63501" y="436563"/>
            <a:ext cx="3932436"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ものを円形の並べる順列</a:t>
            </a:r>
            <a:endParaRPr lang="en-US" altLang="ja-JP" sz="2800" dirty="0">
              <a:latin typeface="+mn-ea"/>
              <a:ea typeface="+mn-ea"/>
            </a:endParaRPr>
          </a:p>
        </p:txBody>
      </p:sp>
      <p:sp>
        <p:nvSpPr>
          <p:cNvPr id="236" name="右矢印 235"/>
          <p:cNvSpPr/>
          <p:nvPr/>
        </p:nvSpPr>
        <p:spPr>
          <a:xfrm rot="5400000">
            <a:off x="6398400" y="883779"/>
            <a:ext cx="409575" cy="2921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dirty="0"/>
          </a:p>
        </p:txBody>
      </p:sp>
      <p:sp>
        <p:nvSpPr>
          <p:cNvPr id="126" name="右矢印 125"/>
          <p:cNvSpPr/>
          <p:nvPr/>
        </p:nvSpPr>
        <p:spPr>
          <a:xfrm rot="7024570">
            <a:off x="6039970" y="2359638"/>
            <a:ext cx="365992" cy="171857"/>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dirty="0"/>
          </a:p>
        </p:txBody>
      </p:sp>
      <p:sp>
        <p:nvSpPr>
          <p:cNvPr id="127" name="右矢印 126"/>
          <p:cNvSpPr/>
          <p:nvPr/>
        </p:nvSpPr>
        <p:spPr>
          <a:xfrm rot="3404042">
            <a:off x="6794903" y="2366805"/>
            <a:ext cx="365992" cy="171857"/>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dirty="0"/>
          </a:p>
        </p:txBody>
      </p:sp>
      <p:sp>
        <p:nvSpPr>
          <p:cNvPr id="128" name="右矢印 127"/>
          <p:cNvSpPr/>
          <p:nvPr/>
        </p:nvSpPr>
        <p:spPr>
          <a:xfrm rot="2156172">
            <a:off x="7054031" y="2341781"/>
            <a:ext cx="1133093" cy="15144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dirty="0"/>
          </a:p>
        </p:txBody>
      </p:sp>
      <p:sp>
        <p:nvSpPr>
          <p:cNvPr id="129" name="右矢印 128"/>
          <p:cNvSpPr/>
          <p:nvPr/>
        </p:nvSpPr>
        <p:spPr>
          <a:xfrm rot="8905485">
            <a:off x="5100777" y="2334173"/>
            <a:ext cx="1133093" cy="15144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dirty="0"/>
          </a:p>
        </p:txBody>
      </p:sp>
      <p:sp>
        <p:nvSpPr>
          <p:cNvPr id="230" name="Text Box 5"/>
          <p:cNvSpPr txBox="1">
            <a:spLocks noChangeArrowheads="1"/>
          </p:cNvSpPr>
          <p:nvPr/>
        </p:nvSpPr>
        <p:spPr bwMode="auto">
          <a:xfrm>
            <a:off x="2083222" y="962497"/>
            <a:ext cx="2281331" cy="52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円順列という。</a:t>
            </a:r>
            <a:endParaRPr lang="en-US" altLang="ja-JP" sz="2800" dirty="0">
              <a:latin typeface="+mn-ea"/>
            </a:endParaRPr>
          </a:p>
        </p:txBody>
      </p:sp>
      <p:sp>
        <p:nvSpPr>
          <p:cNvPr id="234" name="Text Box 5"/>
          <p:cNvSpPr txBox="1">
            <a:spLocks noChangeArrowheads="1"/>
          </p:cNvSpPr>
          <p:nvPr/>
        </p:nvSpPr>
        <p:spPr bwMode="auto">
          <a:xfrm>
            <a:off x="92059" y="4005064"/>
            <a:ext cx="390387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４色の円順列の総数の</a:t>
            </a:r>
            <a:endParaRPr lang="en-US" altLang="ja-JP" sz="2800" dirty="0">
              <a:latin typeface="+mn-ea"/>
            </a:endParaRPr>
          </a:p>
        </p:txBody>
      </p:sp>
      <p:sp>
        <p:nvSpPr>
          <p:cNvPr id="235" name="Text Box 5"/>
          <p:cNvSpPr txBox="1">
            <a:spLocks noChangeArrowheads="1"/>
          </p:cNvSpPr>
          <p:nvPr/>
        </p:nvSpPr>
        <p:spPr bwMode="auto">
          <a:xfrm>
            <a:off x="122191" y="4456370"/>
            <a:ext cx="299238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求め方を考えよう。</a:t>
            </a:r>
            <a:endParaRPr lang="en-US" altLang="ja-JP" sz="2800" dirty="0">
              <a:latin typeface="+mn-ea"/>
            </a:endParaRPr>
          </a:p>
        </p:txBody>
      </p:sp>
      <p:sp>
        <p:nvSpPr>
          <p:cNvPr id="289" name="Text Box 5"/>
          <p:cNvSpPr txBox="1">
            <a:spLocks noChangeArrowheads="1"/>
          </p:cNvSpPr>
          <p:nvPr/>
        </p:nvSpPr>
        <p:spPr bwMode="auto">
          <a:xfrm>
            <a:off x="127375" y="4962057"/>
            <a:ext cx="352872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rPr>
              <a:t>Ａを固定して考えると、</a:t>
            </a:r>
            <a:endParaRPr lang="en-US" altLang="ja-JP" sz="2800" dirty="0">
              <a:latin typeface="+mn-ea"/>
            </a:endParaRPr>
          </a:p>
        </p:txBody>
      </p:sp>
      <p:sp>
        <p:nvSpPr>
          <p:cNvPr id="290" name="Text Box 5"/>
          <p:cNvSpPr txBox="1">
            <a:spLocks noChangeArrowheads="1"/>
          </p:cNvSpPr>
          <p:nvPr/>
        </p:nvSpPr>
        <p:spPr bwMode="auto">
          <a:xfrm>
            <a:off x="4947829" y="3753388"/>
            <a:ext cx="74383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000" dirty="0">
                <a:latin typeface="+mn-ea"/>
              </a:rPr>
              <a:t>固定</a:t>
            </a:r>
            <a:endParaRPr lang="en-US" altLang="ja-JP" sz="2000" dirty="0">
              <a:latin typeface="+mn-ea"/>
            </a:endParaRPr>
          </a:p>
        </p:txBody>
      </p:sp>
      <p:sp>
        <p:nvSpPr>
          <p:cNvPr id="237" name="Text Box 5"/>
          <p:cNvSpPr txBox="1">
            <a:spLocks noChangeArrowheads="1"/>
          </p:cNvSpPr>
          <p:nvPr/>
        </p:nvSpPr>
        <p:spPr bwMode="auto">
          <a:xfrm>
            <a:off x="67791" y="1693513"/>
            <a:ext cx="372384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rPr>
              <a:t>Ａに着目してみると、</a:t>
            </a:r>
            <a:endParaRPr lang="en-US" altLang="ja-JP" sz="2800" dirty="0">
              <a:latin typeface="+mn-ea"/>
            </a:endParaRPr>
          </a:p>
        </p:txBody>
      </p:sp>
      <p:sp>
        <p:nvSpPr>
          <p:cNvPr id="238" name="Text Box 5"/>
          <p:cNvSpPr txBox="1">
            <a:spLocks noChangeArrowheads="1"/>
          </p:cNvSpPr>
          <p:nvPr/>
        </p:nvSpPr>
        <p:spPr bwMode="auto">
          <a:xfrm>
            <a:off x="49828" y="2183956"/>
            <a:ext cx="372384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rPr>
              <a:t>どれも反時計回りに</a:t>
            </a:r>
            <a:endParaRPr lang="en-US" altLang="ja-JP" sz="2800" dirty="0">
              <a:latin typeface="+mn-ea"/>
            </a:endParaRPr>
          </a:p>
        </p:txBody>
      </p:sp>
      <p:sp>
        <p:nvSpPr>
          <p:cNvPr id="291" name="Text Box 5"/>
          <p:cNvSpPr txBox="1">
            <a:spLocks noChangeArrowheads="1"/>
          </p:cNvSpPr>
          <p:nvPr/>
        </p:nvSpPr>
        <p:spPr bwMode="auto">
          <a:xfrm>
            <a:off x="49829" y="2589339"/>
            <a:ext cx="372384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rPr>
              <a:t>ＢＣＤの順になっている。</a:t>
            </a:r>
            <a:endParaRPr lang="en-US" altLang="ja-JP" sz="2800" dirty="0">
              <a:latin typeface="+mn-ea"/>
            </a:endParaRPr>
          </a:p>
        </p:txBody>
      </p:sp>
      <p:sp>
        <p:nvSpPr>
          <p:cNvPr id="292" name="円/楕円 291"/>
          <p:cNvSpPr/>
          <p:nvPr/>
        </p:nvSpPr>
        <p:spPr>
          <a:xfrm>
            <a:off x="8485105" y="2961838"/>
            <a:ext cx="307591" cy="301754"/>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3" name="円/楕円 292"/>
          <p:cNvSpPr/>
          <p:nvPr/>
        </p:nvSpPr>
        <p:spPr>
          <a:xfrm>
            <a:off x="4765447" y="2700072"/>
            <a:ext cx="307591" cy="301754"/>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4" name="円/楕円 293"/>
          <p:cNvSpPr/>
          <p:nvPr/>
        </p:nvSpPr>
        <p:spPr>
          <a:xfrm>
            <a:off x="5654889" y="2961838"/>
            <a:ext cx="307591" cy="301754"/>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5" name="円/楕円 294"/>
          <p:cNvSpPr/>
          <p:nvPr/>
        </p:nvSpPr>
        <p:spPr>
          <a:xfrm>
            <a:off x="7123755" y="3226108"/>
            <a:ext cx="307591" cy="301754"/>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6" name="Text Box 5"/>
          <p:cNvSpPr txBox="1">
            <a:spLocks noChangeArrowheads="1"/>
          </p:cNvSpPr>
          <p:nvPr/>
        </p:nvSpPr>
        <p:spPr bwMode="auto">
          <a:xfrm>
            <a:off x="65770" y="3516108"/>
            <a:ext cx="184654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方である。</a:t>
            </a:r>
            <a:endParaRPr lang="en-US" altLang="ja-JP" sz="2800" dirty="0">
              <a:latin typeface="+mn-ea"/>
            </a:endParaRPr>
          </a:p>
        </p:txBody>
      </p:sp>
      <p:grpSp>
        <p:nvGrpSpPr>
          <p:cNvPr id="297" name="グループ化 296"/>
          <p:cNvGrpSpPr/>
          <p:nvPr/>
        </p:nvGrpSpPr>
        <p:grpSpPr>
          <a:xfrm rot="18909676">
            <a:off x="4778292" y="4130941"/>
            <a:ext cx="995665" cy="995906"/>
            <a:chOff x="6960711" y="2209048"/>
            <a:chExt cx="995665" cy="995906"/>
          </a:xfrm>
        </p:grpSpPr>
        <p:grpSp>
          <p:nvGrpSpPr>
            <p:cNvPr id="298" name="グループ化 297"/>
            <p:cNvGrpSpPr/>
            <p:nvPr/>
          </p:nvGrpSpPr>
          <p:grpSpPr>
            <a:xfrm>
              <a:off x="6960711" y="2209048"/>
              <a:ext cx="995665" cy="995906"/>
              <a:chOff x="3851920" y="1268760"/>
              <a:chExt cx="1443980" cy="1444327"/>
            </a:xfrm>
          </p:grpSpPr>
          <p:grpSp>
            <p:nvGrpSpPr>
              <p:cNvPr id="300" name="グループ化 299"/>
              <p:cNvGrpSpPr/>
              <p:nvPr/>
            </p:nvGrpSpPr>
            <p:grpSpPr>
              <a:xfrm>
                <a:off x="3851920" y="1268760"/>
                <a:ext cx="1442725" cy="1440160"/>
                <a:chOff x="3851920" y="1268760"/>
                <a:chExt cx="1442725" cy="1440160"/>
              </a:xfrm>
            </p:grpSpPr>
            <p:sp>
              <p:nvSpPr>
                <p:cNvPr id="306" name="円弧 305"/>
                <p:cNvSpPr/>
                <p:nvPr/>
              </p:nvSpPr>
              <p:spPr>
                <a:xfrm>
                  <a:off x="3851920" y="1268760"/>
                  <a:ext cx="1440160" cy="1440160"/>
                </a:xfrm>
                <a:prstGeom prst="arc">
                  <a:avLst/>
                </a:prstGeom>
                <a:solidFill>
                  <a:srgbClr val="FFC000"/>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nvGrpSpPr>
                <p:cNvPr id="307" name="グループ化 306"/>
                <p:cNvGrpSpPr/>
                <p:nvPr/>
              </p:nvGrpSpPr>
              <p:grpSpPr>
                <a:xfrm>
                  <a:off x="4575820" y="1272927"/>
                  <a:ext cx="718825" cy="717275"/>
                  <a:chOff x="4575820" y="1272927"/>
                  <a:chExt cx="718825" cy="717275"/>
                </a:xfrm>
              </p:grpSpPr>
              <p:cxnSp>
                <p:nvCxnSpPr>
                  <p:cNvPr id="308" name="直線コネクタ 307"/>
                  <p:cNvCxnSpPr/>
                  <p:nvPr/>
                </p:nvCxnSpPr>
                <p:spPr>
                  <a:xfrm>
                    <a:off x="4575820" y="1272927"/>
                    <a:ext cx="0" cy="7159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9" name="直線コネクタ 308"/>
                  <p:cNvCxnSpPr/>
                  <p:nvPr/>
                </p:nvCxnSpPr>
                <p:spPr>
                  <a:xfrm flipH="1">
                    <a:off x="4584090" y="1990202"/>
                    <a:ext cx="71055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301" name="グループ化 300"/>
              <p:cNvGrpSpPr/>
              <p:nvPr/>
            </p:nvGrpSpPr>
            <p:grpSpPr>
              <a:xfrm rot="10800000">
                <a:off x="3855740" y="1272927"/>
                <a:ext cx="1440160" cy="1440160"/>
                <a:chOff x="3851920" y="1268760"/>
                <a:chExt cx="1440160" cy="1440160"/>
              </a:xfrm>
            </p:grpSpPr>
            <p:sp>
              <p:nvSpPr>
                <p:cNvPr id="302" name="円弧 301"/>
                <p:cNvSpPr/>
                <p:nvPr/>
              </p:nvSpPr>
              <p:spPr>
                <a:xfrm>
                  <a:off x="3851920" y="1268760"/>
                  <a:ext cx="1440160" cy="1440160"/>
                </a:xfrm>
                <a:prstGeom prst="arc">
                  <a:avLst/>
                </a:prstGeom>
                <a:solidFill>
                  <a:srgbClr val="FFC000">
                    <a:alpha val="0"/>
                  </a:srgbClr>
                </a:solidFill>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nvGrpSpPr>
                <p:cNvPr id="303" name="グループ化 302"/>
                <p:cNvGrpSpPr/>
                <p:nvPr/>
              </p:nvGrpSpPr>
              <p:grpSpPr>
                <a:xfrm>
                  <a:off x="4570065" y="1272927"/>
                  <a:ext cx="710555" cy="720080"/>
                  <a:chOff x="4570065" y="1272927"/>
                  <a:chExt cx="710555" cy="720080"/>
                </a:xfrm>
              </p:grpSpPr>
              <p:cxnSp>
                <p:nvCxnSpPr>
                  <p:cNvPr id="304" name="直線コネクタ 303"/>
                  <p:cNvCxnSpPr/>
                  <p:nvPr/>
                </p:nvCxnSpPr>
                <p:spPr>
                  <a:xfrm>
                    <a:off x="4575820" y="1272927"/>
                    <a:ext cx="0" cy="715913"/>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cxnSp>
                <p:nvCxnSpPr>
                  <p:cNvPr id="305" name="直線コネクタ 304"/>
                  <p:cNvCxnSpPr/>
                  <p:nvPr/>
                </p:nvCxnSpPr>
                <p:spPr>
                  <a:xfrm flipH="1">
                    <a:off x="4570065" y="1993007"/>
                    <a:ext cx="710555" cy="0"/>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grpSp>
          </p:grpSp>
        </p:grpSp>
        <p:sp>
          <p:nvSpPr>
            <p:cNvPr id="299" name="正方形/長方形 298"/>
            <p:cNvSpPr/>
            <p:nvPr/>
          </p:nvSpPr>
          <p:spPr>
            <a:xfrm rot="2622463">
              <a:off x="7483795" y="2237435"/>
              <a:ext cx="404278" cy="461665"/>
            </a:xfrm>
            <a:prstGeom prst="rect">
              <a:avLst/>
            </a:prstGeom>
          </p:spPr>
          <p:txBody>
            <a:bodyPr wrap="none">
              <a:spAutoFit/>
            </a:bodyPr>
            <a:lstStyle/>
            <a:p>
              <a:r>
                <a:rPr lang="ja-JP" altLang="en-US" sz="2400" dirty="0"/>
                <a:t>Ａ</a:t>
              </a:r>
            </a:p>
          </p:txBody>
        </p:sp>
      </p:grpSp>
      <p:grpSp>
        <p:nvGrpSpPr>
          <p:cNvPr id="310" name="グループ化 309"/>
          <p:cNvGrpSpPr/>
          <p:nvPr/>
        </p:nvGrpSpPr>
        <p:grpSpPr>
          <a:xfrm rot="18820783">
            <a:off x="4763509" y="4131400"/>
            <a:ext cx="1003066" cy="998835"/>
            <a:chOff x="5297126" y="2862212"/>
            <a:chExt cx="1003066" cy="998835"/>
          </a:xfrm>
        </p:grpSpPr>
        <p:grpSp>
          <p:nvGrpSpPr>
            <p:cNvPr id="311" name="グループ化 310"/>
            <p:cNvGrpSpPr/>
            <p:nvPr/>
          </p:nvGrpSpPr>
          <p:grpSpPr>
            <a:xfrm rot="5400000">
              <a:off x="5299241" y="2860097"/>
              <a:ext cx="998835" cy="1003066"/>
              <a:chOff x="6003745" y="1984673"/>
              <a:chExt cx="1448575" cy="1454713"/>
            </a:xfrm>
          </p:grpSpPr>
          <p:grpSp>
            <p:nvGrpSpPr>
              <p:cNvPr id="313" name="グループ化 312"/>
              <p:cNvGrpSpPr/>
              <p:nvPr/>
            </p:nvGrpSpPr>
            <p:grpSpPr>
              <a:xfrm>
                <a:off x="6012160" y="1984673"/>
                <a:ext cx="1440160" cy="1440160"/>
                <a:chOff x="6012160" y="1984673"/>
                <a:chExt cx="1440160" cy="1440160"/>
              </a:xfrm>
            </p:grpSpPr>
            <p:sp>
              <p:nvSpPr>
                <p:cNvPr id="318" name="円弧 317"/>
                <p:cNvSpPr/>
                <p:nvPr/>
              </p:nvSpPr>
              <p:spPr>
                <a:xfrm>
                  <a:off x="6012160" y="1984673"/>
                  <a:ext cx="1440160" cy="1440160"/>
                </a:xfrm>
                <a:prstGeom prst="arc">
                  <a:avLst/>
                </a:prstGeom>
                <a:solidFill>
                  <a:srgbClr val="00B0F0"/>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19" name="直線コネクタ 318"/>
                <p:cNvCxnSpPr/>
                <p:nvPr/>
              </p:nvCxnSpPr>
              <p:spPr>
                <a:xfrm>
                  <a:off x="6732240" y="1993007"/>
                  <a:ext cx="0" cy="7159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0" name="直線コネクタ 319"/>
                <p:cNvCxnSpPr/>
                <p:nvPr/>
              </p:nvCxnSpPr>
              <p:spPr>
                <a:xfrm flipH="1">
                  <a:off x="6732240" y="2708920"/>
                  <a:ext cx="71055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14" name="グループ化 313"/>
              <p:cNvGrpSpPr/>
              <p:nvPr/>
            </p:nvGrpSpPr>
            <p:grpSpPr>
              <a:xfrm rot="10800000">
                <a:off x="6003745" y="1999226"/>
                <a:ext cx="1440160" cy="1440160"/>
                <a:chOff x="6012160" y="1984673"/>
                <a:chExt cx="1440160" cy="1440160"/>
              </a:xfrm>
            </p:grpSpPr>
            <p:sp>
              <p:nvSpPr>
                <p:cNvPr id="315" name="円弧 314"/>
                <p:cNvSpPr/>
                <p:nvPr/>
              </p:nvSpPr>
              <p:spPr>
                <a:xfrm>
                  <a:off x="6012160" y="1984673"/>
                  <a:ext cx="1440160" cy="1440160"/>
                </a:xfrm>
                <a:prstGeom prst="arc">
                  <a:avLst/>
                </a:prstGeom>
                <a:solidFill>
                  <a:srgbClr val="00B0F0">
                    <a:alpha val="0"/>
                  </a:srgbClr>
                </a:solidFill>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16" name="直線コネクタ 315"/>
                <p:cNvCxnSpPr/>
                <p:nvPr/>
              </p:nvCxnSpPr>
              <p:spPr>
                <a:xfrm>
                  <a:off x="6732240" y="1990202"/>
                  <a:ext cx="0" cy="715913"/>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cxnSp>
              <p:nvCxnSpPr>
                <p:cNvPr id="317" name="直線コネクタ 316"/>
                <p:cNvCxnSpPr/>
                <p:nvPr/>
              </p:nvCxnSpPr>
              <p:spPr>
                <a:xfrm flipH="1">
                  <a:off x="6740655" y="2708920"/>
                  <a:ext cx="710555" cy="0"/>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grpSp>
        </p:grpSp>
        <p:sp>
          <p:nvSpPr>
            <p:cNvPr id="312" name="正方形/長方形 311"/>
            <p:cNvSpPr/>
            <p:nvPr/>
          </p:nvSpPr>
          <p:spPr>
            <a:xfrm rot="8011996">
              <a:off x="5779295" y="3343831"/>
              <a:ext cx="418704" cy="461665"/>
            </a:xfrm>
            <a:prstGeom prst="rect">
              <a:avLst/>
            </a:prstGeom>
          </p:spPr>
          <p:txBody>
            <a:bodyPr wrap="none">
              <a:spAutoFit/>
            </a:bodyPr>
            <a:lstStyle/>
            <a:p>
              <a:r>
                <a:rPr lang="ja-JP" altLang="en-US" sz="2400" dirty="0"/>
                <a:t>Ｄ</a:t>
              </a:r>
            </a:p>
          </p:txBody>
        </p:sp>
      </p:grpSp>
      <p:grpSp>
        <p:nvGrpSpPr>
          <p:cNvPr id="321" name="グループ化 320"/>
          <p:cNvGrpSpPr/>
          <p:nvPr/>
        </p:nvGrpSpPr>
        <p:grpSpPr>
          <a:xfrm rot="18892163">
            <a:off x="4781732" y="4123325"/>
            <a:ext cx="993031" cy="996370"/>
            <a:chOff x="4067944" y="2208493"/>
            <a:chExt cx="993031" cy="996370"/>
          </a:xfrm>
        </p:grpSpPr>
        <p:grpSp>
          <p:nvGrpSpPr>
            <p:cNvPr id="322" name="グループ化 321"/>
            <p:cNvGrpSpPr/>
            <p:nvPr/>
          </p:nvGrpSpPr>
          <p:grpSpPr>
            <a:xfrm rot="10800000">
              <a:off x="4067944" y="2208493"/>
              <a:ext cx="993031" cy="996370"/>
              <a:chOff x="1691680" y="3427638"/>
              <a:chExt cx="1440160" cy="1445000"/>
            </a:xfrm>
          </p:grpSpPr>
          <p:grpSp>
            <p:nvGrpSpPr>
              <p:cNvPr id="324" name="グループ化 323"/>
              <p:cNvGrpSpPr/>
              <p:nvPr/>
            </p:nvGrpSpPr>
            <p:grpSpPr>
              <a:xfrm>
                <a:off x="1691680" y="3427638"/>
                <a:ext cx="1440160" cy="1440160"/>
                <a:chOff x="1691680" y="3424833"/>
                <a:chExt cx="1440160" cy="1440160"/>
              </a:xfrm>
            </p:grpSpPr>
            <p:sp>
              <p:nvSpPr>
                <p:cNvPr id="329" name="円弧 328"/>
                <p:cNvSpPr/>
                <p:nvPr/>
              </p:nvSpPr>
              <p:spPr>
                <a:xfrm>
                  <a:off x="1691680" y="3424833"/>
                  <a:ext cx="1440160" cy="1440160"/>
                </a:xfrm>
                <a:prstGeom prst="arc">
                  <a:avLst/>
                </a:prstGeom>
                <a:solidFill>
                  <a:srgbClr val="FFFF00"/>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30" name="直線コネクタ 329"/>
                <p:cNvCxnSpPr/>
                <p:nvPr/>
              </p:nvCxnSpPr>
              <p:spPr>
                <a:xfrm>
                  <a:off x="2411760" y="3429000"/>
                  <a:ext cx="0" cy="7159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1" name="直線コネクタ 330"/>
                <p:cNvCxnSpPr/>
                <p:nvPr/>
              </p:nvCxnSpPr>
              <p:spPr>
                <a:xfrm flipH="1">
                  <a:off x="2421285" y="4144913"/>
                  <a:ext cx="71055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25" name="グループ化 324"/>
              <p:cNvGrpSpPr/>
              <p:nvPr/>
            </p:nvGrpSpPr>
            <p:grpSpPr>
              <a:xfrm rot="10800000">
                <a:off x="1691680" y="3432478"/>
                <a:ext cx="1440160" cy="1440160"/>
                <a:chOff x="1691680" y="3424833"/>
                <a:chExt cx="1440160" cy="1440160"/>
              </a:xfrm>
            </p:grpSpPr>
            <p:sp>
              <p:nvSpPr>
                <p:cNvPr id="326" name="円弧 325"/>
                <p:cNvSpPr/>
                <p:nvPr/>
              </p:nvSpPr>
              <p:spPr>
                <a:xfrm>
                  <a:off x="1691680" y="3424833"/>
                  <a:ext cx="1440160" cy="1440160"/>
                </a:xfrm>
                <a:prstGeom prst="arc">
                  <a:avLst/>
                </a:prstGeom>
                <a:solidFill>
                  <a:srgbClr val="FFFF00">
                    <a:alpha val="0"/>
                  </a:srgbClr>
                </a:solidFill>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27" name="直線コネクタ 326"/>
                <p:cNvCxnSpPr/>
                <p:nvPr/>
              </p:nvCxnSpPr>
              <p:spPr>
                <a:xfrm>
                  <a:off x="2411760" y="3429000"/>
                  <a:ext cx="0" cy="715913"/>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cxnSp>
              <p:nvCxnSpPr>
                <p:cNvPr id="328" name="直線コネクタ 327"/>
                <p:cNvCxnSpPr/>
                <p:nvPr/>
              </p:nvCxnSpPr>
              <p:spPr>
                <a:xfrm flipH="1">
                  <a:off x="2421285" y="4144913"/>
                  <a:ext cx="710555" cy="0"/>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grpSp>
        </p:grpSp>
        <p:sp>
          <p:nvSpPr>
            <p:cNvPr id="323" name="正方形/長方形 322"/>
            <p:cNvSpPr/>
            <p:nvPr/>
          </p:nvSpPr>
          <p:spPr>
            <a:xfrm rot="13548609">
              <a:off x="4174919" y="2672855"/>
              <a:ext cx="413896" cy="461665"/>
            </a:xfrm>
            <a:prstGeom prst="rect">
              <a:avLst/>
            </a:prstGeom>
          </p:spPr>
          <p:txBody>
            <a:bodyPr wrap="none">
              <a:spAutoFit/>
            </a:bodyPr>
            <a:lstStyle/>
            <a:p>
              <a:r>
                <a:rPr lang="ja-JP" altLang="en-US" sz="2400" dirty="0"/>
                <a:t>Ｃ</a:t>
              </a:r>
            </a:p>
          </p:txBody>
        </p:sp>
      </p:grpSp>
      <p:grpSp>
        <p:nvGrpSpPr>
          <p:cNvPr id="332" name="グループ化 331"/>
          <p:cNvGrpSpPr/>
          <p:nvPr/>
        </p:nvGrpSpPr>
        <p:grpSpPr>
          <a:xfrm rot="18919964">
            <a:off x="4774423" y="4129981"/>
            <a:ext cx="1000586" cy="995208"/>
            <a:chOff x="4790344" y="1556793"/>
            <a:chExt cx="1000586" cy="995208"/>
          </a:xfrm>
        </p:grpSpPr>
        <p:grpSp>
          <p:nvGrpSpPr>
            <p:cNvPr id="333" name="グループ化 332"/>
            <p:cNvGrpSpPr/>
            <p:nvPr/>
          </p:nvGrpSpPr>
          <p:grpSpPr>
            <a:xfrm rot="16200000">
              <a:off x="4793033" y="1554104"/>
              <a:ext cx="995208" cy="1000586"/>
              <a:chOff x="4571409" y="3416682"/>
              <a:chExt cx="1443316" cy="1451116"/>
            </a:xfrm>
          </p:grpSpPr>
          <p:grpSp>
            <p:nvGrpSpPr>
              <p:cNvPr id="335" name="グループ化 334"/>
              <p:cNvGrpSpPr/>
              <p:nvPr/>
            </p:nvGrpSpPr>
            <p:grpSpPr>
              <a:xfrm>
                <a:off x="4571409" y="3427638"/>
                <a:ext cx="1440160" cy="1440160"/>
                <a:chOff x="3842395" y="2704753"/>
                <a:chExt cx="1440160" cy="1440160"/>
              </a:xfrm>
            </p:grpSpPr>
            <p:sp>
              <p:nvSpPr>
                <p:cNvPr id="340" name="円弧 339"/>
                <p:cNvSpPr/>
                <p:nvPr/>
              </p:nvSpPr>
              <p:spPr>
                <a:xfrm>
                  <a:off x="3842395" y="2704753"/>
                  <a:ext cx="1440160" cy="1440160"/>
                </a:xfrm>
                <a:prstGeom prst="arc">
                  <a:avLst/>
                </a:prstGeom>
                <a:solidFill>
                  <a:srgbClr val="FF99CC"/>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41" name="直線コネクタ 340"/>
                <p:cNvCxnSpPr/>
                <p:nvPr/>
              </p:nvCxnSpPr>
              <p:spPr>
                <a:xfrm>
                  <a:off x="4562235" y="2708920"/>
                  <a:ext cx="0" cy="7159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2" name="直線コネクタ 341"/>
                <p:cNvCxnSpPr/>
                <p:nvPr/>
              </p:nvCxnSpPr>
              <p:spPr>
                <a:xfrm flipH="1">
                  <a:off x="4562475" y="3417590"/>
                  <a:ext cx="71055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36" name="グループ化 335"/>
              <p:cNvGrpSpPr/>
              <p:nvPr/>
            </p:nvGrpSpPr>
            <p:grpSpPr>
              <a:xfrm rot="10800000">
                <a:off x="4574565" y="3416682"/>
                <a:ext cx="1440160" cy="1440160"/>
                <a:chOff x="3842395" y="2704753"/>
                <a:chExt cx="1440160" cy="1440160"/>
              </a:xfrm>
            </p:grpSpPr>
            <p:sp>
              <p:nvSpPr>
                <p:cNvPr id="337" name="円弧 336"/>
                <p:cNvSpPr/>
                <p:nvPr/>
              </p:nvSpPr>
              <p:spPr>
                <a:xfrm>
                  <a:off x="3842395" y="2704753"/>
                  <a:ext cx="1440160" cy="1440160"/>
                </a:xfrm>
                <a:prstGeom prst="arc">
                  <a:avLst/>
                </a:prstGeom>
                <a:solidFill>
                  <a:srgbClr val="FF99CC">
                    <a:alpha val="0"/>
                  </a:srgbClr>
                </a:solidFill>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38" name="直線コネクタ 337"/>
                <p:cNvCxnSpPr/>
                <p:nvPr/>
              </p:nvCxnSpPr>
              <p:spPr>
                <a:xfrm>
                  <a:off x="4562235" y="2708920"/>
                  <a:ext cx="0" cy="715913"/>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cxnSp>
              <p:nvCxnSpPr>
                <p:cNvPr id="339" name="直線コネクタ 338"/>
                <p:cNvCxnSpPr/>
                <p:nvPr/>
              </p:nvCxnSpPr>
              <p:spPr>
                <a:xfrm flipH="1">
                  <a:off x="4562475" y="3417590"/>
                  <a:ext cx="710555" cy="0"/>
                </a:xfrm>
                <a:prstGeom prst="line">
                  <a:avLst/>
                </a:prstGeom>
                <a:ln w="12700">
                  <a:solidFill>
                    <a:schemeClr val="tx1">
                      <a:alpha val="0"/>
                    </a:schemeClr>
                  </a:solidFill>
                </a:ln>
              </p:spPr>
              <p:style>
                <a:lnRef idx="1">
                  <a:schemeClr val="accent1"/>
                </a:lnRef>
                <a:fillRef idx="0">
                  <a:schemeClr val="accent1"/>
                </a:fillRef>
                <a:effectRef idx="0">
                  <a:schemeClr val="accent1"/>
                </a:effectRef>
                <a:fontRef idx="minor">
                  <a:schemeClr val="tx1"/>
                </a:fontRef>
              </p:style>
            </p:cxnSp>
          </p:grpSp>
        </p:grpSp>
        <p:sp>
          <p:nvSpPr>
            <p:cNvPr id="334" name="正方形/長方形 333"/>
            <p:cNvSpPr/>
            <p:nvPr/>
          </p:nvSpPr>
          <p:spPr>
            <a:xfrm rot="18869996">
              <a:off x="4867842" y="1608245"/>
              <a:ext cx="423514" cy="461665"/>
            </a:xfrm>
            <a:prstGeom prst="rect">
              <a:avLst/>
            </a:prstGeom>
          </p:spPr>
          <p:txBody>
            <a:bodyPr wrap="none">
              <a:spAutoFit/>
            </a:bodyPr>
            <a:lstStyle/>
            <a:p>
              <a:r>
                <a:rPr lang="ja-JP" altLang="en-US" sz="2400" dirty="0"/>
                <a:t>Ｂ</a:t>
              </a:r>
            </a:p>
          </p:txBody>
        </p:sp>
      </p:grpSp>
      <p:sp>
        <p:nvSpPr>
          <p:cNvPr id="343" name="Text Box 5"/>
          <p:cNvSpPr txBox="1">
            <a:spLocks noChangeArrowheads="1"/>
          </p:cNvSpPr>
          <p:nvPr/>
        </p:nvSpPr>
        <p:spPr bwMode="auto">
          <a:xfrm>
            <a:off x="110792" y="5356778"/>
            <a:ext cx="2295053"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rPr>
              <a:t>残りの３色を</a:t>
            </a:r>
            <a:endParaRPr lang="en-US" altLang="ja-JP" sz="2800" dirty="0">
              <a:latin typeface="+mn-ea"/>
            </a:endParaRPr>
          </a:p>
        </p:txBody>
      </p:sp>
      <p:sp>
        <p:nvSpPr>
          <p:cNvPr id="344" name="Text Box 5"/>
          <p:cNvSpPr txBox="1">
            <a:spLocks noChangeArrowheads="1"/>
          </p:cNvSpPr>
          <p:nvPr/>
        </p:nvSpPr>
        <p:spPr bwMode="auto">
          <a:xfrm>
            <a:off x="2057201" y="5358136"/>
            <a:ext cx="586613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rPr>
              <a:t>１列に並べる順列の総数に等しくなる。</a:t>
            </a:r>
            <a:endParaRPr lang="en-US" altLang="ja-JP" sz="2800" dirty="0">
              <a:latin typeface="+mn-ea"/>
            </a:endParaRPr>
          </a:p>
        </p:txBody>
      </p:sp>
      <p:sp>
        <p:nvSpPr>
          <p:cNvPr id="346" name="左中かっこ 345"/>
          <p:cNvSpPr/>
          <p:nvPr/>
        </p:nvSpPr>
        <p:spPr>
          <a:xfrm rot="16200000">
            <a:off x="6843717" y="3867003"/>
            <a:ext cx="367501" cy="1989576"/>
          </a:xfrm>
          <a:prstGeom prst="leftBrace">
            <a:avLst>
              <a:gd name="adj1" fmla="val 31548"/>
              <a:gd name="adj2" fmla="val 50191"/>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nvGrpSpPr>
          <p:cNvPr id="347" name="グループ化 346"/>
          <p:cNvGrpSpPr/>
          <p:nvPr/>
        </p:nvGrpSpPr>
        <p:grpSpPr>
          <a:xfrm>
            <a:off x="6513242" y="4961632"/>
            <a:ext cx="1439584" cy="481971"/>
            <a:chOff x="6581617" y="1659336"/>
            <a:chExt cx="1439584" cy="481971"/>
          </a:xfrm>
        </p:grpSpPr>
        <p:sp>
          <p:nvSpPr>
            <p:cNvPr id="348" name="正方形/長方形 347"/>
            <p:cNvSpPr/>
            <p:nvPr/>
          </p:nvSpPr>
          <p:spPr>
            <a:xfrm>
              <a:off x="6581617" y="1688440"/>
              <a:ext cx="1240571" cy="444068"/>
            </a:xfrm>
            <a:prstGeom prst="rect">
              <a:avLst/>
            </a:prstGeom>
            <a:solidFill>
              <a:srgbClr val="FFFF00">
                <a:alpha val="69000"/>
              </a:srgb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49" name="グループ化 348"/>
            <p:cNvGrpSpPr/>
            <p:nvPr/>
          </p:nvGrpSpPr>
          <p:grpSpPr>
            <a:xfrm>
              <a:off x="6611466" y="1659336"/>
              <a:ext cx="1409735" cy="481971"/>
              <a:chOff x="2726865" y="5913898"/>
              <a:chExt cx="1409735" cy="481971"/>
            </a:xfrm>
          </p:grpSpPr>
          <p:sp>
            <p:nvSpPr>
              <p:cNvPr id="350" name="Text Box 5"/>
              <p:cNvSpPr txBox="1">
                <a:spLocks noChangeArrowheads="1"/>
              </p:cNvSpPr>
              <p:nvPr/>
            </p:nvSpPr>
            <p:spPr bwMode="auto">
              <a:xfrm>
                <a:off x="2726865" y="5921504"/>
                <a:ext cx="48447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３</a:t>
                </a:r>
                <a:endParaRPr lang="en-US" altLang="ja-JP" sz="2400" dirty="0">
                  <a:latin typeface="+mn-ea"/>
                  <a:ea typeface="+mn-ea"/>
                </a:endParaRPr>
              </a:p>
            </p:txBody>
          </p:sp>
          <p:sp>
            <p:nvSpPr>
              <p:cNvPr id="351" name="Text Box 5"/>
              <p:cNvSpPr txBox="1">
                <a:spLocks noChangeArrowheads="1"/>
              </p:cNvSpPr>
              <p:nvPr/>
            </p:nvSpPr>
            <p:spPr bwMode="auto">
              <a:xfrm>
                <a:off x="2921413" y="5934204"/>
                <a:ext cx="51163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a:t>
                </a:r>
                <a:endParaRPr lang="en-US" altLang="ja-JP" sz="2400" dirty="0">
                  <a:latin typeface="+mn-ea"/>
                  <a:ea typeface="+mn-ea"/>
                </a:endParaRPr>
              </a:p>
            </p:txBody>
          </p:sp>
          <p:sp>
            <p:nvSpPr>
              <p:cNvPr id="352" name="Text Box 5"/>
              <p:cNvSpPr txBox="1">
                <a:spLocks noChangeArrowheads="1"/>
              </p:cNvSpPr>
              <p:nvPr/>
            </p:nvSpPr>
            <p:spPr bwMode="auto">
              <a:xfrm>
                <a:off x="3227533" y="5913898"/>
                <a:ext cx="90906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通り</a:t>
                </a:r>
                <a:endParaRPr lang="en-US" altLang="ja-JP" sz="2400" dirty="0">
                  <a:latin typeface="+mn-ea"/>
                  <a:ea typeface="+mn-ea"/>
                </a:endParaRPr>
              </a:p>
            </p:txBody>
          </p:sp>
        </p:grpSp>
      </p:grpSp>
      <p:sp>
        <p:nvSpPr>
          <p:cNvPr id="239" name="Text Box 5"/>
          <p:cNvSpPr txBox="1">
            <a:spLocks noChangeArrowheads="1"/>
          </p:cNvSpPr>
          <p:nvPr/>
        </p:nvSpPr>
        <p:spPr bwMode="auto">
          <a:xfrm>
            <a:off x="3145139" y="6039110"/>
            <a:ext cx="178061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＝３・２・１</a:t>
            </a:r>
            <a:endParaRPr lang="en-US" altLang="ja-JP" sz="2800" dirty="0">
              <a:latin typeface="+mn-ea"/>
              <a:ea typeface="+mn-ea"/>
            </a:endParaRPr>
          </a:p>
        </p:txBody>
      </p:sp>
      <p:grpSp>
        <p:nvGrpSpPr>
          <p:cNvPr id="240" name="グループ化 239"/>
          <p:cNvGrpSpPr/>
          <p:nvPr/>
        </p:nvGrpSpPr>
        <p:grpSpPr>
          <a:xfrm>
            <a:off x="4986730" y="6292251"/>
            <a:ext cx="2128673" cy="523220"/>
            <a:chOff x="8375880" y="2736470"/>
            <a:chExt cx="1250953" cy="523220"/>
          </a:xfrm>
        </p:grpSpPr>
        <p:cxnSp>
          <p:nvCxnSpPr>
            <p:cNvPr id="241" name="直線コネクタ 240"/>
            <p:cNvCxnSpPr/>
            <p:nvPr/>
          </p:nvCxnSpPr>
          <p:spPr>
            <a:xfrm>
              <a:off x="8375880" y="3254751"/>
              <a:ext cx="858460" cy="0"/>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sp>
          <p:nvSpPr>
            <p:cNvPr id="242" name="Text Box 5"/>
            <p:cNvSpPr txBox="1">
              <a:spLocks noChangeArrowheads="1"/>
            </p:cNvSpPr>
            <p:nvPr/>
          </p:nvSpPr>
          <p:spPr bwMode="auto">
            <a:xfrm>
              <a:off x="8485274" y="2736470"/>
              <a:ext cx="114155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６通り</a:t>
              </a:r>
              <a:endParaRPr lang="en-US" altLang="ja-JP" sz="2800" dirty="0">
                <a:latin typeface="+mn-ea"/>
                <a:ea typeface="+mn-ea"/>
              </a:endParaRPr>
            </a:p>
          </p:txBody>
        </p:sp>
      </p:grpSp>
      <p:sp>
        <p:nvSpPr>
          <p:cNvPr id="243" name="Text Box 5"/>
          <p:cNvSpPr txBox="1">
            <a:spLocks noChangeArrowheads="1"/>
          </p:cNvSpPr>
          <p:nvPr/>
        </p:nvSpPr>
        <p:spPr bwMode="auto">
          <a:xfrm>
            <a:off x="3164717" y="6362368"/>
            <a:ext cx="158929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＝６</a:t>
            </a:r>
            <a:endParaRPr lang="en-US" altLang="ja-JP" sz="2800" dirty="0">
              <a:latin typeface="+mn-ea"/>
              <a:ea typeface="+mn-ea"/>
            </a:endParaRPr>
          </a:p>
        </p:txBody>
      </p:sp>
      <p:sp>
        <p:nvSpPr>
          <p:cNvPr id="244" name="Text Box 5"/>
          <p:cNvSpPr txBox="1">
            <a:spLocks noChangeArrowheads="1"/>
          </p:cNvSpPr>
          <p:nvPr/>
        </p:nvSpPr>
        <p:spPr bwMode="auto">
          <a:xfrm>
            <a:off x="112286" y="5676081"/>
            <a:ext cx="126396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よって、</a:t>
            </a:r>
            <a:endParaRPr lang="en-US" altLang="ja-JP" sz="2800" dirty="0">
              <a:latin typeface="+mn-ea"/>
              <a:ea typeface="+mn-ea"/>
            </a:endParaRPr>
          </a:p>
        </p:txBody>
      </p:sp>
      <p:grpSp>
        <p:nvGrpSpPr>
          <p:cNvPr id="251" name="グループ化 250"/>
          <p:cNvGrpSpPr/>
          <p:nvPr/>
        </p:nvGrpSpPr>
        <p:grpSpPr>
          <a:xfrm>
            <a:off x="1575624" y="5715417"/>
            <a:ext cx="1629740" cy="535920"/>
            <a:chOff x="2726865" y="5921504"/>
            <a:chExt cx="1629740" cy="535920"/>
          </a:xfrm>
        </p:grpSpPr>
        <p:sp>
          <p:nvSpPr>
            <p:cNvPr id="253" name="Text Box 5"/>
            <p:cNvSpPr txBox="1">
              <a:spLocks noChangeArrowheads="1"/>
            </p:cNvSpPr>
            <p:nvPr/>
          </p:nvSpPr>
          <p:spPr bwMode="auto">
            <a:xfrm>
              <a:off x="2726865" y="5921504"/>
              <a:ext cx="150550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（４－１）</a:t>
              </a:r>
              <a:endParaRPr lang="en-US" altLang="ja-JP" sz="2800" dirty="0">
                <a:latin typeface="+mn-ea"/>
                <a:ea typeface="+mn-ea"/>
              </a:endParaRPr>
            </a:p>
          </p:txBody>
        </p:sp>
        <p:sp>
          <p:nvSpPr>
            <p:cNvPr id="254" name="Text Box 5"/>
            <p:cNvSpPr txBox="1">
              <a:spLocks noChangeArrowheads="1"/>
            </p:cNvSpPr>
            <p:nvPr/>
          </p:nvSpPr>
          <p:spPr bwMode="auto">
            <a:xfrm>
              <a:off x="3844967" y="5934204"/>
              <a:ext cx="51163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a:t>
              </a:r>
              <a:endParaRPr lang="en-US" altLang="ja-JP" sz="2800" dirty="0">
                <a:latin typeface="+mn-ea"/>
                <a:ea typeface="+mn-ea"/>
              </a:endParaRPr>
            </a:p>
          </p:txBody>
        </p:sp>
      </p:grpSp>
      <p:grpSp>
        <p:nvGrpSpPr>
          <p:cNvPr id="255" name="グループ化 254"/>
          <p:cNvGrpSpPr/>
          <p:nvPr/>
        </p:nvGrpSpPr>
        <p:grpSpPr>
          <a:xfrm>
            <a:off x="3131840" y="5712538"/>
            <a:ext cx="1139830" cy="535920"/>
            <a:chOff x="2015137" y="6126942"/>
            <a:chExt cx="1139830" cy="535920"/>
          </a:xfrm>
        </p:grpSpPr>
        <p:sp>
          <p:nvSpPr>
            <p:cNvPr id="262" name="Text Box 5"/>
            <p:cNvSpPr txBox="1">
              <a:spLocks noChangeArrowheads="1"/>
            </p:cNvSpPr>
            <p:nvPr/>
          </p:nvSpPr>
          <p:spPr bwMode="auto">
            <a:xfrm>
              <a:off x="2015137" y="6126942"/>
              <a:ext cx="56546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a:t>
              </a:r>
              <a:endParaRPr lang="en-US" altLang="ja-JP" sz="2800" dirty="0">
                <a:latin typeface="+mn-ea"/>
                <a:ea typeface="+mn-ea"/>
              </a:endParaRPr>
            </a:p>
          </p:txBody>
        </p:sp>
        <p:grpSp>
          <p:nvGrpSpPr>
            <p:cNvPr id="258" name="グループ化 257"/>
            <p:cNvGrpSpPr/>
            <p:nvPr/>
          </p:nvGrpSpPr>
          <p:grpSpPr>
            <a:xfrm>
              <a:off x="2448781" y="6126942"/>
              <a:ext cx="706186" cy="535920"/>
              <a:chOff x="2726865" y="5921504"/>
              <a:chExt cx="706186" cy="535920"/>
            </a:xfrm>
          </p:grpSpPr>
          <p:sp>
            <p:nvSpPr>
              <p:cNvPr id="259" name="Text Box 5"/>
              <p:cNvSpPr txBox="1">
                <a:spLocks noChangeArrowheads="1"/>
              </p:cNvSpPr>
              <p:nvPr/>
            </p:nvSpPr>
            <p:spPr bwMode="auto">
              <a:xfrm>
                <a:off x="2726865" y="5921504"/>
                <a:ext cx="48447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３</a:t>
                </a:r>
                <a:endParaRPr lang="en-US" altLang="ja-JP" sz="2800" dirty="0">
                  <a:latin typeface="+mn-ea"/>
                  <a:ea typeface="+mn-ea"/>
                </a:endParaRPr>
              </a:p>
            </p:txBody>
          </p:sp>
          <p:sp>
            <p:nvSpPr>
              <p:cNvPr id="260" name="Text Box 5"/>
              <p:cNvSpPr txBox="1">
                <a:spLocks noChangeArrowheads="1"/>
              </p:cNvSpPr>
              <p:nvPr/>
            </p:nvSpPr>
            <p:spPr bwMode="auto">
              <a:xfrm>
                <a:off x="2921413" y="5934204"/>
                <a:ext cx="51163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a:t>
                </a:r>
                <a:endParaRPr lang="en-US" altLang="ja-JP" sz="2800" dirty="0">
                  <a:latin typeface="+mn-ea"/>
                  <a:ea typeface="+mn-ea"/>
                </a:endParaRPr>
              </a:p>
            </p:txBody>
          </p:sp>
        </p:grpSp>
      </p:grpSp>
    </p:spTree>
    <p:extLst>
      <p:ext uri="{BB962C8B-B14F-4D97-AF65-F5344CB8AC3E}">
        <p14:creationId xmlns:p14="http://schemas.microsoft.com/office/powerpoint/2010/main" val="890530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37"/>
                                        </p:tgtEl>
                                        <p:attrNameLst>
                                          <p:attrName>style.visibility</p:attrName>
                                        </p:attrNameLst>
                                      </p:cBhvr>
                                      <p:to>
                                        <p:strVal val="visible"/>
                                      </p:to>
                                    </p:set>
                                    <p:animEffect transition="in" filter="wipe(left)">
                                      <p:cBhvr>
                                        <p:cTn id="7" dur="2250"/>
                                        <p:tgtEl>
                                          <p:spTgt spid="23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38"/>
                                        </p:tgtEl>
                                        <p:attrNameLst>
                                          <p:attrName>style.visibility</p:attrName>
                                        </p:attrNameLst>
                                      </p:cBhvr>
                                      <p:to>
                                        <p:strVal val="visible"/>
                                      </p:to>
                                    </p:set>
                                    <p:animEffect transition="in" filter="wipe(left)">
                                      <p:cBhvr>
                                        <p:cTn id="12" dur="2250"/>
                                        <p:tgtEl>
                                          <p:spTgt spid="23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91"/>
                                        </p:tgtEl>
                                        <p:attrNameLst>
                                          <p:attrName>style.visibility</p:attrName>
                                        </p:attrNameLst>
                                      </p:cBhvr>
                                      <p:to>
                                        <p:strVal val="visible"/>
                                      </p:to>
                                    </p:set>
                                    <p:animEffect transition="in" filter="wipe(left)">
                                      <p:cBhvr>
                                        <p:cTn id="17" dur="2250"/>
                                        <p:tgtEl>
                                          <p:spTgt spid="291"/>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mph" presetSubtype="0" fill="hold" nodeType="clickEffect">
                                  <p:stCondLst>
                                    <p:cond delay="0"/>
                                  </p:stCondLst>
                                  <p:childTnLst>
                                    <p:animRot by="-5400000">
                                      <p:cBhvr>
                                        <p:cTn id="21" dur="2000" fill="hold"/>
                                        <p:tgtEl>
                                          <p:spTgt spid="8"/>
                                        </p:tgtEl>
                                        <p:attrNameLst>
                                          <p:attrName>r</p:attrName>
                                        </p:attrNameLst>
                                      </p:cBhvr>
                                    </p:animRo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grpId="0" nodeType="clickEffect">
                                  <p:stCondLst>
                                    <p:cond delay="0"/>
                                  </p:stCondLst>
                                  <p:childTnLst>
                                    <p:set>
                                      <p:cBhvr>
                                        <p:cTn id="25" dur="1" fill="hold">
                                          <p:stCondLst>
                                            <p:cond delay="0"/>
                                          </p:stCondLst>
                                        </p:cTn>
                                        <p:tgtEl>
                                          <p:spTgt spid="126"/>
                                        </p:tgtEl>
                                        <p:attrNameLst>
                                          <p:attrName>style.visibility</p:attrName>
                                        </p:attrNameLst>
                                      </p:cBhvr>
                                      <p:to>
                                        <p:strVal val="visible"/>
                                      </p:to>
                                    </p:set>
                                    <p:animEffect transition="in" filter="wipe(up)">
                                      <p:cBhvr>
                                        <p:cTn id="26" dur="500"/>
                                        <p:tgtEl>
                                          <p:spTgt spid="126"/>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294"/>
                                        </p:tgtEl>
                                        <p:attrNameLst>
                                          <p:attrName>style.visibility</p:attrName>
                                        </p:attrNameLst>
                                      </p:cBhvr>
                                      <p:to>
                                        <p:strVal val="visible"/>
                                      </p:to>
                                    </p:set>
                                    <p:animEffect transition="in" filter="dissolve">
                                      <p:cBhvr>
                                        <p:cTn id="31" dur="500"/>
                                        <p:tgtEl>
                                          <p:spTgt spid="294"/>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xit" presetSubtype="0" fill="hold" grpId="1" nodeType="clickEffect">
                                  <p:stCondLst>
                                    <p:cond delay="0"/>
                                  </p:stCondLst>
                                  <p:childTnLst>
                                    <p:animEffect transition="out" filter="dissolve">
                                      <p:cBhvr>
                                        <p:cTn id="35" dur="500"/>
                                        <p:tgtEl>
                                          <p:spTgt spid="126"/>
                                        </p:tgtEl>
                                      </p:cBhvr>
                                    </p:animEffect>
                                    <p:set>
                                      <p:cBhvr>
                                        <p:cTn id="36" dur="1" fill="hold">
                                          <p:stCondLst>
                                            <p:cond delay="499"/>
                                          </p:stCondLst>
                                        </p:cTn>
                                        <p:tgtEl>
                                          <p:spTgt spid="126"/>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8" presetClass="emph" presetSubtype="0" fill="hold" nodeType="clickEffect">
                                  <p:stCondLst>
                                    <p:cond delay="0"/>
                                  </p:stCondLst>
                                  <p:childTnLst>
                                    <p:animRot by="-5400000">
                                      <p:cBhvr>
                                        <p:cTn id="40" dur="2000" fill="hold"/>
                                        <p:tgtEl>
                                          <p:spTgt spid="8"/>
                                        </p:tgtEl>
                                        <p:attrNameLst>
                                          <p:attrName>r</p:attrName>
                                        </p:attrNameLst>
                                      </p:cBhvr>
                                    </p:animRot>
                                  </p:childTnLst>
                                </p:cTn>
                              </p:par>
                            </p:childTnLst>
                          </p:cTn>
                        </p:par>
                      </p:childTnLst>
                    </p:cTn>
                  </p:par>
                  <p:par>
                    <p:cTn id="41" fill="hold">
                      <p:stCondLst>
                        <p:cond delay="indefinite"/>
                      </p:stCondLst>
                      <p:childTnLst>
                        <p:par>
                          <p:cTn id="42" fill="hold">
                            <p:stCondLst>
                              <p:cond delay="0"/>
                            </p:stCondLst>
                            <p:childTnLst>
                              <p:par>
                                <p:cTn id="43" presetID="22" presetClass="entr" presetSubtype="1" fill="hold" grpId="0" nodeType="clickEffect">
                                  <p:stCondLst>
                                    <p:cond delay="0"/>
                                  </p:stCondLst>
                                  <p:childTnLst>
                                    <p:set>
                                      <p:cBhvr>
                                        <p:cTn id="44" dur="1" fill="hold">
                                          <p:stCondLst>
                                            <p:cond delay="0"/>
                                          </p:stCondLst>
                                        </p:cTn>
                                        <p:tgtEl>
                                          <p:spTgt spid="127"/>
                                        </p:tgtEl>
                                        <p:attrNameLst>
                                          <p:attrName>style.visibility</p:attrName>
                                        </p:attrNameLst>
                                      </p:cBhvr>
                                      <p:to>
                                        <p:strVal val="visible"/>
                                      </p:to>
                                    </p:set>
                                    <p:animEffect transition="in" filter="wipe(up)">
                                      <p:cBhvr>
                                        <p:cTn id="45" dur="500"/>
                                        <p:tgtEl>
                                          <p:spTgt spid="127"/>
                                        </p:tgtEl>
                                      </p:cBhvr>
                                    </p:animEffect>
                                  </p:childTnLst>
                                </p:cTn>
                              </p:par>
                            </p:childTnLst>
                          </p:cTn>
                        </p:par>
                      </p:childTnLst>
                    </p:cTn>
                  </p:par>
                  <p:par>
                    <p:cTn id="46" fill="hold">
                      <p:stCondLst>
                        <p:cond delay="indefinite"/>
                      </p:stCondLst>
                      <p:childTnLst>
                        <p:par>
                          <p:cTn id="47" fill="hold">
                            <p:stCondLst>
                              <p:cond delay="0"/>
                            </p:stCondLst>
                            <p:childTnLst>
                              <p:par>
                                <p:cTn id="48" presetID="9" presetClass="entr" presetSubtype="0" fill="hold" grpId="0" nodeType="clickEffect">
                                  <p:stCondLst>
                                    <p:cond delay="0"/>
                                  </p:stCondLst>
                                  <p:childTnLst>
                                    <p:set>
                                      <p:cBhvr>
                                        <p:cTn id="49" dur="1" fill="hold">
                                          <p:stCondLst>
                                            <p:cond delay="0"/>
                                          </p:stCondLst>
                                        </p:cTn>
                                        <p:tgtEl>
                                          <p:spTgt spid="295"/>
                                        </p:tgtEl>
                                        <p:attrNameLst>
                                          <p:attrName>style.visibility</p:attrName>
                                        </p:attrNameLst>
                                      </p:cBhvr>
                                      <p:to>
                                        <p:strVal val="visible"/>
                                      </p:to>
                                    </p:set>
                                    <p:animEffect transition="in" filter="dissolve">
                                      <p:cBhvr>
                                        <p:cTn id="50" dur="500"/>
                                        <p:tgtEl>
                                          <p:spTgt spid="295"/>
                                        </p:tgtEl>
                                      </p:cBhvr>
                                    </p:animEffect>
                                  </p:childTnLst>
                                </p:cTn>
                              </p:par>
                            </p:childTnLst>
                          </p:cTn>
                        </p:par>
                      </p:childTnLst>
                    </p:cTn>
                  </p:par>
                  <p:par>
                    <p:cTn id="51" fill="hold">
                      <p:stCondLst>
                        <p:cond delay="indefinite"/>
                      </p:stCondLst>
                      <p:childTnLst>
                        <p:par>
                          <p:cTn id="52" fill="hold">
                            <p:stCondLst>
                              <p:cond delay="0"/>
                            </p:stCondLst>
                            <p:childTnLst>
                              <p:par>
                                <p:cTn id="53" presetID="9" presetClass="exit" presetSubtype="0" fill="hold" grpId="1" nodeType="clickEffect">
                                  <p:stCondLst>
                                    <p:cond delay="0"/>
                                  </p:stCondLst>
                                  <p:childTnLst>
                                    <p:animEffect transition="out" filter="dissolve">
                                      <p:cBhvr>
                                        <p:cTn id="54" dur="500"/>
                                        <p:tgtEl>
                                          <p:spTgt spid="127"/>
                                        </p:tgtEl>
                                      </p:cBhvr>
                                    </p:animEffect>
                                    <p:set>
                                      <p:cBhvr>
                                        <p:cTn id="55" dur="1" fill="hold">
                                          <p:stCondLst>
                                            <p:cond delay="499"/>
                                          </p:stCondLst>
                                        </p:cTn>
                                        <p:tgtEl>
                                          <p:spTgt spid="127"/>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8" presetClass="emph" presetSubtype="0" fill="hold" nodeType="clickEffect">
                                  <p:stCondLst>
                                    <p:cond delay="0"/>
                                  </p:stCondLst>
                                  <p:childTnLst>
                                    <p:animRot by="-5400000">
                                      <p:cBhvr>
                                        <p:cTn id="59" dur="2000" fill="hold"/>
                                        <p:tgtEl>
                                          <p:spTgt spid="8"/>
                                        </p:tgtEl>
                                        <p:attrNameLst>
                                          <p:attrName>r</p:attrName>
                                        </p:attrNameLst>
                                      </p:cBhvr>
                                    </p:animRot>
                                  </p:childTnLst>
                                </p:cTn>
                              </p:par>
                            </p:childTnLst>
                          </p:cTn>
                        </p:par>
                      </p:childTnLst>
                    </p:cTn>
                  </p:par>
                  <p:par>
                    <p:cTn id="60" fill="hold">
                      <p:stCondLst>
                        <p:cond delay="indefinite"/>
                      </p:stCondLst>
                      <p:childTnLst>
                        <p:par>
                          <p:cTn id="61" fill="hold">
                            <p:stCondLst>
                              <p:cond delay="0"/>
                            </p:stCondLst>
                            <p:childTnLst>
                              <p:par>
                                <p:cTn id="62" presetID="22" presetClass="entr" presetSubtype="1" fill="hold" grpId="0" nodeType="clickEffect">
                                  <p:stCondLst>
                                    <p:cond delay="0"/>
                                  </p:stCondLst>
                                  <p:childTnLst>
                                    <p:set>
                                      <p:cBhvr>
                                        <p:cTn id="63" dur="1" fill="hold">
                                          <p:stCondLst>
                                            <p:cond delay="0"/>
                                          </p:stCondLst>
                                        </p:cTn>
                                        <p:tgtEl>
                                          <p:spTgt spid="128"/>
                                        </p:tgtEl>
                                        <p:attrNameLst>
                                          <p:attrName>style.visibility</p:attrName>
                                        </p:attrNameLst>
                                      </p:cBhvr>
                                      <p:to>
                                        <p:strVal val="visible"/>
                                      </p:to>
                                    </p:set>
                                    <p:animEffect transition="in" filter="wipe(up)">
                                      <p:cBhvr>
                                        <p:cTn id="64" dur="500"/>
                                        <p:tgtEl>
                                          <p:spTgt spid="128"/>
                                        </p:tgtEl>
                                      </p:cBhvr>
                                    </p:animEffect>
                                  </p:childTnLst>
                                </p:cTn>
                              </p:par>
                            </p:childTnLst>
                          </p:cTn>
                        </p:par>
                      </p:childTnLst>
                    </p:cTn>
                  </p:par>
                  <p:par>
                    <p:cTn id="65" fill="hold">
                      <p:stCondLst>
                        <p:cond delay="indefinite"/>
                      </p:stCondLst>
                      <p:childTnLst>
                        <p:par>
                          <p:cTn id="66" fill="hold">
                            <p:stCondLst>
                              <p:cond delay="0"/>
                            </p:stCondLst>
                            <p:childTnLst>
                              <p:par>
                                <p:cTn id="67" presetID="9" presetClass="entr" presetSubtype="0" fill="hold" grpId="0" nodeType="clickEffect">
                                  <p:stCondLst>
                                    <p:cond delay="0"/>
                                  </p:stCondLst>
                                  <p:childTnLst>
                                    <p:set>
                                      <p:cBhvr>
                                        <p:cTn id="68" dur="1" fill="hold">
                                          <p:stCondLst>
                                            <p:cond delay="0"/>
                                          </p:stCondLst>
                                        </p:cTn>
                                        <p:tgtEl>
                                          <p:spTgt spid="292"/>
                                        </p:tgtEl>
                                        <p:attrNameLst>
                                          <p:attrName>style.visibility</p:attrName>
                                        </p:attrNameLst>
                                      </p:cBhvr>
                                      <p:to>
                                        <p:strVal val="visible"/>
                                      </p:to>
                                    </p:set>
                                    <p:animEffect transition="in" filter="dissolve">
                                      <p:cBhvr>
                                        <p:cTn id="69" dur="500"/>
                                        <p:tgtEl>
                                          <p:spTgt spid="292"/>
                                        </p:tgtEl>
                                      </p:cBhvr>
                                    </p:animEffect>
                                  </p:childTnLst>
                                </p:cTn>
                              </p:par>
                            </p:childTnLst>
                          </p:cTn>
                        </p:par>
                      </p:childTnLst>
                    </p:cTn>
                  </p:par>
                  <p:par>
                    <p:cTn id="70" fill="hold">
                      <p:stCondLst>
                        <p:cond delay="indefinite"/>
                      </p:stCondLst>
                      <p:childTnLst>
                        <p:par>
                          <p:cTn id="71" fill="hold">
                            <p:stCondLst>
                              <p:cond delay="0"/>
                            </p:stCondLst>
                            <p:childTnLst>
                              <p:par>
                                <p:cTn id="72" presetID="9" presetClass="exit" presetSubtype="0" fill="hold" grpId="1" nodeType="clickEffect">
                                  <p:stCondLst>
                                    <p:cond delay="0"/>
                                  </p:stCondLst>
                                  <p:childTnLst>
                                    <p:animEffect transition="out" filter="dissolve">
                                      <p:cBhvr>
                                        <p:cTn id="73" dur="500"/>
                                        <p:tgtEl>
                                          <p:spTgt spid="128"/>
                                        </p:tgtEl>
                                      </p:cBhvr>
                                    </p:animEffect>
                                    <p:set>
                                      <p:cBhvr>
                                        <p:cTn id="74" dur="1" fill="hold">
                                          <p:stCondLst>
                                            <p:cond delay="499"/>
                                          </p:stCondLst>
                                        </p:cTn>
                                        <p:tgtEl>
                                          <p:spTgt spid="128"/>
                                        </p:tgtEl>
                                        <p:attrNameLst>
                                          <p:attrName>style.visibility</p:attrName>
                                        </p:attrNameLst>
                                      </p:cBhvr>
                                      <p:to>
                                        <p:strVal val="hidden"/>
                                      </p:to>
                                    </p:set>
                                  </p:childTnLst>
                                </p:cTn>
                              </p:par>
                            </p:childTnLst>
                          </p:cTn>
                        </p:par>
                      </p:childTnLst>
                    </p:cTn>
                  </p:par>
                  <p:par>
                    <p:cTn id="75" fill="hold">
                      <p:stCondLst>
                        <p:cond delay="indefinite"/>
                      </p:stCondLst>
                      <p:childTnLst>
                        <p:par>
                          <p:cTn id="76" fill="hold">
                            <p:stCondLst>
                              <p:cond delay="0"/>
                            </p:stCondLst>
                            <p:childTnLst>
                              <p:par>
                                <p:cTn id="77" presetID="8" presetClass="emph" presetSubtype="0" fill="hold" nodeType="clickEffect">
                                  <p:stCondLst>
                                    <p:cond delay="0"/>
                                  </p:stCondLst>
                                  <p:childTnLst>
                                    <p:animRot by="-5400000">
                                      <p:cBhvr>
                                        <p:cTn id="78" dur="2000" fill="hold"/>
                                        <p:tgtEl>
                                          <p:spTgt spid="8"/>
                                        </p:tgtEl>
                                        <p:attrNameLst>
                                          <p:attrName>r</p:attrName>
                                        </p:attrNameLst>
                                      </p:cBhvr>
                                    </p:animRot>
                                  </p:childTnLst>
                                </p:cTn>
                              </p:par>
                            </p:childTnLst>
                          </p:cTn>
                        </p:par>
                      </p:childTnLst>
                    </p:cTn>
                  </p:par>
                  <p:par>
                    <p:cTn id="79" fill="hold">
                      <p:stCondLst>
                        <p:cond delay="indefinite"/>
                      </p:stCondLst>
                      <p:childTnLst>
                        <p:par>
                          <p:cTn id="80" fill="hold">
                            <p:stCondLst>
                              <p:cond delay="0"/>
                            </p:stCondLst>
                            <p:childTnLst>
                              <p:par>
                                <p:cTn id="81" presetID="22" presetClass="entr" presetSubtype="1" fill="hold" grpId="0" nodeType="clickEffect">
                                  <p:stCondLst>
                                    <p:cond delay="0"/>
                                  </p:stCondLst>
                                  <p:childTnLst>
                                    <p:set>
                                      <p:cBhvr>
                                        <p:cTn id="82" dur="1" fill="hold">
                                          <p:stCondLst>
                                            <p:cond delay="0"/>
                                          </p:stCondLst>
                                        </p:cTn>
                                        <p:tgtEl>
                                          <p:spTgt spid="129"/>
                                        </p:tgtEl>
                                        <p:attrNameLst>
                                          <p:attrName>style.visibility</p:attrName>
                                        </p:attrNameLst>
                                      </p:cBhvr>
                                      <p:to>
                                        <p:strVal val="visible"/>
                                      </p:to>
                                    </p:set>
                                    <p:animEffect transition="in" filter="wipe(up)">
                                      <p:cBhvr>
                                        <p:cTn id="83" dur="500"/>
                                        <p:tgtEl>
                                          <p:spTgt spid="129"/>
                                        </p:tgtEl>
                                      </p:cBhvr>
                                    </p:animEffect>
                                  </p:childTnLst>
                                </p:cTn>
                              </p:par>
                            </p:childTnLst>
                          </p:cTn>
                        </p:par>
                      </p:childTnLst>
                    </p:cTn>
                  </p:par>
                  <p:par>
                    <p:cTn id="84" fill="hold">
                      <p:stCondLst>
                        <p:cond delay="indefinite"/>
                      </p:stCondLst>
                      <p:childTnLst>
                        <p:par>
                          <p:cTn id="85" fill="hold">
                            <p:stCondLst>
                              <p:cond delay="0"/>
                            </p:stCondLst>
                            <p:childTnLst>
                              <p:par>
                                <p:cTn id="86" presetID="9" presetClass="entr" presetSubtype="0" fill="hold" grpId="0" nodeType="clickEffect">
                                  <p:stCondLst>
                                    <p:cond delay="0"/>
                                  </p:stCondLst>
                                  <p:childTnLst>
                                    <p:set>
                                      <p:cBhvr>
                                        <p:cTn id="87" dur="1" fill="hold">
                                          <p:stCondLst>
                                            <p:cond delay="0"/>
                                          </p:stCondLst>
                                        </p:cTn>
                                        <p:tgtEl>
                                          <p:spTgt spid="293"/>
                                        </p:tgtEl>
                                        <p:attrNameLst>
                                          <p:attrName>style.visibility</p:attrName>
                                        </p:attrNameLst>
                                      </p:cBhvr>
                                      <p:to>
                                        <p:strVal val="visible"/>
                                      </p:to>
                                    </p:set>
                                    <p:animEffect transition="in" filter="dissolve">
                                      <p:cBhvr>
                                        <p:cTn id="88" dur="500"/>
                                        <p:tgtEl>
                                          <p:spTgt spid="293"/>
                                        </p:tgtEl>
                                      </p:cBhvr>
                                    </p:animEffect>
                                  </p:childTnLst>
                                </p:cTn>
                              </p:par>
                            </p:childTnLst>
                          </p:cTn>
                        </p:par>
                      </p:childTnLst>
                    </p:cTn>
                  </p:par>
                  <p:par>
                    <p:cTn id="89" fill="hold">
                      <p:stCondLst>
                        <p:cond delay="indefinite"/>
                      </p:stCondLst>
                      <p:childTnLst>
                        <p:par>
                          <p:cTn id="90" fill="hold">
                            <p:stCondLst>
                              <p:cond delay="0"/>
                            </p:stCondLst>
                            <p:childTnLst>
                              <p:par>
                                <p:cTn id="91" presetID="9" presetClass="exit" presetSubtype="0" fill="hold" grpId="1" nodeType="clickEffect">
                                  <p:stCondLst>
                                    <p:cond delay="0"/>
                                  </p:stCondLst>
                                  <p:childTnLst>
                                    <p:animEffect transition="out" filter="dissolve">
                                      <p:cBhvr>
                                        <p:cTn id="92" dur="500"/>
                                        <p:tgtEl>
                                          <p:spTgt spid="129"/>
                                        </p:tgtEl>
                                      </p:cBhvr>
                                    </p:animEffect>
                                    <p:set>
                                      <p:cBhvr>
                                        <p:cTn id="93" dur="1" fill="hold">
                                          <p:stCondLst>
                                            <p:cond delay="499"/>
                                          </p:stCondLst>
                                        </p:cTn>
                                        <p:tgtEl>
                                          <p:spTgt spid="129"/>
                                        </p:tgtEl>
                                        <p:attrNameLst>
                                          <p:attrName>style.visibility</p:attrName>
                                        </p:attrNameLst>
                                      </p:cBhvr>
                                      <p:to>
                                        <p:strVal val="hidden"/>
                                      </p:to>
                                    </p:set>
                                  </p:childTnLst>
                                </p:cTn>
                              </p:par>
                            </p:childTnLst>
                          </p:cTn>
                        </p:par>
                      </p:childTnLst>
                    </p:cTn>
                  </p:par>
                  <p:par>
                    <p:cTn id="94" fill="hold">
                      <p:stCondLst>
                        <p:cond delay="indefinite"/>
                      </p:stCondLst>
                      <p:childTnLst>
                        <p:par>
                          <p:cTn id="95" fill="hold">
                            <p:stCondLst>
                              <p:cond delay="0"/>
                            </p:stCondLst>
                            <p:childTnLst>
                              <p:par>
                                <p:cTn id="96" presetID="22" presetClass="entr" presetSubtype="8" fill="hold" grpId="0" nodeType="clickEffect">
                                  <p:stCondLst>
                                    <p:cond delay="0"/>
                                  </p:stCondLst>
                                  <p:childTnLst>
                                    <p:set>
                                      <p:cBhvr>
                                        <p:cTn id="97" dur="1" fill="hold">
                                          <p:stCondLst>
                                            <p:cond delay="0"/>
                                          </p:stCondLst>
                                        </p:cTn>
                                        <p:tgtEl>
                                          <p:spTgt spid="231"/>
                                        </p:tgtEl>
                                        <p:attrNameLst>
                                          <p:attrName>style.visibility</p:attrName>
                                        </p:attrNameLst>
                                      </p:cBhvr>
                                      <p:to>
                                        <p:strVal val="visible"/>
                                      </p:to>
                                    </p:set>
                                    <p:animEffect transition="in" filter="wipe(left)">
                                      <p:cBhvr>
                                        <p:cTn id="98" dur="2250"/>
                                        <p:tgtEl>
                                          <p:spTgt spid="231"/>
                                        </p:tgtEl>
                                      </p:cBhvr>
                                    </p:animEffect>
                                  </p:childTnLst>
                                </p:cTn>
                              </p:par>
                            </p:childTnLst>
                          </p:cTn>
                        </p:par>
                        <p:par>
                          <p:cTn id="99" fill="hold">
                            <p:stCondLst>
                              <p:cond delay="2250"/>
                            </p:stCondLst>
                            <p:childTnLst>
                              <p:par>
                                <p:cTn id="100" presetID="22" presetClass="entr" presetSubtype="8" fill="hold" grpId="0" nodeType="afterEffect">
                                  <p:stCondLst>
                                    <p:cond delay="0"/>
                                  </p:stCondLst>
                                  <p:childTnLst>
                                    <p:set>
                                      <p:cBhvr>
                                        <p:cTn id="101" dur="1" fill="hold">
                                          <p:stCondLst>
                                            <p:cond delay="0"/>
                                          </p:stCondLst>
                                        </p:cTn>
                                        <p:tgtEl>
                                          <p:spTgt spid="296"/>
                                        </p:tgtEl>
                                        <p:attrNameLst>
                                          <p:attrName>style.visibility</p:attrName>
                                        </p:attrNameLst>
                                      </p:cBhvr>
                                      <p:to>
                                        <p:strVal val="visible"/>
                                      </p:to>
                                    </p:set>
                                    <p:animEffect transition="in" filter="wipe(left)">
                                      <p:cBhvr>
                                        <p:cTn id="102" dur="1250"/>
                                        <p:tgtEl>
                                          <p:spTgt spid="296"/>
                                        </p:tgtEl>
                                      </p:cBhvr>
                                    </p:animEffect>
                                  </p:childTnLst>
                                </p:cTn>
                              </p:par>
                            </p:childTnLst>
                          </p:cTn>
                        </p:par>
                      </p:childTnLst>
                    </p:cTn>
                  </p:par>
                  <p:par>
                    <p:cTn id="103" fill="hold">
                      <p:stCondLst>
                        <p:cond delay="indefinite"/>
                      </p:stCondLst>
                      <p:childTnLst>
                        <p:par>
                          <p:cTn id="104" fill="hold">
                            <p:stCondLst>
                              <p:cond delay="0"/>
                            </p:stCondLst>
                            <p:childTnLst>
                              <p:par>
                                <p:cTn id="105" presetID="9" presetClass="entr" presetSubtype="0" fill="hold" grpId="0" nodeType="clickEffect">
                                  <p:stCondLst>
                                    <p:cond delay="0"/>
                                  </p:stCondLst>
                                  <p:childTnLst>
                                    <p:set>
                                      <p:cBhvr>
                                        <p:cTn id="106" dur="1" fill="hold">
                                          <p:stCondLst>
                                            <p:cond delay="0"/>
                                          </p:stCondLst>
                                        </p:cTn>
                                        <p:tgtEl>
                                          <p:spTgt spid="345"/>
                                        </p:tgtEl>
                                        <p:attrNameLst>
                                          <p:attrName>style.visibility</p:attrName>
                                        </p:attrNameLst>
                                      </p:cBhvr>
                                      <p:to>
                                        <p:strVal val="visible"/>
                                      </p:to>
                                    </p:set>
                                    <p:animEffect transition="in" filter="dissolve">
                                      <p:cBhvr>
                                        <p:cTn id="107" dur="500"/>
                                        <p:tgtEl>
                                          <p:spTgt spid="345"/>
                                        </p:tgtEl>
                                      </p:cBhvr>
                                    </p:animEffect>
                                  </p:childTnLst>
                                </p:cTn>
                              </p:par>
                              <p:par>
                                <p:cTn id="108" presetID="22" presetClass="entr" presetSubtype="8" fill="hold" grpId="0" nodeType="withEffect">
                                  <p:stCondLst>
                                    <p:cond delay="0"/>
                                  </p:stCondLst>
                                  <p:childTnLst>
                                    <p:set>
                                      <p:cBhvr>
                                        <p:cTn id="109" dur="1" fill="hold">
                                          <p:stCondLst>
                                            <p:cond delay="0"/>
                                          </p:stCondLst>
                                        </p:cTn>
                                        <p:tgtEl>
                                          <p:spTgt spid="234"/>
                                        </p:tgtEl>
                                        <p:attrNameLst>
                                          <p:attrName>style.visibility</p:attrName>
                                        </p:attrNameLst>
                                      </p:cBhvr>
                                      <p:to>
                                        <p:strVal val="visible"/>
                                      </p:to>
                                    </p:set>
                                    <p:animEffect transition="in" filter="wipe(left)">
                                      <p:cBhvr>
                                        <p:cTn id="110" dur="2250"/>
                                        <p:tgtEl>
                                          <p:spTgt spid="234"/>
                                        </p:tgtEl>
                                      </p:cBhvr>
                                    </p:animEffect>
                                  </p:childTnLst>
                                </p:cTn>
                              </p:par>
                            </p:childTnLst>
                          </p:cTn>
                        </p:par>
                        <p:par>
                          <p:cTn id="111" fill="hold">
                            <p:stCondLst>
                              <p:cond delay="2250"/>
                            </p:stCondLst>
                            <p:childTnLst>
                              <p:par>
                                <p:cTn id="112" presetID="22" presetClass="entr" presetSubtype="8" fill="hold" grpId="0" nodeType="afterEffect">
                                  <p:stCondLst>
                                    <p:cond delay="0"/>
                                  </p:stCondLst>
                                  <p:childTnLst>
                                    <p:set>
                                      <p:cBhvr>
                                        <p:cTn id="113" dur="1" fill="hold">
                                          <p:stCondLst>
                                            <p:cond delay="0"/>
                                          </p:stCondLst>
                                        </p:cTn>
                                        <p:tgtEl>
                                          <p:spTgt spid="235"/>
                                        </p:tgtEl>
                                        <p:attrNameLst>
                                          <p:attrName>style.visibility</p:attrName>
                                        </p:attrNameLst>
                                      </p:cBhvr>
                                      <p:to>
                                        <p:strVal val="visible"/>
                                      </p:to>
                                    </p:set>
                                    <p:animEffect transition="in" filter="wipe(left)">
                                      <p:cBhvr>
                                        <p:cTn id="114" dur="2250"/>
                                        <p:tgtEl>
                                          <p:spTgt spid="235"/>
                                        </p:tgtEl>
                                      </p:cBhvr>
                                    </p:animEffect>
                                  </p:childTnLst>
                                </p:cTn>
                              </p:par>
                            </p:childTnLst>
                          </p:cTn>
                        </p:par>
                      </p:childTnLst>
                    </p:cTn>
                  </p:par>
                  <p:par>
                    <p:cTn id="115" fill="hold">
                      <p:stCondLst>
                        <p:cond delay="indefinite"/>
                      </p:stCondLst>
                      <p:childTnLst>
                        <p:par>
                          <p:cTn id="116" fill="hold">
                            <p:stCondLst>
                              <p:cond delay="0"/>
                            </p:stCondLst>
                            <p:childTnLst>
                              <p:par>
                                <p:cTn id="117" presetID="22" presetClass="entr" presetSubtype="8" fill="hold" grpId="0" nodeType="clickEffect">
                                  <p:stCondLst>
                                    <p:cond delay="0"/>
                                  </p:stCondLst>
                                  <p:childTnLst>
                                    <p:set>
                                      <p:cBhvr>
                                        <p:cTn id="118" dur="1" fill="hold">
                                          <p:stCondLst>
                                            <p:cond delay="0"/>
                                          </p:stCondLst>
                                        </p:cTn>
                                        <p:tgtEl>
                                          <p:spTgt spid="289"/>
                                        </p:tgtEl>
                                        <p:attrNameLst>
                                          <p:attrName>style.visibility</p:attrName>
                                        </p:attrNameLst>
                                      </p:cBhvr>
                                      <p:to>
                                        <p:strVal val="visible"/>
                                      </p:to>
                                    </p:set>
                                    <p:animEffect transition="in" filter="wipe(left)">
                                      <p:cBhvr>
                                        <p:cTn id="119" dur="2250"/>
                                        <p:tgtEl>
                                          <p:spTgt spid="289"/>
                                        </p:tgtEl>
                                      </p:cBhvr>
                                    </p:animEffect>
                                  </p:childTnLst>
                                </p:cTn>
                              </p:par>
                            </p:childTnLst>
                          </p:cTn>
                        </p:par>
                      </p:childTnLst>
                    </p:cTn>
                  </p:par>
                  <p:par>
                    <p:cTn id="120" fill="hold">
                      <p:stCondLst>
                        <p:cond delay="indefinite"/>
                      </p:stCondLst>
                      <p:childTnLst>
                        <p:par>
                          <p:cTn id="121" fill="hold">
                            <p:stCondLst>
                              <p:cond delay="0"/>
                            </p:stCondLst>
                            <p:childTnLst>
                              <p:par>
                                <p:cTn id="122" presetID="9" presetClass="entr" presetSubtype="0" fill="hold" grpId="0" nodeType="clickEffect">
                                  <p:stCondLst>
                                    <p:cond delay="0"/>
                                  </p:stCondLst>
                                  <p:childTnLst>
                                    <p:set>
                                      <p:cBhvr>
                                        <p:cTn id="123" dur="1" fill="hold">
                                          <p:stCondLst>
                                            <p:cond delay="0"/>
                                          </p:stCondLst>
                                        </p:cTn>
                                        <p:tgtEl>
                                          <p:spTgt spid="290"/>
                                        </p:tgtEl>
                                        <p:attrNameLst>
                                          <p:attrName>style.visibility</p:attrName>
                                        </p:attrNameLst>
                                      </p:cBhvr>
                                      <p:to>
                                        <p:strVal val="visible"/>
                                      </p:to>
                                    </p:set>
                                    <p:animEffect transition="in" filter="dissolve">
                                      <p:cBhvr>
                                        <p:cTn id="124" dur="500"/>
                                        <p:tgtEl>
                                          <p:spTgt spid="290"/>
                                        </p:tgtEl>
                                      </p:cBhvr>
                                    </p:animEffect>
                                  </p:childTnLst>
                                </p:cTn>
                              </p:par>
                            </p:childTnLst>
                          </p:cTn>
                        </p:par>
                      </p:childTnLst>
                    </p:cTn>
                  </p:par>
                  <p:par>
                    <p:cTn id="125" fill="hold">
                      <p:stCondLst>
                        <p:cond delay="indefinite"/>
                      </p:stCondLst>
                      <p:childTnLst>
                        <p:par>
                          <p:cTn id="126" fill="hold">
                            <p:stCondLst>
                              <p:cond delay="0"/>
                            </p:stCondLst>
                            <p:childTnLst>
                              <p:par>
                                <p:cTn id="127" presetID="9" presetClass="entr" presetSubtype="0" fill="hold" nodeType="clickEffect">
                                  <p:stCondLst>
                                    <p:cond delay="0"/>
                                  </p:stCondLst>
                                  <p:childTnLst>
                                    <p:set>
                                      <p:cBhvr>
                                        <p:cTn id="128" dur="1" fill="hold">
                                          <p:stCondLst>
                                            <p:cond delay="0"/>
                                          </p:stCondLst>
                                        </p:cTn>
                                        <p:tgtEl>
                                          <p:spTgt spid="297"/>
                                        </p:tgtEl>
                                        <p:attrNameLst>
                                          <p:attrName>style.visibility</p:attrName>
                                        </p:attrNameLst>
                                      </p:cBhvr>
                                      <p:to>
                                        <p:strVal val="visible"/>
                                      </p:to>
                                    </p:set>
                                    <p:animEffect transition="in" filter="dissolve">
                                      <p:cBhvr>
                                        <p:cTn id="129" dur="500"/>
                                        <p:tgtEl>
                                          <p:spTgt spid="297"/>
                                        </p:tgtEl>
                                      </p:cBhvr>
                                    </p:animEffect>
                                  </p:childTnLst>
                                </p:cTn>
                              </p:par>
                            </p:childTnLst>
                          </p:cTn>
                        </p:par>
                      </p:childTnLst>
                    </p:cTn>
                  </p:par>
                  <p:par>
                    <p:cTn id="130" fill="hold">
                      <p:stCondLst>
                        <p:cond delay="indefinite"/>
                      </p:stCondLst>
                      <p:childTnLst>
                        <p:par>
                          <p:cTn id="131" fill="hold">
                            <p:stCondLst>
                              <p:cond delay="0"/>
                            </p:stCondLst>
                            <p:childTnLst>
                              <p:par>
                                <p:cTn id="132" presetID="22" presetClass="entr" presetSubtype="8" fill="hold" grpId="0" nodeType="clickEffect">
                                  <p:stCondLst>
                                    <p:cond delay="0"/>
                                  </p:stCondLst>
                                  <p:childTnLst>
                                    <p:set>
                                      <p:cBhvr>
                                        <p:cTn id="133" dur="1" fill="hold">
                                          <p:stCondLst>
                                            <p:cond delay="0"/>
                                          </p:stCondLst>
                                        </p:cTn>
                                        <p:tgtEl>
                                          <p:spTgt spid="343"/>
                                        </p:tgtEl>
                                        <p:attrNameLst>
                                          <p:attrName>style.visibility</p:attrName>
                                        </p:attrNameLst>
                                      </p:cBhvr>
                                      <p:to>
                                        <p:strVal val="visible"/>
                                      </p:to>
                                    </p:set>
                                    <p:animEffect transition="in" filter="wipe(left)">
                                      <p:cBhvr>
                                        <p:cTn id="134" dur="2250"/>
                                        <p:tgtEl>
                                          <p:spTgt spid="343"/>
                                        </p:tgtEl>
                                      </p:cBhvr>
                                    </p:animEffect>
                                  </p:childTnLst>
                                </p:cTn>
                              </p:par>
                            </p:childTnLst>
                          </p:cTn>
                        </p:par>
                      </p:childTnLst>
                    </p:cTn>
                  </p:par>
                  <p:par>
                    <p:cTn id="135" fill="hold">
                      <p:stCondLst>
                        <p:cond delay="indefinite"/>
                      </p:stCondLst>
                      <p:childTnLst>
                        <p:par>
                          <p:cTn id="136" fill="hold">
                            <p:stCondLst>
                              <p:cond delay="0"/>
                            </p:stCondLst>
                            <p:childTnLst>
                              <p:par>
                                <p:cTn id="137" presetID="9" presetClass="entr" presetSubtype="0" fill="hold" nodeType="clickEffect">
                                  <p:stCondLst>
                                    <p:cond delay="0"/>
                                  </p:stCondLst>
                                  <p:childTnLst>
                                    <p:set>
                                      <p:cBhvr>
                                        <p:cTn id="138" dur="1" fill="hold">
                                          <p:stCondLst>
                                            <p:cond delay="0"/>
                                          </p:stCondLst>
                                        </p:cTn>
                                        <p:tgtEl>
                                          <p:spTgt spid="332"/>
                                        </p:tgtEl>
                                        <p:attrNameLst>
                                          <p:attrName>style.visibility</p:attrName>
                                        </p:attrNameLst>
                                      </p:cBhvr>
                                      <p:to>
                                        <p:strVal val="visible"/>
                                      </p:to>
                                    </p:set>
                                    <p:animEffect transition="in" filter="dissolve">
                                      <p:cBhvr>
                                        <p:cTn id="139" dur="500"/>
                                        <p:tgtEl>
                                          <p:spTgt spid="332"/>
                                        </p:tgtEl>
                                      </p:cBhvr>
                                    </p:animEffect>
                                  </p:childTnLst>
                                </p:cTn>
                              </p:par>
                            </p:childTnLst>
                          </p:cTn>
                        </p:par>
                      </p:childTnLst>
                    </p:cTn>
                  </p:par>
                  <p:par>
                    <p:cTn id="140" fill="hold">
                      <p:stCondLst>
                        <p:cond delay="indefinite"/>
                      </p:stCondLst>
                      <p:childTnLst>
                        <p:par>
                          <p:cTn id="141" fill="hold">
                            <p:stCondLst>
                              <p:cond delay="0"/>
                            </p:stCondLst>
                            <p:childTnLst>
                              <p:par>
                                <p:cTn id="142" presetID="9" presetClass="entr" presetSubtype="0" fill="hold" nodeType="clickEffect">
                                  <p:stCondLst>
                                    <p:cond delay="0"/>
                                  </p:stCondLst>
                                  <p:childTnLst>
                                    <p:set>
                                      <p:cBhvr>
                                        <p:cTn id="143" dur="1" fill="hold">
                                          <p:stCondLst>
                                            <p:cond delay="0"/>
                                          </p:stCondLst>
                                        </p:cTn>
                                        <p:tgtEl>
                                          <p:spTgt spid="321"/>
                                        </p:tgtEl>
                                        <p:attrNameLst>
                                          <p:attrName>style.visibility</p:attrName>
                                        </p:attrNameLst>
                                      </p:cBhvr>
                                      <p:to>
                                        <p:strVal val="visible"/>
                                      </p:to>
                                    </p:set>
                                    <p:animEffect transition="in" filter="dissolve">
                                      <p:cBhvr>
                                        <p:cTn id="144" dur="500"/>
                                        <p:tgtEl>
                                          <p:spTgt spid="321"/>
                                        </p:tgtEl>
                                      </p:cBhvr>
                                    </p:animEffect>
                                  </p:childTnLst>
                                </p:cTn>
                              </p:par>
                            </p:childTnLst>
                          </p:cTn>
                        </p:par>
                      </p:childTnLst>
                    </p:cTn>
                  </p:par>
                  <p:par>
                    <p:cTn id="145" fill="hold">
                      <p:stCondLst>
                        <p:cond delay="indefinite"/>
                      </p:stCondLst>
                      <p:childTnLst>
                        <p:par>
                          <p:cTn id="146" fill="hold">
                            <p:stCondLst>
                              <p:cond delay="0"/>
                            </p:stCondLst>
                            <p:childTnLst>
                              <p:par>
                                <p:cTn id="147" presetID="9" presetClass="entr" presetSubtype="0" fill="hold" nodeType="clickEffect">
                                  <p:stCondLst>
                                    <p:cond delay="0"/>
                                  </p:stCondLst>
                                  <p:childTnLst>
                                    <p:set>
                                      <p:cBhvr>
                                        <p:cTn id="148" dur="1" fill="hold">
                                          <p:stCondLst>
                                            <p:cond delay="0"/>
                                          </p:stCondLst>
                                        </p:cTn>
                                        <p:tgtEl>
                                          <p:spTgt spid="310"/>
                                        </p:tgtEl>
                                        <p:attrNameLst>
                                          <p:attrName>style.visibility</p:attrName>
                                        </p:attrNameLst>
                                      </p:cBhvr>
                                      <p:to>
                                        <p:strVal val="visible"/>
                                      </p:to>
                                    </p:set>
                                    <p:animEffect transition="in" filter="dissolve">
                                      <p:cBhvr>
                                        <p:cTn id="149" dur="500"/>
                                        <p:tgtEl>
                                          <p:spTgt spid="310"/>
                                        </p:tgtEl>
                                      </p:cBhvr>
                                    </p:animEffect>
                                  </p:childTnLst>
                                </p:cTn>
                              </p:par>
                            </p:childTnLst>
                          </p:cTn>
                        </p:par>
                      </p:childTnLst>
                    </p:cTn>
                  </p:par>
                  <p:par>
                    <p:cTn id="150" fill="hold">
                      <p:stCondLst>
                        <p:cond delay="indefinite"/>
                      </p:stCondLst>
                      <p:childTnLst>
                        <p:par>
                          <p:cTn id="151" fill="hold">
                            <p:stCondLst>
                              <p:cond delay="0"/>
                            </p:stCondLst>
                            <p:childTnLst>
                              <p:par>
                                <p:cTn id="152" presetID="22" presetClass="entr" presetSubtype="8" fill="hold" grpId="0" nodeType="clickEffect">
                                  <p:stCondLst>
                                    <p:cond delay="0"/>
                                  </p:stCondLst>
                                  <p:childTnLst>
                                    <p:set>
                                      <p:cBhvr>
                                        <p:cTn id="153" dur="1" fill="hold">
                                          <p:stCondLst>
                                            <p:cond delay="0"/>
                                          </p:stCondLst>
                                        </p:cTn>
                                        <p:tgtEl>
                                          <p:spTgt spid="344"/>
                                        </p:tgtEl>
                                        <p:attrNameLst>
                                          <p:attrName>style.visibility</p:attrName>
                                        </p:attrNameLst>
                                      </p:cBhvr>
                                      <p:to>
                                        <p:strVal val="visible"/>
                                      </p:to>
                                    </p:set>
                                    <p:animEffect transition="in" filter="wipe(left)">
                                      <p:cBhvr>
                                        <p:cTn id="154" dur="2250"/>
                                        <p:tgtEl>
                                          <p:spTgt spid="344"/>
                                        </p:tgtEl>
                                      </p:cBhvr>
                                    </p:animEffect>
                                  </p:childTnLst>
                                </p:cTn>
                              </p:par>
                            </p:childTnLst>
                          </p:cTn>
                        </p:par>
                      </p:childTnLst>
                    </p:cTn>
                  </p:par>
                  <p:par>
                    <p:cTn id="155" fill="hold">
                      <p:stCondLst>
                        <p:cond delay="indefinite"/>
                      </p:stCondLst>
                      <p:childTnLst>
                        <p:par>
                          <p:cTn id="156" fill="hold">
                            <p:stCondLst>
                              <p:cond delay="0"/>
                            </p:stCondLst>
                            <p:childTnLst>
                              <p:par>
                                <p:cTn id="157" presetID="42" presetClass="path" presetSubtype="0" accel="50000" decel="50000" fill="hold" nodeType="clickEffect">
                                  <p:stCondLst>
                                    <p:cond delay="0"/>
                                  </p:stCondLst>
                                  <p:childTnLst>
                                    <p:animMotion origin="layout" path="M 2.77778E-7 4.88313E-6 L 0.11163 4.88313E-6 " pathEditMode="relative" rAng="0" ptsTypes="AA">
                                      <p:cBhvr>
                                        <p:cTn id="158" dur="2000" fill="hold"/>
                                        <p:tgtEl>
                                          <p:spTgt spid="332"/>
                                        </p:tgtEl>
                                        <p:attrNameLst>
                                          <p:attrName>ppt_x</p:attrName>
                                          <p:attrName>ppt_y</p:attrName>
                                        </p:attrNameLst>
                                      </p:cBhvr>
                                      <p:rCtr x="5573" y="0"/>
                                    </p:animMotion>
                                  </p:childTnLst>
                                </p:cTn>
                              </p:par>
                              <p:par>
                                <p:cTn id="159" presetID="8" presetClass="emph" presetSubtype="0" fill="hold" nodeType="withEffect">
                                  <p:stCondLst>
                                    <p:cond delay="0"/>
                                  </p:stCondLst>
                                  <p:childTnLst>
                                    <p:animRot by="5400000">
                                      <p:cBhvr>
                                        <p:cTn id="160" dur="2000" fill="hold"/>
                                        <p:tgtEl>
                                          <p:spTgt spid="332"/>
                                        </p:tgtEl>
                                        <p:attrNameLst>
                                          <p:attrName>r</p:attrName>
                                        </p:attrNameLst>
                                      </p:cBhvr>
                                    </p:animRot>
                                  </p:childTnLst>
                                </p:cTn>
                              </p:par>
                            </p:childTnLst>
                          </p:cTn>
                        </p:par>
                      </p:childTnLst>
                    </p:cTn>
                  </p:par>
                  <p:par>
                    <p:cTn id="161" fill="hold">
                      <p:stCondLst>
                        <p:cond delay="indefinite"/>
                      </p:stCondLst>
                      <p:childTnLst>
                        <p:par>
                          <p:cTn id="162" fill="hold">
                            <p:stCondLst>
                              <p:cond delay="0"/>
                            </p:stCondLst>
                            <p:childTnLst>
                              <p:par>
                                <p:cTn id="163" presetID="42" presetClass="path" presetSubtype="0" accel="50000" decel="50000" fill="hold" nodeType="clickEffect">
                                  <p:stCondLst>
                                    <p:cond delay="0"/>
                                  </p:stCondLst>
                                  <p:childTnLst>
                                    <p:animMotion origin="layout" path="M 3.05556E-6 -8.3314E-7 L 0.19045 0.00139 " pathEditMode="relative" rAng="0" ptsTypes="AA">
                                      <p:cBhvr>
                                        <p:cTn id="164" dur="2000" fill="hold"/>
                                        <p:tgtEl>
                                          <p:spTgt spid="321"/>
                                        </p:tgtEl>
                                        <p:attrNameLst>
                                          <p:attrName>ppt_x</p:attrName>
                                          <p:attrName>ppt_y</p:attrName>
                                        </p:attrNameLst>
                                      </p:cBhvr>
                                      <p:rCtr x="9514" y="69"/>
                                    </p:animMotion>
                                  </p:childTnLst>
                                </p:cTn>
                              </p:par>
                              <p:par>
                                <p:cTn id="165" presetID="8" presetClass="emph" presetSubtype="0" fill="hold" nodeType="withEffect">
                                  <p:stCondLst>
                                    <p:cond delay="0"/>
                                  </p:stCondLst>
                                  <p:childTnLst>
                                    <p:animRot by="-10800000">
                                      <p:cBhvr>
                                        <p:cTn id="166" dur="2000" fill="hold"/>
                                        <p:tgtEl>
                                          <p:spTgt spid="321"/>
                                        </p:tgtEl>
                                        <p:attrNameLst>
                                          <p:attrName>r</p:attrName>
                                        </p:attrNameLst>
                                      </p:cBhvr>
                                    </p:animRot>
                                  </p:childTnLst>
                                </p:cTn>
                              </p:par>
                            </p:childTnLst>
                          </p:cTn>
                        </p:par>
                      </p:childTnLst>
                    </p:cTn>
                  </p:par>
                  <p:par>
                    <p:cTn id="167" fill="hold">
                      <p:stCondLst>
                        <p:cond delay="indefinite"/>
                      </p:stCondLst>
                      <p:childTnLst>
                        <p:par>
                          <p:cTn id="168" fill="hold">
                            <p:stCondLst>
                              <p:cond delay="0"/>
                            </p:stCondLst>
                            <p:childTnLst>
                              <p:par>
                                <p:cTn id="169" presetID="42" presetClass="path" presetSubtype="0" accel="50000" decel="50000" fill="hold" nodeType="clickEffect">
                                  <p:stCondLst>
                                    <p:cond delay="0"/>
                                  </p:stCondLst>
                                  <p:childTnLst>
                                    <p:animMotion origin="layout" path="M 0.00313 0.00023 L 0.27084 0.00023 " pathEditMode="relative" rAng="0" ptsTypes="AA">
                                      <p:cBhvr>
                                        <p:cTn id="170" dur="2000" fill="hold"/>
                                        <p:tgtEl>
                                          <p:spTgt spid="310"/>
                                        </p:tgtEl>
                                        <p:attrNameLst>
                                          <p:attrName>ppt_x</p:attrName>
                                          <p:attrName>ppt_y</p:attrName>
                                        </p:attrNameLst>
                                      </p:cBhvr>
                                      <p:rCtr x="13385" y="0"/>
                                    </p:animMotion>
                                  </p:childTnLst>
                                </p:cTn>
                              </p:par>
                              <p:par>
                                <p:cTn id="171" presetID="8" presetClass="emph" presetSubtype="0" fill="hold" nodeType="withEffect">
                                  <p:stCondLst>
                                    <p:cond delay="0"/>
                                  </p:stCondLst>
                                  <p:childTnLst>
                                    <p:animRot by="-5400000">
                                      <p:cBhvr>
                                        <p:cTn id="172" dur="2000" fill="hold"/>
                                        <p:tgtEl>
                                          <p:spTgt spid="310"/>
                                        </p:tgtEl>
                                        <p:attrNameLst>
                                          <p:attrName>r</p:attrName>
                                        </p:attrNameLst>
                                      </p:cBhvr>
                                    </p:animRot>
                                  </p:childTnLst>
                                </p:cTn>
                              </p:par>
                            </p:childTnLst>
                          </p:cTn>
                        </p:par>
                      </p:childTnLst>
                    </p:cTn>
                  </p:par>
                  <p:par>
                    <p:cTn id="173" fill="hold">
                      <p:stCondLst>
                        <p:cond delay="indefinite"/>
                      </p:stCondLst>
                      <p:childTnLst>
                        <p:par>
                          <p:cTn id="174" fill="hold">
                            <p:stCondLst>
                              <p:cond delay="0"/>
                            </p:stCondLst>
                            <p:childTnLst>
                              <p:par>
                                <p:cTn id="175" presetID="9" presetClass="entr" presetSubtype="0" fill="hold" grpId="0" nodeType="clickEffect">
                                  <p:stCondLst>
                                    <p:cond delay="0"/>
                                  </p:stCondLst>
                                  <p:childTnLst>
                                    <p:set>
                                      <p:cBhvr>
                                        <p:cTn id="176" dur="1" fill="hold">
                                          <p:stCondLst>
                                            <p:cond delay="0"/>
                                          </p:stCondLst>
                                        </p:cTn>
                                        <p:tgtEl>
                                          <p:spTgt spid="346"/>
                                        </p:tgtEl>
                                        <p:attrNameLst>
                                          <p:attrName>style.visibility</p:attrName>
                                        </p:attrNameLst>
                                      </p:cBhvr>
                                      <p:to>
                                        <p:strVal val="visible"/>
                                      </p:to>
                                    </p:set>
                                    <p:animEffect transition="in" filter="dissolve">
                                      <p:cBhvr>
                                        <p:cTn id="177" dur="500"/>
                                        <p:tgtEl>
                                          <p:spTgt spid="346"/>
                                        </p:tgtEl>
                                      </p:cBhvr>
                                    </p:animEffect>
                                  </p:childTnLst>
                                </p:cTn>
                              </p:par>
                            </p:childTnLst>
                          </p:cTn>
                        </p:par>
                      </p:childTnLst>
                    </p:cTn>
                  </p:par>
                  <p:par>
                    <p:cTn id="178" fill="hold">
                      <p:stCondLst>
                        <p:cond delay="indefinite"/>
                      </p:stCondLst>
                      <p:childTnLst>
                        <p:par>
                          <p:cTn id="179" fill="hold">
                            <p:stCondLst>
                              <p:cond delay="0"/>
                            </p:stCondLst>
                            <p:childTnLst>
                              <p:par>
                                <p:cTn id="180" presetID="9" presetClass="entr" presetSubtype="0" fill="hold" nodeType="clickEffect">
                                  <p:stCondLst>
                                    <p:cond delay="0"/>
                                  </p:stCondLst>
                                  <p:childTnLst>
                                    <p:set>
                                      <p:cBhvr>
                                        <p:cTn id="181" dur="1" fill="hold">
                                          <p:stCondLst>
                                            <p:cond delay="0"/>
                                          </p:stCondLst>
                                        </p:cTn>
                                        <p:tgtEl>
                                          <p:spTgt spid="347"/>
                                        </p:tgtEl>
                                        <p:attrNameLst>
                                          <p:attrName>style.visibility</p:attrName>
                                        </p:attrNameLst>
                                      </p:cBhvr>
                                      <p:to>
                                        <p:strVal val="visible"/>
                                      </p:to>
                                    </p:set>
                                    <p:animEffect transition="in" filter="dissolve">
                                      <p:cBhvr>
                                        <p:cTn id="182" dur="500"/>
                                        <p:tgtEl>
                                          <p:spTgt spid="347"/>
                                        </p:tgtEl>
                                      </p:cBhvr>
                                    </p:animEffect>
                                  </p:childTnLst>
                                </p:cTn>
                              </p:par>
                            </p:childTnLst>
                          </p:cTn>
                        </p:par>
                      </p:childTnLst>
                    </p:cTn>
                  </p:par>
                  <p:par>
                    <p:cTn id="183" fill="hold">
                      <p:stCondLst>
                        <p:cond delay="indefinite"/>
                      </p:stCondLst>
                      <p:childTnLst>
                        <p:par>
                          <p:cTn id="184" fill="hold">
                            <p:stCondLst>
                              <p:cond delay="0"/>
                            </p:stCondLst>
                            <p:childTnLst>
                              <p:par>
                                <p:cTn id="185" presetID="22" presetClass="entr" presetSubtype="8" fill="hold" grpId="0" nodeType="clickEffect">
                                  <p:stCondLst>
                                    <p:cond delay="0"/>
                                  </p:stCondLst>
                                  <p:childTnLst>
                                    <p:set>
                                      <p:cBhvr>
                                        <p:cTn id="186" dur="1" fill="hold">
                                          <p:stCondLst>
                                            <p:cond delay="0"/>
                                          </p:stCondLst>
                                        </p:cTn>
                                        <p:tgtEl>
                                          <p:spTgt spid="244"/>
                                        </p:tgtEl>
                                        <p:attrNameLst>
                                          <p:attrName>style.visibility</p:attrName>
                                        </p:attrNameLst>
                                      </p:cBhvr>
                                      <p:to>
                                        <p:strVal val="visible"/>
                                      </p:to>
                                    </p:set>
                                    <p:animEffect transition="in" filter="wipe(left)">
                                      <p:cBhvr>
                                        <p:cTn id="187" dur="1500"/>
                                        <p:tgtEl>
                                          <p:spTgt spid="244"/>
                                        </p:tgtEl>
                                      </p:cBhvr>
                                    </p:animEffect>
                                  </p:childTnLst>
                                </p:cTn>
                              </p:par>
                            </p:childTnLst>
                          </p:cTn>
                        </p:par>
                      </p:childTnLst>
                    </p:cTn>
                  </p:par>
                  <p:par>
                    <p:cTn id="188" fill="hold">
                      <p:stCondLst>
                        <p:cond delay="indefinite"/>
                      </p:stCondLst>
                      <p:childTnLst>
                        <p:par>
                          <p:cTn id="189" fill="hold">
                            <p:stCondLst>
                              <p:cond delay="0"/>
                            </p:stCondLst>
                            <p:childTnLst>
                              <p:par>
                                <p:cTn id="190" presetID="22" presetClass="entr" presetSubtype="8" fill="hold" nodeType="clickEffect">
                                  <p:stCondLst>
                                    <p:cond delay="0"/>
                                  </p:stCondLst>
                                  <p:childTnLst>
                                    <p:set>
                                      <p:cBhvr>
                                        <p:cTn id="191" dur="1" fill="hold">
                                          <p:stCondLst>
                                            <p:cond delay="0"/>
                                          </p:stCondLst>
                                        </p:cTn>
                                        <p:tgtEl>
                                          <p:spTgt spid="251"/>
                                        </p:tgtEl>
                                        <p:attrNameLst>
                                          <p:attrName>style.visibility</p:attrName>
                                        </p:attrNameLst>
                                      </p:cBhvr>
                                      <p:to>
                                        <p:strVal val="visible"/>
                                      </p:to>
                                    </p:set>
                                    <p:animEffect transition="in" filter="wipe(left)">
                                      <p:cBhvr>
                                        <p:cTn id="192" dur="1500"/>
                                        <p:tgtEl>
                                          <p:spTgt spid="251"/>
                                        </p:tgtEl>
                                      </p:cBhvr>
                                    </p:animEffect>
                                  </p:childTnLst>
                                </p:cTn>
                              </p:par>
                            </p:childTnLst>
                          </p:cTn>
                        </p:par>
                      </p:childTnLst>
                    </p:cTn>
                  </p:par>
                  <p:par>
                    <p:cTn id="193" fill="hold">
                      <p:stCondLst>
                        <p:cond delay="indefinite"/>
                      </p:stCondLst>
                      <p:childTnLst>
                        <p:par>
                          <p:cTn id="194" fill="hold">
                            <p:stCondLst>
                              <p:cond delay="0"/>
                            </p:stCondLst>
                            <p:childTnLst>
                              <p:par>
                                <p:cTn id="195" presetID="22" presetClass="entr" presetSubtype="8" fill="hold" nodeType="clickEffect">
                                  <p:stCondLst>
                                    <p:cond delay="0"/>
                                  </p:stCondLst>
                                  <p:childTnLst>
                                    <p:set>
                                      <p:cBhvr>
                                        <p:cTn id="196" dur="1" fill="hold">
                                          <p:stCondLst>
                                            <p:cond delay="0"/>
                                          </p:stCondLst>
                                        </p:cTn>
                                        <p:tgtEl>
                                          <p:spTgt spid="255"/>
                                        </p:tgtEl>
                                        <p:attrNameLst>
                                          <p:attrName>style.visibility</p:attrName>
                                        </p:attrNameLst>
                                      </p:cBhvr>
                                      <p:to>
                                        <p:strVal val="visible"/>
                                      </p:to>
                                    </p:set>
                                    <p:animEffect transition="in" filter="wipe(left)">
                                      <p:cBhvr>
                                        <p:cTn id="197" dur="1500"/>
                                        <p:tgtEl>
                                          <p:spTgt spid="255"/>
                                        </p:tgtEl>
                                      </p:cBhvr>
                                    </p:animEffect>
                                  </p:childTnLst>
                                </p:cTn>
                              </p:par>
                            </p:childTnLst>
                          </p:cTn>
                        </p:par>
                      </p:childTnLst>
                    </p:cTn>
                  </p:par>
                  <p:par>
                    <p:cTn id="198" fill="hold">
                      <p:stCondLst>
                        <p:cond delay="indefinite"/>
                      </p:stCondLst>
                      <p:childTnLst>
                        <p:par>
                          <p:cTn id="199" fill="hold">
                            <p:stCondLst>
                              <p:cond delay="0"/>
                            </p:stCondLst>
                            <p:childTnLst>
                              <p:par>
                                <p:cTn id="200" presetID="22" presetClass="entr" presetSubtype="8" fill="hold" grpId="0" nodeType="clickEffect">
                                  <p:stCondLst>
                                    <p:cond delay="0"/>
                                  </p:stCondLst>
                                  <p:childTnLst>
                                    <p:set>
                                      <p:cBhvr>
                                        <p:cTn id="201" dur="1" fill="hold">
                                          <p:stCondLst>
                                            <p:cond delay="0"/>
                                          </p:stCondLst>
                                        </p:cTn>
                                        <p:tgtEl>
                                          <p:spTgt spid="239"/>
                                        </p:tgtEl>
                                        <p:attrNameLst>
                                          <p:attrName>style.visibility</p:attrName>
                                        </p:attrNameLst>
                                      </p:cBhvr>
                                      <p:to>
                                        <p:strVal val="visible"/>
                                      </p:to>
                                    </p:set>
                                    <p:animEffect transition="in" filter="wipe(left)">
                                      <p:cBhvr>
                                        <p:cTn id="202" dur="1500"/>
                                        <p:tgtEl>
                                          <p:spTgt spid="239"/>
                                        </p:tgtEl>
                                      </p:cBhvr>
                                    </p:animEffect>
                                  </p:childTnLst>
                                </p:cTn>
                              </p:par>
                            </p:childTnLst>
                          </p:cTn>
                        </p:par>
                      </p:childTnLst>
                    </p:cTn>
                  </p:par>
                  <p:par>
                    <p:cTn id="203" fill="hold">
                      <p:stCondLst>
                        <p:cond delay="indefinite"/>
                      </p:stCondLst>
                      <p:childTnLst>
                        <p:par>
                          <p:cTn id="204" fill="hold">
                            <p:stCondLst>
                              <p:cond delay="0"/>
                            </p:stCondLst>
                            <p:childTnLst>
                              <p:par>
                                <p:cTn id="205" presetID="22" presetClass="entr" presetSubtype="8" fill="hold" grpId="0" nodeType="clickEffect">
                                  <p:stCondLst>
                                    <p:cond delay="0"/>
                                  </p:stCondLst>
                                  <p:childTnLst>
                                    <p:set>
                                      <p:cBhvr>
                                        <p:cTn id="206" dur="1" fill="hold">
                                          <p:stCondLst>
                                            <p:cond delay="0"/>
                                          </p:stCondLst>
                                        </p:cTn>
                                        <p:tgtEl>
                                          <p:spTgt spid="243"/>
                                        </p:tgtEl>
                                        <p:attrNameLst>
                                          <p:attrName>style.visibility</p:attrName>
                                        </p:attrNameLst>
                                      </p:cBhvr>
                                      <p:to>
                                        <p:strVal val="visible"/>
                                      </p:to>
                                    </p:set>
                                    <p:animEffect transition="in" filter="wipe(left)">
                                      <p:cBhvr>
                                        <p:cTn id="207" dur="1500"/>
                                        <p:tgtEl>
                                          <p:spTgt spid="243"/>
                                        </p:tgtEl>
                                      </p:cBhvr>
                                    </p:animEffect>
                                  </p:childTnLst>
                                </p:cTn>
                              </p:par>
                            </p:childTnLst>
                          </p:cTn>
                        </p:par>
                      </p:childTnLst>
                    </p:cTn>
                  </p:par>
                  <p:par>
                    <p:cTn id="208" fill="hold">
                      <p:stCondLst>
                        <p:cond delay="indefinite"/>
                      </p:stCondLst>
                      <p:childTnLst>
                        <p:par>
                          <p:cTn id="209" fill="hold">
                            <p:stCondLst>
                              <p:cond delay="0"/>
                            </p:stCondLst>
                            <p:childTnLst>
                              <p:par>
                                <p:cTn id="210" presetID="22" presetClass="entr" presetSubtype="8" fill="hold" nodeType="clickEffect">
                                  <p:stCondLst>
                                    <p:cond delay="0"/>
                                  </p:stCondLst>
                                  <p:childTnLst>
                                    <p:set>
                                      <p:cBhvr>
                                        <p:cTn id="211" dur="1" fill="hold">
                                          <p:stCondLst>
                                            <p:cond delay="0"/>
                                          </p:stCondLst>
                                        </p:cTn>
                                        <p:tgtEl>
                                          <p:spTgt spid="240"/>
                                        </p:tgtEl>
                                        <p:attrNameLst>
                                          <p:attrName>style.visibility</p:attrName>
                                        </p:attrNameLst>
                                      </p:cBhvr>
                                      <p:to>
                                        <p:strVal val="visible"/>
                                      </p:to>
                                    </p:set>
                                    <p:animEffect transition="in" filter="wipe(left)">
                                      <p:cBhvr>
                                        <p:cTn id="212" dur="1500"/>
                                        <p:tgtEl>
                                          <p:spTgt spid="2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 grpId="0" animBg="1"/>
      <p:bldP spid="231" grpId="0"/>
      <p:bldP spid="126" grpId="0" animBg="1"/>
      <p:bldP spid="126" grpId="1" animBg="1"/>
      <p:bldP spid="127" grpId="0" animBg="1"/>
      <p:bldP spid="127" grpId="1" animBg="1"/>
      <p:bldP spid="128" grpId="0" animBg="1"/>
      <p:bldP spid="128" grpId="1" animBg="1"/>
      <p:bldP spid="129" grpId="0" animBg="1"/>
      <p:bldP spid="129" grpId="1" animBg="1"/>
      <p:bldP spid="234" grpId="0"/>
      <p:bldP spid="235" grpId="0"/>
      <p:bldP spid="289" grpId="0"/>
      <p:bldP spid="290" grpId="0"/>
      <p:bldP spid="237" grpId="0"/>
      <p:bldP spid="238" grpId="0"/>
      <p:bldP spid="291" grpId="0"/>
      <p:bldP spid="292" grpId="0" animBg="1"/>
      <p:bldP spid="293" grpId="0" animBg="1"/>
      <p:bldP spid="294" grpId="0" animBg="1"/>
      <p:bldP spid="295" grpId="0" animBg="1"/>
      <p:bldP spid="296" grpId="0"/>
      <p:bldP spid="343" grpId="0"/>
      <p:bldP spid="344" grpId="0"/>
      <p:bldP spid="346" grpId="0" animBg="1"/>
      <p:bldP spid="239" grpId="0"/>
      <p:bldP spid="243" grpId="0"/>
      <p:bldP spid="24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円弧 24"/>
          <p:cNvSpPr/>
          <p:nvPr/>
        </p:nvSpPr>
        <p:spPr>
          <a:xfrm flipH="1">
            <a:off x="6968265" y="734250"/>
            <a:ext cx="1556503" cy="1728191"/>
          </a:xfrm>
          <a:prstGeom prst="arc">
            <a:avLst>
              <a:gd name="adj1" fmla="val 5509578"/>
              <a:gd name="adj2" fmla="val 16138629"/>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 name="円弧 4"/>
          <p:cNvSpPr/>
          <p:nvPr/>
        </p:nvSpPr>
        <p:spPr>
          <a:xfrm>
            <a:off x="7010067" y="734250"/>
            <a:ext cx="1556503" cy="1728191"/>
          </a:xfrm>
          <a:prstGeom prst="arc">
            <a:avLst>
              <a:gd name="adj1" fmla="val 5509578"/>
              <a:gd name="adj2" fmla="val 16138629"/>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Text Box 5"/>
          <p:cNvSpPr txBox="1">
            <a:spLocks noChangeArrowheads="1"/>
          </p:cNvSpPr>
          <p:nvPr/>
        </p:nvSpPr>
        <p:spPr bwMode="auto">
          <a:xfrm>
            <a:off x="63500" y="-31576"/>
            <a:ext cx="616468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異なる</a:t>
            </a:r>
            <a:r>
              <a:rPr lang="ja-JP" altLang="en-US" sz="2800" dirty="0">
                <a:latin typeface="HG行書体" panose="03000609000000000000" pitchFamily="65" charset="-128"/>
                <a:ea typeface="HG行書体" panose="03000609000000000000" pitchFamily="65" charset="-128"/>
              </a:rPr>
              <a:t>ｎ</a:t>
            </a:r>
            <a:r>
              <a:rPr lang="ja-JP" altLang="en-US" sz="2800" dirty="0">
                <a:latin typeface="+mn-ea"/>
                <a:ea typeface="+mn-ea"/>
              </a:rPr>
              <a:t>個のものの円順列の総数は、</a:t>
            </a:r>
            <a:endParaRPr lang="en-US" altLang="ja-JP" sz="2800" dirty="0">
              <a:latin typeface="+mn-ea"/>
              <a:ea typeface="+mn-ea"/>
            </a:endParaRPr>
          </a:p>
        </p:txBody>
      </p:sp>
      <p:sp>
        <p:nvSpPr>
          <p:cNvPr id="17" name="Text Box 5"/>
          <p:cNvSpPr txBox="1">
            <a:spLocks noChangeArrowheads="1"/>
          </p:cNvSpPr>
          <p:nvPr/>
        </p:nvSpPr>
        <p:spPr bwMode="auto">
          <a:xfrm>
            <a:off x="60762" y="442485"/>
            <a:ext cx="365474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800" dirty="0">
                <a:latin typeface="+mn-ea"/>
              </a:rPr>
              <a:t>どれか１つを固定して、</a:t>
            </a:r>
            <a:endParaRPr lang="en-US" altLang="ja-JP" sz="2800" dirty="0">
              <a:latin typeface="+mn-ea"/>
            </a:endParaRPr>
          </a:p>
        </p:txBody>
      </p:sp>
      <p:sp>
        <p:nvSpPr>
          <p:cNvPr id="18" name="Text Box 5"/>
          <p:cNvSpPr txBox="1">
            <a:spLocks noChangeArrowheads="1"/>
          </p:cNvSpPr>
          <p:nvPr/>
        </p:nvSpPr>
        <p:spPr bwMode="auto">
          <a:xfrm>
            <a:off x="84512" y="889700"/>
            <a:ext cx="585564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残りの（</a:t>
            </a:r>
            <a:r>
              <a:rPr lang="ja-JP" altLang="en-US" sz="2800" dirty="0">
                <a:latin typeface="HG行書体" panose="03000609000000000000" pitchFamily="65" charset="-128"/>
                <a:ea typeface="HG行書体" panose="03000609000000000000" pitchFamily="65" charset="-128"/>
              </a:rPr>
              <a:t>ｎ</a:t>
            </a:r>
            <a:r>
              <a:rPr lang="ja-JP" altLang="en-US" sz="2800" dirty="0">
                <a:latin typeface="+mn-ea"/>
                <a:ea typeface="+mn-ea"/>
              </a:rPr>
              <a:t>－１）個を１列に並べる順列</a:t>
            </a:r>
            <a:endParaRPr lang="en-US" altLang="ja-JP" sz="2800" dirty="0">
              <a:latin typeface="+mn-ea"/>
              <a:ea typeface="+mn-ea"/>
            </a:endParaRPr>
          </a:p>
        </p:txBody>
      </p:sp>
      <p:sp>
        <p:nvSpPr>
          <p:cNvPr id="19" name="Text Box 5"/>
          <p:cNvSpPr txBox="1">
            <a:spLocks noChangeArrowheads="1"/>
          </p:cNvSpPr>
          <p:nvPr/>
        </p:nvSpPr>
        <p:spPr bwMode="auto">
          <a:xfrm>
            <a:off x="61520" y="1360507"/>
            <a:ext cx="285581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の総数に等しい。</a:t>
            </a:r>
            <a:endParaRPr lang="en-US" altLang="ja-JP" sz="2800" dirty="0">
              <a:latin typeface="+mn-ea"/>
              <a:ea typeface="+mn-ea"/>
            </a:endParaRPr>
          </a:p>
        </p:txBody>
      </p:sp>
      <p:sp>
        <p:nvSpPr>
          <p:cNvPr id="2" name="円/楕円 1"/>
          <p:cNvSpPr/>
          <p:nvPr/>
        </p:nvSpPr>
        <p:spPr>
          <a:xfrm>
            <a:off x="7583234" y="538454"/>
            <a:ext cx="360040" cy="360040"/>
          </a:xfrm>
          <a:prstGeom prst="ellipse">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円/楕円 20"/>
          <p:cNvSpPr/>
          <p:nvPr/>
        </p:nvSpPr>
        <p:spPr>
          <a:xfrm>
            <a:off x="7052344" y="818857"/>
            <a:ext cx="360040" cy="360040"/>
          </a:xfrm>
          <a:prstGeom prst="ellipse">
            <a:avLst/>
          </a:prstGeom>
          <a:solidFill>
            <a:schemeClr val="bg1"/>
          </a:solidFill>
          <a:ln w="3492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円/楕円 21"/>
          <p:cNvSpPr/>
          <p:nvPr/>
        </p:nvSpPr>
        <p:spPr>
          <a:xfrm>
            <a:off x="6819161" y="1384257"/>
            <a:ext cx="360040" cy="360040"/>
          </a:xfrm>
          <a:prstGeom prst="ellipse">
            <a:avLst/>
          </a:prstGeom>
          <a:solidFill>
            <a:schemeClr val="bg1"/>
          </a:solidFill>
          <a:ln w="349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円/楕円 22"/>
          <p:cNvSpPr/>
          <p:nvPr/>
        </p:nvSpPr>
        <p:spPr>
          <a:xfrm>
            <a:off x="8316037" y="1394597"/>
            <a:ext cx="360040" cy="360040"/>
          </a:xfrm>
          <a:prstGeom prst="ellipse">
            <a:avLst/>
          </a:prstGeom>
          <a:solidFill>
            <a:schemeClr val="bg1"/>
          </a:solidFill>
          <a:ln w="3492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円/楕円 23"/>
          <p:cNvSpPr/>
          <p:nvPr/>
        </p:nvSpPr>
        <p:spPr>
          <a:xfrm>
            <a:off x="8131279" y="802377"/>
            <a:ext cx="360040" cy="360040"/>
          </a:xfrm>
          <a:prstGeom prst="ellipse">
            <a:avLst/>
          </a:prstGeom>
          <a:solidFill>
            <a:schemeClr val="bg1"/>
          </a:solid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円/楕円 25"/>
          <p:cNvSpPr/>
          <p:nvPr/>
        </p:nvSpPr>
        <p:spPr>
          <a:xfrm>
            <a:off x="7079906" y="1984696"/>
            <a:ext cx="360040" cy="360040"/>
          </a:xfrm>
          <a:prstGeom prst="ellipse">
            <a:avLst/>
          </a:prstGeom>
          <a:solidFill>
            <a:schemeClr val="bg1"/>
          </a:solidFill>
          <a:ln w="349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円/楕円 26"/>
          <p:cNvSpPr/>
          <p:nvPr/>
        </p:nvSpPr>
        <p:spPr>
          <a:xfrm>
            <a:off x="8155560" y="1950088"/>
            <a:ext cx="360040" cy="360040"/>
          </a:xfrm>
          <a:prstGeom prst="ellipse">
            <a:avLst/>
          </a:prstGeom>
          <a:solidFill>
            <a:schemeClr val="bg1"/>
          </a:solidFill>
          <a:ln w="349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円弧 3"/>
          <p:cNvSpPr/>
          <p:nvPr/>
        </p:nvSpPr>
        <p:spPr>
          <a:xfrm rot="7637554">
            <a:off x="7149941" y="1474661"/>
            <a:ext cx="1008112" cy="1224136"/>
          </a:xfrm>
          <a:prstGeom prst="arc">
            <a:avLst/>
          </a:prstGeom>
          <a:ln w="44450">
            <a:gradFill>
              <a:gsLst>
                <a:gs pos="0">
                  <a:srgbClr val="FF3399"/>
                </a:gs>
                <a:gs pos="25000">
                  <a:srgbClr val="FF6633"/>
                </a:gs>
                <a:gs pos="50000">
                  <a:srgbClr val="FFFF00"/>
                </a:gs>
                <a:gs pos="75000">
                  <a:srgbClr val="01A78F"/>
                </a:gs>
                <a:gs pos="100000">
                  <a:srgbClr val="3366FF"/>
                </a:gs>
              </a:gsLst>
              <a:lin ang="5400000" scaled="0"/>
            </a:gra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nvGrpSpPr>
          <p:cNvPr id="31" name="グループ化 30"/>
          <p:cNvGrpSpPr/>
          <p:nvPr/>
        </p:nvGrpSpPr>
        <p:grpSpPr>
          <a:xfrm>
            <a:off x="6712536" y="585124"/>
            <a:ext cx="2060417" cy="2339025"/>
            <a:chOff x="6698586" y="665205"/>
            <a:chExt cx="2060417" cy="2339025"/>
          </a:xfrm>
        </p:grpSpPr>
        <p:sp>
          <p:nvSpPr>
            <p:cNvPr id="29" name="円弧 28"/>
            <p:cNvSpPr/>
            <p:nvPr/>
          </p:nvSpPr>
          <p:spPr>
            <a:xfrm rot="9285694">
              <a:off x="6698586" y="665205"/>
              <a:ext cx="1184570" cy="2295671"/>
            </a:xfrm>
            <a:prstGeom prst="arc">
              <a:avLst>
                <a:gd name="adj1" fmla="val 16503363"/>
                <a:gd name="adj2" fmla="val 6017636"/>
              </a:avLst>
            </a:prstGeom>
            <a:ln w="317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0" name="円弧 29"/>
            <p:cNvSpPr/>
            <p:nvPr/>
          </p:nvSpPr>
          <p:spPr>
            <a:xfrm rot="12314306" flipH="1">
              <a:off x="7574433" y="665206"/>
              <a:ext cx="1184570" cy="2295671"/>
            </a:xfrm>
            <a:prstGeom prst="arc">
              <a:avLst>
                <a:gd name="adj1" fmla="val 16452909"/>
                <a:gd name="adj2" fmla="val 6017636"/>
              </a:avLst>
            </a:prstGeom>
            <a:ln w="317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8" name="下矢印 27"/>
            <p:cNvSpPr/>
            <p:nvPr/>
          </p:nvSpPr>
          <p:spPr>
            <a:xfrm>
              <a:off x="7659087" y="2875432"/>
              <a:ext cx="123098" cy="128798"/>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0" name="Text Box 5"/>
          <p:cNvSpPr txBox="1">
            <a:spLocks noChangeArrowheads="1"/>
          </p:cNvSpPr>
          <p:nvPr/>
        </p:nvSpPr>
        <p:spPr bwMode="auto">
          <a:xfrm>
            <a:off x="7387444" y="42375"/>
            <a:ext cx="74383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000" dirty="0">
                <a:latin typeface="+mn-ea"/>
              </a:rPr>
              <a:t>固定</a:t>
            </a:r>
            <a:endParaRPr lang="en-US" altLang="ja-JP" sz="2000" dirty="0">
              <a:latin typeface="+mn-ea"/>
            </a:endParaRPr>
          </a:p>
        </p:txBody>
      </p:sp>
      <p:sp>
        <p:nvSpPr>
          <p:cNvPr id="32" name="円/楕円 31"/>
          <p:cNvSpPr/>
          <p:nvPr/>
        </p:nvSpPr>
        <p:spPr>
          <a:xfrm>
            <a:off x="7597412" y="540546"/>
            <a:ext cx="360040" cy="360040"/>
          </a:xfrm>
          <a:prstGeom prst="ellipse">
            <a:avLst/>
          </a:prstGeom>
          <a:solidFill>
            <a:srgbClr val="996633"/>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6945562" y="2950777"/>
            <a:ext cx="1635384" cy="461665"/>
          </a:xfrm>
          <a:prstGeom prst="rect">
            <a:avLst/>
          </a:prstGeom>
        </p:spPr>
        <p:txBody>
          <a:bodyPr wrap="none">
            <a:spAutoFit/>
          </a:bodyPr>
          <a:lstStyle/>
          <a:p>
            <a:r>
              <a:rPr lang="ja-JP" altLang="en-US" sz="2400" b="1" dirty="0">
                <a:latin typeface="+mn-ea"/>
              </a:rPr>
              <a:t>（</a:t>
            </a:r>
            <a:r>
              <a:rPr lang="ja-JP" altLang="en-US" sz="2400" b="1" dirty="0">
                <a:latin typeface="HG行書体" panose="03000609000000000000" pitchFamily="65" charset="-128"/>
                <a:ea typeface="HG行書体" panose="03000609000000000000" pitchFamily="65" charset="-128"/>
              </a:rPr>
              <a:t>ｎ</a:t>
            </a:r>
            <a:r>
              <a:rPr lang="ja-JP" altLang="en-US" sz="2400" b="1" dirty="0">
                <a:latin typeface="+mn-ea"/>
              </a:rPr>
              <a:t>－１）個</a:t>
            </a:r>
            <a:endParaRPr lang="ja-JP" altLang="en-US" sz="2400" b="1" dirty="0"/>
          </a:p>
        </p:txBody>
      </p:sp>
      <p:sp>
        <p:nvSpPr>
          <p:cNvPr id="38" name="フローチャート : 代替処理 37"/>
          <p:cNvSpPr/>
          <p:nvPr/>
        </p:nvSpPr>
        <p:spPr>
          <a:xfrm>
            <a:off x="85231" y="1994934"/>
            <a:ext cx="6502993" cy="1729632"/>
          </a:xfrm>
          <a:prstGeom prst="flowChartAlternateProcess">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dirty="0">
              <a:solidFill>
                <a:schemeClr val="tx1"/>
              </a:solidFill>
            </a:endParaRPr>
          </a:p>
        </p:txBody>
      </p:sp>
      <p:sp>
        <p:nvSpPr>
          <p:cNvPr id="40" name="Text Box 5"/>
          <p:cNvSpPr txBox="1">
            <a:spLocks noChangeArrowheads="1"/>
          </p:cNvSpPr>
          <p:nvPr/>
        </p:nvSpPr>
        <p:spPr bwMode="auto">
          <a:xfrm>
            <a:off x="280148" y="2086729"/>
            <a:ext cx="2418556" cy="523220"/>
          </a:xfrm>
          <a:prstGeom prst="rect">
            <a:avLst/>
          </a:prstGeom>
          <a:solidFill>
            <a:srgbClr val="C00000">
              <a:alpha val="28000"/>
            </a:srgbClr>
          </a:solidFill>
          <a:ln w="31750">
            <a:solidFill>
              <a:srgbClr val="C00000"/>
            </a:solidFill>
            <a:miter lim="800000"/>
            <a:headEnd/>
            <a:tailEnd/>
          </a:ln>
          <a:effec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円順列の総数</a:t>
            </a:r>
          </a:p>
        </p:txBody>
      </p:sp>
      <p:sp>
        <p:nvSpPr>
          <p:cNvPr id="47" name="Text Box 5"/>
          <p:cNvSpPr txBox="1">
            <a:spLocks noChangeArrowheads="1"/>
          </p:cNvSpPr>
          <p:nvPr/>
        </p:nvSpPr>
        <p:spPr bwMode="auto">
          <a:xfrm>
            <a:off x="182933" y="2662539"/>
            <a:ext cx="616468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異なる</a:t>
            </a:r>
            <a:r>
              <a:rPr lang="ja-JP" altLang="en-US" sz="2800" dirty="0">
                <a:latin typeface="HG行書体" panose="03000609000000000000" pitchFamily="65" charset="-128"/>
                <a:ea typeface="HG行書体" panose="03000609000000000000" pitchFamily="65" charset="-128"/>
              </a:rPr>
              <a:t>ｎ</a:t>
            </a:r>
            <a:r>
              <a:rPr lang="ja-JP" altLang="en-US" sz="2800" dirty="0">
                <a:latin typeface="+mn-ea"/>
                <a:ea typeface="+mn-ea"/>
              </a:rPr>
              <a:t>個のものの円順列の総数は、</a:t>
            </a:r>
            <a:endParaRPr lang="en-US" altLang="ja-JP" sz="2800" dirty="0">
              <a:latin typeface="+mn-ea"/>
              <a:ea typeface="+mn-ea"/>
            </a:endParaRPr>
          </a:p>
        </p:txBody>
      </p:sp>
      <p:grpSp>
        <p:nvGrpSpPr>
          <p:cNvPr id="6" name="グループ化 5"/>
          <p:cNvGrpSpPr/>
          <p:nvPr/>
        </p:nvGrpSpPr>
        <p:grpSpPr>
          <a:xfrm>
            <a:off x="4945280" y="3058088"/>
            <a:ext cx="1786960" cy="535846"/>
            <a:chOff x="137902" y="3058088"/>
            <a:chExt cx="1786960" cy="535846"/>
          </a:xfrm>
        </p:grpSpPr>
        <p:sp>
          <p:nvSpPr>
            <p:cNvPr id="45" name="Text Box 5"/>
            <p:cNvSpPr txBox="1">
              <a:spLocks noChangeArrowheads="1"/>
            </p:cNvSpPr>
            <p:nvPr/>
          </p:nvSpPr>
          <p:spPr bwMode="auto">
            <a:xfrm>
              <a:off x="137902" y="3070714"/>
              <a:ext cx="152989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b="1" dirty="0">
                  <a:latin typeface="+mn-ea"/>
                  <a:ea typeface="+mn-ea"/>
                </a:rPr>
                <a:t>（</a:t>
              </a:r>
              <a:r>
                <a:rPr lang="ja-JP" altLang="en-US" sz="2800" b="1" dirty="0">
                  <a:latin typeface="HG行書体" panose="03000609000000000000" pitchFamily="65" charset="-128"/>
                  <a:ea typeface="HG行書体" panose="03000609000000000000" pitchFamily="65" charset="-128"/>
                </a:rPr>
                <a:t>ｎ</a:t>
              </a:r>
              <a:r>
                <a:rPr lang="ja-JP" altLang="en-US" sz="2800" b="1" dirty="0">
                  <a:latin typeface="+mn-ea"/>
                  <a:ea typeface="+mn-ea"/>
                </a:rPr>
                <a:t>－１）</a:t>
              </a:r>
              <a:endParaRPr lang="en-US" altLang="ja-JP" sz="2800" b="1" dirty="0">
                <a:latin typeface="+mn-ea"/>
                <a:ea typeface="+mn-ea"/>
              </a:endParaRPr>
            </a:p>
          </p:txBody>
        </p:sp>
        <p:sp>
          <p:nvSpPr>
            <p:cNvPr id="52" name="Text Box 5"/>
            <p:cNvSpPr txBox="1">
              <a:spLocks noChangeArrowheads="1"/>
            </p:cNvSpPr>
            <p:nvPr/>
          </p:nvSpPr>
          <p:spPr bwMode="auto">
            <a:xfrm>
              <a:off x="1413224" y="3058088"/>
              <a:ext cx="51163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b="1" dirty="0">
                  <a:latin typeface="+mn-ea"/>
                  <a:ea typeface="+mn-ea"/>
                </a:rPr>
                <a:t>！</a:t>
              </a:r>
              <a:endParaRPr lang="en-US" altLang="ja-JP" sz="2800" b="1" dirty="0">
                <a:latin typeface="+mn-ea"/>
                <a:ea typeface="+mn-ea"/>
              </a:endParaRPr>
            </a:p>
          </p:txBody>
        </p:sp>
      </p:grpSp>
      <p:sp>
        <p:nvSpPr>
          <p:cNvPr id="54" name="Text Box 5"/>
          <p:cNvSpPr txBox="1">
            <a:spLocks noChangeArrowheads="1"/>
          </p:cNvSpPr>
          <p:nvPr/>
        </p:nvSpPr>
        <p:spPr bwMode="auto">
          <a:xfrm>
            <a:off x="1098600" y="3873431"/>
            <a:ext cx="524901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800" dirty="0">
                <a:latin typeface="+mn-ea"/>
              </a:rPr>
              <a:t>６人が手をつないで輪を作るとき、</a:t>
            </a:r>
            <a:endParaRPr lang="en-US" altLang="ja-JP" sz="2800" dirty="0">
              <a:latin typeface="+mn-ea"/>
            </a:endParaRPr>
          </a:p>
        </p:txBody>
      </p:sp>
      <p:sp>
        <p:nvSpPr>
          <p:cNvPr id="56" name="Text Box 5"/>
          <p:cNvSpPr txBox="1">
            <a:spLocks noChangeArrowheads="1"/>
          </p:cNvSpPr>
          <p:nvPr/>
        </p:nvSpPr>
        <p:spPr bwMode="auto">
          <a:xfrm>
            <a:off x="1041566" y="4294083"/>
            <a:ext cx="4250513"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800" dirty="0">
                <a:latin typeface="+mn-ea"/>
              </a:rPr>
              <a:t>並び方の総数を求めよ。</a:t>
            </a:r>
            <a:endParaRPr lang="en-US" altLang="ja-JP" sz="2800" dirty="0">
              <a:latin typeface="+mn-ea"/>
            </a:endParaRPr>
          </a:p>
        </p:txBody>
      </p:sp>
      <p:sp>
        <p:nvSpPr>
          <p:cNvPr id="59" name="円/楕円 58"/>
          <p:cNvSpPr/>
          <p:nvPr/>
        </p:nvSpPr>
        <p:spPr>
          <a:xfrm>
            <a:off x="7666636" y="3328373"/>
            <a:ext cx="676861" cy="695367"/>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 name="グループ化 7"/>
          <p:cNvGrpSpPr/>
          <p:nvPr/>
        </p:nvGrpSpPr>
        <p:grpSpPr>
          <a:xfrm>
            <a:off x="1155540" y="4714215"/>
            <a:ext cx="5159993" cy="523220"/>
            <a:chOff x="1479002" y="4826509"/>
            <a:chExt cx="5159993" cy="523220"/>
          </a:xfrm>
        </p:grpSpPr>
        <p:sp>
          <p:nvSpPr>
            <p:cNvPr id="58" name="円/楕円 57"/>
            <p:cNvSpPr/>
            <p:nvPr/>
          </p:nvSpPr>
          <p:spPr>
            <a:xfrm>
              <a:off x="1479002" y="4940757"/>
              <a:ext cx="360040" cy="360040"/>
            </a:xfrm>
            <a:prstGeom prst="ellipse">
              <a:avLst/>
            </a:prstGeom>
            <a:solidFill>
              <a:schemeClr val="bg1"/>
            </a:solid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Text Box 5"/>
            <p:cNvSpPr txBox="1">
              <a:spLocks noChangeArrowheads="1"/>
            </p:cNvSpPr>
            <p:nvPr/>
          </p:nvSpPr>
          <p:spPr bwMode="auto">
            <a:xfrm>
              <a:off x="1779274" y="4826509"/>
              <a:ext cx="485972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800" dirty="0">
                  <a:latin typeface="+mn-ea"/>
                </a:rPr>
                <a:t>で囲んだ人を固定して考えると</a:t>
              </a:r>
              <a:endParaRPr lang="en-US" altLang="ja-JP" sz="2800" dirty="0">
                <a:latin typeface="+mn-ea"/>
              </a:endParaRPr>
            </a:p>
          </p:txBody>
        </p:sp>
      </p:grpSp>
      <p:sp>
        <p:nvSpPr>
          <p:cNvPr id="61" name="Text Box 5"/>
          <p:cNvSpPr txBox="1">
            <a:spLocks noChangeArrowheads="1"/>
          </p:cNvSpPr>
          <p:nvPr/>
        </p:nvSpPr>
        <p:spPr bwMode="auto">
          <a:xfrm>
            <a:off x="1125375" y="5217876"/>
            <a:ext cx="762308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800" dirty="0">
                <a:latin typeface="+mn-ea"/>
              </a:rPr>
              <a:t>残りの５人を１列に並べる順列の総数に等しい。</a:t>
            </a:r>
            <a:endParaRPr lang="en-US" altLang="ja-JP" sz="2800" dirty="0">
              <a:latin typeface="+mn-ea"/>
            </a:endParaRPr>
          </a:p>
        </p:txBody>
      </p:sp>
      <p:sp>
        <p:nvSpPr>
          <p:cNvPr id="62" name="Text Box 5"/>
          <p:cNvSpPr txBox="1">
            <a:spLocks noChangeArrowheads="1"/>
          </p:cNvSpPr>
          <p:nvPr/>
        </p:nvSpPr>
        <p:spPr bwMode="auto">
          <a:xfrm>
            <a:off x="4130128" y="5990984"/>
            <a:ext cx="2689033"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＝５・４・３・２・１</a:t>
            </a:r>
            <a:endParaRPr lang="en-US" altLang="ja-JP" sz="2800" dirty="0">
              <a:latin typeface="+mn-ea"/>
              <a:ea typeface="+mn-ea"/>
            </a:endParaRPr>
          </a:p>
        </p:txBody>
      </p:sp>
      <p:grpSp>
        <p:nvGrpSpPr>
          <p:cNvPr id="63" name="グループ化 62"/>
          <p:cNvGrpSpPr/>
          <p:nvPr/>
        </p:nvGrpSpPr>
        <p:grpSpPr>
          <a:xfrm>
            <a:off x="5942897" y="6308293"/>
            <a:ext cx="1942524" cy="523220"/>
            <a:chOff x="8358943" y="2800638"/>
            <a:chExt cx="1141559" cy="523220"/>
          </a:xfrm>
        </p:grpSpPr>
        <p:cxnSp>
          <p:nvCxnSpPr>
            <p:cNvPr id="64" name="直線コネクタ 63"/>
            <p:cNvCxnSpPr/>
            <p:nvPr/>
          </p:nvCxnSpPr>
          <p:spPr>
            <a:xfrm>
              <a:off x="8375880" y="3254751"/>
              <a:ext cx="858460" cy="0"/>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sp>
          <p:nvSpPr>
            <p:cNvPr id="65" name="Text Box 5"/>
            <p:cNvSpPr txBox="1">
              <a:spLocks noChangeArrowheads="1"/>
            </p:cNvSpPr>
            <p:nvPr/>
          </p:nvSpPr>
          <p:spPr bwMode="auto">
            <a:xfrm>
              <a:off x="8358943" y="2800638"/>
              <a:ext cx="114155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１２０通り</a:t>
              </a:r>
              <a:endParaRPr lang="en-US" altLang="ja-JP" sz="2800" dirty="0">
                <a:latin typeface="+mn-ea"/>
                <a:ea typeface="+mn-ea"/>
              </a:endParaRPr>
            </a:p>
          </p:txBody>
        </p:sp>
      </p:grpSp>
      <p:sp>
        <p:nvSpPr>
          <p:cNvPr id="66" name="Text Box 5"/>
          <p:cNvSpPr txBox="1">
            <a:spLocks noChangeArrowheads="1"/>
          </p:cNvSpPr>
          <p:nvPr/>
        </p:nvSpPr>
        <p:spPr bwMode="auto">
          <a:xfrm>
            <a:off x="4149706" y="6314242"/>
            <a:ext cx="158929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＝１２０</a:t>
            </a:r>
            <a:endParaRPr lang="en-US" altLang="ja-JP" sz="2800" dirty="0">
              <a:latin typeface="+mn-ea"/>
              <a:ea typeface="+mn-ea"/>
            </a:endParaRPr>
          </a:p>
        </p:txBody>
      </p:sp>
      <p:sp>
        <p:nvSpPr>
          <p:cNvPr id="67" name="Text Box 5"/>
          <p:cNvSpPr txBox="1">
            <a:spLocks noChangeArrowheads="1"/>
          </p:cNvSpPr>
          <p:nvPr/>
        </p:nvSpPr>
        <p:spPr bwMode="auto">
          <a:xfrm>
            <a:off x="1097275" y="5627955"/>
            <a:ext cx="126396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よって、</a:t>
            </a:r>
            <a:endParaRPr lang="en-US" altLang="ja-JP" sz="2800" dirty="0">
              <a:latin typeface="+mn-ea"/>
              <a:ea typeface="+mn-ea"/>
            </a:endParaRPr>
          </a:p>
        </p:txBody>
      </p:sp>
      <p:grpSp>
        <p:nvGrpSpPr>
          <p:cNvPr id="68" name="グループ化 67"/>
          <p:cNvGrpSpPr/>
          <p:nvPr/>
        </p:nvGrpSpPr>
        <p:grpSpPr>
          <a:xfrm>
            <a:off x="2560613" y="5667291"/>
            <a:ext cx="1629740" cy="535920"/>
            <a:chOff x="2726865" y="5921504"/>
            <a:chExt cx="1629740" cy="535920"/>
          </a:xfrm>
        </p:grpSpPr>
        <p:sp>
          <p:nvSpPr>
            <p:cNvPr id="69" name="Text Box 5"/>
            <p:cNvSpPr txBox="1">
              <a:spLocks noChangeArrowheads="1"/>
            </p:cNvSpPr>
            <p:nvPr/>
          </p:nvSpPr>
          <p:spPr bwMode="auto">
            <a:xfrm>
              <a:off x="2726865" y="5921504"/>
              <a:ext cx="150550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（６－１）</a:t>
              </a:r>
              <a:endParaRPr lang="en-US" altLang="ja-JP" sz="2800" dirty="0">
                <a:latin typeface="+mn-ea"/>
                <a:ea typeface="+mn-ea"/>
              </a:endParaRPr>
            </a:p>
          </p:txBody>
        </p:sp>
        <p:sp>
          <p:nvSpPr>
            <p:cNvPr id="70" name="Text Box 5"/>
            <p:cNvSpPr txBox="1">
              <a:spLocks noChangeArrowheads="1"/>
            </p:cNvSpPr>
            <p:nvPr/>
          </p:nvSpPr>
          <p:spPr bwMode="auto">
            <a:xfrm>
              <a:off x="3844967" y="5934204"/>
              <a:ext cx="51163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a:t>
              </a:r>
              <a:endParaRPr lang="en-US" altLang="ja-JP" sz="2800" dirty="0">
                <a:latin typeface="+mn-ea"/>
                <a:ea typeface="+mn-ea"/>
              </a:endParaRPr>
            </a:p>
          </p:txBody>
        </p:sp>
      </p:grpSp>
      <p:grpSp>
        <p:nvGrpSpPr>
          <p:cNvPr id="71" name="グループ化 70"/>
          <p:cNvGrpSpPr/>
          <p:nvPr/>
        </p:nvGrpSpPr>
        <p:grpSpPr>
          <a:xfrm>
            <a:off x="4116829" y="5664412"/>
            <a:ext cx="1139830" cy="535920"/>
            <a:chOff x="2015137" y="6126942"/>
            <a:chExt cx="1139830" cy="535920"/>
          </a:xfrm>
        </p:grpSpPr>
        <p:sp>
          <p:nvSpPr>
            <p:cNvPr id="72" name="Text Box 5"/>
            <p:cNvSpPr txBox="1">
              <a:spLocks noChangeArrowheads="1"/>
            </p:cNvSpPr>
            <p:nvPr/>
          </p:nvSpPr>
          <p:spPr bwMode="auto">
            <a:xfrm>
              <a:off x="2015137" y="6126942"/>
              <a:ext cx="56546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a:t>
              </a:r>
              <a:endParaRPr lang="en-US" altLang="ja-JP" sz="2800" dirty="0">
                <a:latin typeface="+mn-ea"/>
                <a:ea typeface="+mn-ea"/>
              </a:endParaRPr>
            </a:p>
          </p:txBody>
        </p:sp>
        <p:grpSp>
          <p:nvGrpSpPr>
            <p:cNvPr id="73" name="グループ化 72"/>
            <p:cNvGrpSpPr/>
            <p:nvPr/>
          </p:nvGrpSpPr>
          <p:grpSpPr>
            <a:xfrm>
              <a:off x="2448781" y="6126942"/>
              <a:ext cx="706186" cy="535920"/>
              <a:chOff x="2726865" y="5921504"/>
              <a:chExt cx="706186" cy="535920"/>
            </a:xfrm>
          </p:grpSpPr>
          <p:sp>
            <p:nvSpPr>
              <p:cNvPr id="74" name="Text Box 5"/>
              <p:cNvSpPr txBox="1">
                <a:spLocks noChangeArrowheads="1"/>
              </p:cNvSpPr>
              <p:nvPr/>
            </p:nvSpPr>
            <p:spPr bwMode="auto">
              <a:xfrm>
                <a:off x="2726865" y="5921504"/>
                <a:ext cx="48447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５</a:t>
                </a:r>
                <a:endParaRPr lang="en-US" altLang="ja-JP" sz="2800" dirty="0">
                  <a:latin typeface="+mn-ea"/>
                  <a:ea typeface="+mn-ea"/>
                </a:endParaRPr>
              </a:p>
            </p:txBody>
          </p:sp>
          <p:sp>
            <p:nvSpPr>
              <p:cNvPr id="75" name="Text Box 5"/>
              <p:cNvSpPr txBox="1">
                <a:spLocks noChangeArrowheads="1"/>
              </p:cNvSpPr>
              <p:nvPr/>
            </p:nvSpPr>
            <p:spPr bwMode="auto">
              <a:xfrm>
                <a:off x="2921413" y="5934204"/>
                <a:ext cx="51163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dirty="0">
                    <a:latin typeface="+mn-ea"/>
                    <a:ea typeface="+mn-ea"/>
                  </a:rPr>
                  <a:t>！</a:t>
                </a:r>
                <a:endParaRPr lang="en-US" altLang="ja-JP" sz="2800" dirty="0">
                  <a:latin typeface="+mn-ea"/>
                  <a:ea typeface="+mn-ea"/>
                </a:endParaRPr>
              </a:p>
            </p:txBody>
          </p:sp>
        </p:grpSp>
      </p:grpSp>
      <p:sp>
        <p:nvSpPr>
          <p:cNvPr id="9" name="フローチャート : 代替処理 23">
            <a:extLst>
              <a:ext uri="{FF2B5EF4-FFF2-40B4-BE49-F238E27FC236}">
                <a16:creationId xmlns:a16="http://schemas.microsoft.com/office/drawing/2014/main" id="{30D88EE4-80B9-1545-6617-96F388068C7D}"/>
              </a:ext>
            </a:extLst>
          </p:cNvPr>
          <p:cNvSpPr/>
          <p:nvPr/>
        </p:nvSpPr>
        <p:spPr>
          <a:xfrm>
            <a:off x="84512" y="3935474"/>
            <a:ext cx="975413" cy="590955"/>
          </a:xfrm>
          <a:prstGeom prst="flowChartAlternateProcess">
            <a:avLst/>
          </a:prstGeom>
          <a:solidFill>
            <a:srgbClr val="00B0F0">
              <a:alpha val="59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800" dirty="0">
                <a:solidFill>
                  <a:schemeClr val="tx1"/>
                </a:solidFill>
              </a:rPr>
              <a:t>例７</a:t>
            </a:r>
          </a:p>
        </p:txBody>
      </p:sp>
      <p:grpSp>
        <p:nvGrpSpPr>
          <p:cNvPr id="33" name="グループ化 32">
            <a:extLst>
              <a:ext uri="{FF2B5EF4-FFF2-40B4-BE49-F238E27FC236}">
                <a16:creationId xmlns:a16="http://schemas.microsoft.com/office/drawing/2014/main" id="{E0A89C8E-35BC-A7CE-61FE-E05892E9278E}"/>
              </a:ext>
            </a:extLst>
          </p:cNvPr>
          <p:cNvGrpSpPr/>
          <p:nvPr/>
        </p:nvGrpSpPr>
        <p:grpSpPr>
          <a:xfrm>
            <a:off x="7128808" y="3490129"/>
            <a:ext cx="1763733" cy="1881104"/>
            <a:chOff x="7134702" y="3364526"/>
            <a:chExt cx="1763733" cy="1881104"/>
          </a:xfrm>
        </p:grpSpPr>
        <p:sp>
          <p:nvSpPr>
            <p:cNvPr id="10" name="円弧 9">
              <a:extLst>
                <a:ext uri="{FF2B5EF4-FFF2-40B4-BE49-F238E27FC236}">
                  <a16:creationId xmlns:a16="http://schemas.microsoft.com/office/drawing/2014/main" id="{6D21EA5D-8186-541B-0640-90557D8FD246}"/>
                </a:ext>
              </a:extLst>
            </p:cNvPr>
            <p:cNvSpPr/>
            <p:nvPr/>
          </p:nvSpPr>
          <p:spPr>
            <a:xfrm flipH="1">
              <a:off x="7256675" y="3501010"/>
              <a:ext cx="1556503" cy="1532940"/>
            </a:xfrm>
            <a:prstGeom prst="arc">
              <a:avLst>
                <a:gd name="adj1" fmla="val 16204973"/>
                <a:gd name="adj2" fmla="val 16138629"/>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 name="円/楕円 20">
              <a:extLst>
                <a:ext uri="{FF2B5EF4-FFF2-40B4-BE49-F238E27FC236}">
                  <a16:creationId xmlns:a16="http://schemas.microsoft.com/office/drawing/2014/main" id="{44658D66-F0BB-2998-6986-7D3FB34FAD34}"/>
                </a:ext>
              </a:extLst>
            </p:cNvPr>
            <p:cNvSpPr/>
            <p:nvPr/>
          </p:nvSpPr>
          <p:spPr>
            <a:xfrm>
              <a:off x="7827542" y="3364526"/>
              <a:ext cx="360040" cy="360040"/>
            </a:xfrm>
            <a:prstGeom prst="ellipse">
              <a:avLst/>
            </a:prstGeom>
            <a:solidFill>
              <a:schemeClr val="bg1"/>
            </a:solidFill>
            <a:ln w="3492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楕円 21">
              <a:extLst>
                <a:ext uri="{FF2B5EF4-FFF2-40B4-BE49-F238E27FC236}">
                  <a16:creationId xmlns:a16="http://schemas.microsoft.com/office/drawing/2014/main" id="{0C4539E3-EBB3-333B-E222-5D41B24ABCC2}"/>
                </a:ext>
              </a:extLst>
            </p:cNvPr>
            <p:cNvSpPr/>
            <p:nvPr/>
          </p:nvSpPr>
          <p:spPr>
            <a:xfrm>
              <a:off x="7134702" y="3792865"/>
              <a:ext cx="360040" cy="360040"/>
            </a:xfrm>
            <a:prstGeom prst="ellipse">
              <a:avLst/>
            </a:prstGeom>
            <a:solidFill>
              <a:schemeClr val="bg1"/>
            </a:solidFill>
            <a:ln w="349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円/楕円 22">
              <a:extLst>
                <a:ext uri="{FF2B5EF4-FFF2-40B4-BE49-F238E27FC236}">
                  <a16:creationId xmlns:a16="http://schemas.microsoft.com/office/drawing/2014/main" id="{9AB975A9-F389-D6CE-36B0-2898C9701341}"/>
                </a:ext>
              </a:extLst>
            </p:cNvPr>
            <p:cNvSpPr/>
            <p:nvPr/>
          </p:nvSpPr>
          <p:spPr>
            <a:xfrm>
              <a:off x="8538395" y="4479308"/>
              <a:ext cx="360040" cy="360040"/>
            </a:xfrm>
            <a:prstGeom prst="ellipse">
              <a:avLst/>
            </a:prstGeom>
            <a:solidFill>
              <a:schemeClr val="bg1"/>
            </a:solidFill>
            <a:ln w="3492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円/楕円 23">
              <a:extLst>
                <a:ext uri="{FF2B5EF4-FFF2-40B4-BE49-F238E27FC236}">
                  <a16:creationId xmlns:a16="http://schemas.microsoft.com/office/drawing/2014/main" id="{97F60359-6E21-F2A4-6850-698DDAE29F1F}"/>
                </a:ext>
              </a:extLst>
            </p:cNvPr>
            <p:cNvSpPr/>
            <p:nvPr/>
          </p:nvSpPr>
          <p:spPr>
            <a:xfrm>
              <a:off x="8538395" y="3713092"/>
              <a:ext cx="360040" cy="360040"/>
            </a:xfrm>
            <a:prstGeom prst="ellipse">
              <a:avLst/>
            </a:prstGeom>
            <a:solidFill>
              <a:schemeClr val="bg1"/>
            </a:solidFill>
            <a:ln w="34925">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円/楕円 25">
              <a:extLst>
                <a:ext uri="{FF2B5EF4-FFF2-40B4-BE49-F238E27FC236}">
                  <a16:creationId xmlns:a16="http://schemas.microsoft.com/office/drawing/2014/main" id="{26DBE5AE-4FA4-D849-5A71-66C64363138E}"/>
                </a:ext>
              </a:extLst>
            </p:cNvPr>
            <p:cNvSpPr/>
            <p:nvPr/>
          </p:nvSpPr>
          <p:spPr>
            <a:xfrm>
              <a:off x="7256675" y="4509614"/>
              <a:ext cx="360040" cy="360040"/>
            </a:xfrm>
            <a:prstGeom prst="ellipse">
              <a:avLst/>
            </a:prstGeom>
            <a:solidFill>
              <a:schemeClr val="bg1"/>
            </a:solidFill>
            <a:ln w="349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楕円 26">
              <a:extLst>
                <a:ext uri="{FF2B5EF4-FFF2-40B4-BE49-F238E27FC236}">
                  <a16:creationId xmlns:a16="http://schemas.microsoft.com/office/drawing/2014/main" id="{E15D0469-DFD0-662C-0D29-279908C52107}"/>
                </a:ext>
              </a:extLst>
            </p:cNvPr>
            <p:cNvSpPr/>
            <p:nvPr/>
          </p:nvSpPr>
          <p:spPr>
            <a:xfrm>
              <a:off x="7876289" y="4885590"/>
              <a:ext cx="360040" cy="360040"/>
            </a:xfrm>
            <a:prstGeom prst="ellipse">
              <a:avLst/>
            </a:prstGeom>
            <a:solidFill>
              <a:schemeClr val="bg1"/>
            </a:solidFill>
            <a:ln w="349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4054050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375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up)">
                                      <p:cBhvr>
                                        <p:cTn id="12" dur="4250"/>
                                        <p:tgtEl>
                                          <p:spTgt spid="5"/>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dissolve">
                                      <p:cBhvr>
                                        <p:cTn id="15" dur="500"/>
                                        <p:tgtEl>
                                          <p:spTgt spid="2"/>
                                        </p:tgtEl>
                                      </p:cBhvr>
                                    </p:animEffect>
                                  </p:childTnLst>
                                </p:cTn>
                              </p:par>
                              <p:par>
                                <p:cTn id="16" presetID="9" presetClass="entr" presetSubtype="0" fill="hold" grpId="0" nodeType="withEffect">
                                  <p:stCondLst>
                                    <p:cond delay="750"/>
                                  </p:stCondLst>
                                  <p:childTnLst>
                                    <p:set>
                                      <p:cBhvr>
                                        <p:cTn id="17" dur="1" fill="hold">
                                          <p:stCondLst>
                                            <p:cond delay="0"/>
                                          </p:stCondLst>
                                        </p:cTn>
                                        <p:tgtEl>
                                          <p:spTgt spid="21"/>
                                        </p:tgtEl>
                                        <p:attrNameLst>
                                          <p:attrName>style.visibility</p:attrName>
                                        </p:attrNameLst>
                                      </p:cBhvr>
                                      <p:to>
                                        <p:strVal val="visible"/>
                                      </p:to>
                                    </p:set>
                                    <p:animEffect transition="in" filter="dissolve">
                                      <p:cBhvr>
                                        <p:cTn id="18" dur="500"/>
                                        <p:tgtEl>
                                          <p:spTgt spid="21"/>
                                        </p:tgtEl>
                                      </p:cBhvr>
                                    </p:animEffect>
                                  </p:childTnLst>
                                </p:cTn>
                              </p:par>
                              <p:par>
                                <p:cTn id="19" presetID="9" presetClass="entr" presetSubtype="0" fill="hold" grpId="0" nodeType="withEffect">
                                  <p:stCondLst>
                                    <p:cond delay="2000"/>
                                  </p:stCondLst>
                                  <p:childTnLst>
                                    <p:set>
                                      <p:cBhvr>
                                        <p:cTn id="20" dur="1" fill="hold">
                                          <p:stCondLst>
                                            <p:cond delay="0"/>
                                          </p:stCondLst>
                                        </p:cTn>
                                        <p:tgtEl>
                                          <p:spTgt spid="22"/>
                                        </p:tgtEl>
                                        <p:attrNameLst>
                                          <p:attrName>style.visibility</p:attrName>
                                        </p:attrNameLst>
                                      </p:cBhvr>
                                      <p:to>
                                        <p:strVal val="visible"/>
                                      </p:to>
                                    </p:set>
                                    <p:animEffect transition="in" filter="dissolve">
                                      <p:cBhvr>
                                        <p:cTn id="21" dur="500"/>
                                        <p:tgtEl>
                                          <p:spTgt spid="22"/>
                                        </p:tgtEl>
                                      </p:cBhvr>
                                    </p:animEffect>
                                  </p:childTnLst>
                                </p:cTn>
                              </p:par>
                              <p:par>
                                <p:cTn id="22" presetID="9" presetClass="entr" presetSubtype="0" fill="hold" grpId="0" nodeType="withEffect">
                                  <p:stCondLst>
                                    <p:cond delay="3000"/>
                                  </p:stCondLst>
                                  <p:childTnLst>
                                    <p:set>
                                      <p:cBhvr>
                                        <p:cTn id="23" dur="1" fill="hold">
                                          <p:stCondLst>
                                            <p:cond delay="0"/>
                                          </p:stCondLst>
                                        </p:cTn>
                                        <p:tgtEl>
                                          <p:spTgt spid="26"/>
                                        </p:tgtEl>
                                        <p:attrNameLst>
                                          <p:attrName>style.visibility</p:attrName>
                                        </p:attrNameLst>
                                      </p:cBhvr>
                                      <p:to>
                                        <p:strVal val="visible"/>
                                      </p:to>
                                    </p:set>
                                    <p:animEffect transition="in" filter="dissolve">
                                      <p:cBhvr>
                                        <p:cTn id="24" dur="500"/>
                                        <p:tgtEl>
                                          <p:spTgt spid="26"/>
                                        </p:tgtEl>
                                      </p:cBhvr>
                                    </p:animEffect>
                                  </p:childTnLst>
                                </p:cTn>
                              </p:par>
                              <p:par>
                                <p:cTn id="25" presetID="22" presetClass="entr" presetSubtype="8" fill="hold" grpId="0" nodeType="withEffect">
                                  <p:stCondLst>
                                    <p:cond delay="3500"/>
                                  </p:stCondLst>
                                  <p:childTnLst>
                                    <p:set>
                                      <p:cBhvr>
                                        <p:cTn id="26" dur="1" fill="hold">
                                          <p:stCondLst>
                                            <p:cond delay="0"/>
                                          </p:stCondLst>
                                        </p:cTn>
                                        <p:tgtEl>
                                          <p:spTgt spid="4"/>
                                        </p:tgtEl>
                                        <p:attrNameLst>
                                          <p:attrName>style.visibility</p:attrName>
                                        </p:attrNameLst>
                                      </p:cBhvr>
                                      <p:to>
                                        <p:strVal val="visible"/>
                                      </p:to>
                                    </p:set>
                                    <p:animEffect transition="in" filter="wipe(left)">
                                      <p:cBhvr>
                                        <p:cTn id="27" dur="1500"/>
                                        <p:tgtEl>
                                          <p:spTgt spid="4"/>
                                        </p:tgtEl>
                                      </p:cBhvr>
                                    </p:animEffect>
                                  </p:childTnLst>
                                </p:cTn>
                              </p:par>
                              <p:par>
                                <p:cTn id="28" presetID="22" presetClass="entr" presetSubtype="4" fill="hold" grpId="0" nodeType="withEffect">
                                  <p:stCondLst>
                                    <p:cond delay="4250"/>
                                  </p:stCondLst>
                                  <p:childTnLst>
                                    <p:set>
                                      <p:cBhvr>
                                        <p:cTn id="29" dur="1" fill="hold">
                                          <p:stCondLst>
                                            <p:cond delay="0"/>
                                          </p:stCondLst>
                                        </p:cTn>
                                        <p:tgtEl>
                                          <p:spTgt spid="25"/>
                                        </p:tgtEl>
                                        <p:attrNameLst>
                                          <p:attrName>style.visibility</p:attrName>
                                        </p:attrNameLst>
                                      </p:cBhvr>
                                      <p:to>
                                        <p:strVal val="visible"/>
                                      </p:to>
                                    </p:set>
                                    <p:animEffect transition="in" filter="wipe(down)">
                                      <p:cBhvr>
                                        <p:cTn id="30" dur="4250"/>
                                        <p:tgtEl>
                                          <p:spTgt spid="25"/>
                                        </p:tgtEl>
                                      </p:cBhvr>
                                    </p:animEffect>
                                  </p:childTnLst>
                                </p:cTn>
                              </p:par>
                              <p:par>
                                <p:cTn id="31" presetID="9" presetClass="entr" presetSubtype="0" fill="hold" grpId="0" nodeType="withEffect">
                                  <p:stCondLst>
                                    <p:cond delay="5000"/>
                                  </p:stCondLst>
                                  <p:childTnLst>
                                    <p:set>
                                      <p:cBhvr>
                                        <p:cTn id="32" dur="1" fill="hold">
                                          <p:stCondLst>
                                            <p:cond delay="0"/>
                                          </p:stCondLst>
                                        </p:cTn>
                                        <p:tgtEl>
                                          <p:spTgt spid="27"/>
                                        </p:tgtEl>
                                        <p:attrNameLst>
                                          <p:attrName>style.visibility</p:attrName>
                                        </p:attrNameLst>
                                      </p:cBhvr>
                                      <p:to>
                                        <p:strVal val="visible"/>
                                      </p:to>
                                    </p:set>
                                    <p:animEffect transition="in" filter="dissolve">
                                      <p:cBhvr>
                                        <p:cTn id="33" dur="500"/>
                                        <p:tgtEl>
                                          <p:spTgt spid="27"/>
                                        </p:tgtEl>
                                      </p:cBhvr>
                                    </p:animEffect>
                                  </p:childTnLst>
                                </p:cTn>
                              </p:par>
                              <p:par>
                                <p:cTn id="34" presetID="9" presetClass="entr" presetSubtype="0" fill="hold" grpId="0" nodeType="withEffect">
                                  <p:stCondLst>
                                    <p:cond delay="6250"/>
                                  </p:stCondLst>
                                  <p:childTnLst>
                                    <p:set>
                                      <p:cBhvr>
                                        <p:cTn id="35" dur="1" fill="hold">
                                          <p:stCondLst>
                                            <p:cond delay="0"/>
                                          </p:stCondLst>
                                        </p:cTn>
                                        <p:tgtEl>
                                          <p:spTgt spid="23"/>
                                        </p:tgtEl>
                                        <p:attrNameLst>
                                          <p:attrName>style.visibility</p:attrName>
                                        </p:attrNameLst>
                                      </p:cBhvr>
                                      <p:to>
                                        <p:strVal val="visible"/>
                                      </p:to>
                                    </p:set>
                                    <p:animEffect transition="in" filter="dissolve">
                                      <p:cBhvr>
                                        <p:cTn id="36" dur="500"/>
                                        <p:tgtEl>
                                          <p:spTgt spid="23"/>
                                        </p:tgtEl>
                                      </p:cBhvr>
                                    </p:animEffect>
                                  </p:childTnLst>
                                </p:cTn>
                              </p:par>
                              <p:par>
                                <p:cTn id="37" presetID="9" presetClass="entr" presetSubtype="0" fill="hold" grpId="0" nodeType="withEffect">
                                  <p:stCondLst>
                                    <p:cond delay="7500"/>
                                  </p:stCondLst>
                                  <p:childTnLst>
                                    <p:set>
                                      <p:cBhvr>
                                        <p:cTn id="38" dur="1" fill="hold">
                                          <p:stCondLst>
                                            <p:cond delay="0"/>
                                          </p:stCondLst>
                                        </p:cTn>
                                        <p:tgtEl>
                                          <p:spTgt spid="24"/>
                                        </p:tgtEl>
                                        <p:attrNameLst>
                                          <p:attrName>style.visibility</p:attrName>
                                        </p:attrNameLst>
                                      </p:cBhvr>
                                      <p:to>
                                        <p:strVal val="visible"/>
                                      </p:to>
                                    </p:set>
                                    <p:animEffect transition="in" filter="dissolve">
                                      <p:cBhvr>
                                        <p:cTn id="39" dur="500"/>
                                        <p:tgtEl>
                                          <p:spTgt spid="24"/>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wipe(left)">
                                      <p:cBhvr>
                                        <p:cTn id="44" dur="2250"/>
                                        <p:tgtEl>
                                          <p:spTgt spid="17"/>
                                        </p:tgtEl>
                                      </p:cBhvr>
                                    </p:animEffect>
                                  </p:childTnLst>
                                </p:cTn>
                              </p:par>
                            </p:childTnLst>
                          </p:cTn>
                        </p:par>
                      </p:childTnLst>
                    </p:cTn>
                  </p:par>
                  <p:par>
                    <p:cTn id="45" fill="hold">
                      <p:stCondLst>
                        <p:cond delay="indefinite"/>
                      </p:stCondLst>
                      <p:childTnLst>
                        <p:par>
                          <p:cTn id="46" fill="hold">
                            <p:stCondLst>
                              <p:cond delay="0"/>
                            </p:stCondLst>
                            <p:childTnLst>
                              <p:par>
                                <p:cTn id="47" presetID="9" presetClass="entr" presetSubtype="0" fill="hold" grpId="0" nodeType="clickEffect">
                                  <p:stCondLst>
                                    <p:cond delay="0"/>
                                  </p:stCondLst>
                                  <p:childTnLst>
                                    <p:set>
                                      <p:cBhvr>
                                        <p:cTn id="48" dur="1" fill="hold">
                                          <p:stCondLst>
                                            <p:cond delay="0"/>
                                          </p:stCondLst>
                                        </p:cTn>
                                        <p:tgtEl>
                                          <p:spTgt spid="20"/>
                                        </p:tgtEl>
                                        <p:attrNameLst>
                                          <p:attrName>style.visibility</p:attrName>
                                        </p:attrNameLst>
                                      </p:cBhvr>
                                      <p:to>
                                        <p:strVal val="visible"/>
                                      </p:to>
                                    </p:set>
                                    <p:animEffect transition="in" filter="dissolve">
                                      <p:cBhvr>
                                        <p:cTn id="49" dur="500"/>
                                        <p:tgtEl>
                                          <p:spTgt spid="20"/>
                                        </p:tgtEl>
                                      </p:cBhvr>
                                    </p:animEffect>
                                  </p:childTnLst>
                                </p:cTn>
                              </p:par>
                              <p:par>
                                <p:cTn id="50" presetID="9" presetClass="entr" presetSubtype="0" fill="hold" grpId="0" nodeType="withEffect">
                                  <p:stCondLst>
                                    <p:cond delay="0"/>
                                  </p:stCondLst>
                                  <p:childTnLst>
                                    <p:set>
                                      <p:cBhvr>
                                        <p:cTn id="51" dur="1" fill="hold">
                                          <p:stCondLst>
                                            <p:cond delay="0"/>
                                          </p:stCondLst>
                                        </p:cTn>
                                        <p:tgtEl>
                                          <p:spTgt spid="32"/>
                                        </p:tgtEl>
                                        <p:attrNameLst>
                                          <p:attrName>style.visibility</p:attrName>
                                        </p:attrNameLst>
                                      </p:cBhvr>
                                      <p:to>
                                        <p:strVal val="visible"/>
                                      </p:to>
                                    </p:set>
                                    <p:animEffect transition="in" filter="dissolve">
                                      <p:cBhvr>
                                        <p:cTn id="52" dur="500"/>
                                        <p:tgtEl>
                                          <p:spTgt spid="32"/>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wipe(left)">
                                      <p:cBhvr>
                                        <p:cTn id="57" dur="3750"/>
                                        <p:tgtEl>
                                          <p:spTgt spid="18"/>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19"/>
                                        </p:tgtEl>
                                        <p:attrNameLst>
                                          <p:attrName>style.visibility</p:attrName>
                                        </p:attrNameLst>
                                      </p:cBhvr>
                                      <p:to>
                                        <p:strVal val="visible"/>
                                      </p:to>
                                    </p:set>
                                    <p:animEffect transition="in" filter="wipe(left)">
                                      <p:cBhvr>
                                        <p:cTn id="62" dur="1750"/>
                                        <p:tgtEl>
                                          <p:spTgt spid="19"/>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1" fill="hold" nodeType="clickEffect">
                                  <p:stCondLst>
                                    <p:cond delay="0"/>
                                  </p:stCondLst>
                                  <p:childTnLst>
                                    <p:set>
                                      <p:cBhvr>
                                        <p:cTn id="66" dur="1" fill="hold">
                                          <p:stCondLst>
                                            <p:cond delay="0"/>
                                          </p:stCondLst>
                                        </p:cTn>
                                        <p:tgtEl>
                                          <p:spTgt spid="31"/>
                                        </p:tgtEl>
                                        <p:attrNameLst>
                                          <p:attrName>style.visibility</p:attrName>
                                        </p:attrNameLst>
                                      </p:cBhvr>
                                      <p:to>
                                        <p:strVal val="visible"/>
                                      </p:to>
                                    </p:set>
                                    <p:animEffect transition="in" filter="wipe(up)">
                                      <p:cBhvr>
                                        <p:cTn id="67" dur="2250"/>
                                        <p:tgtEl>
                                          <p:spTgt spid="31"/>
                                        </p:tgtEl>
                                      </p:cBhvr>
                                    </p:animEffect>
                                  </p:childTnLst>
                                </p:cTn>
                              </p:par>
                            </p:childTnLst>
                          </p:cTn>
                        </p:par>
                        <p:par>
                          <p:cTn id="68" fill="hold">
                            <p:stCondLst>
                              <p:cond delay="2250"/>
                            </p:stCondLst>
                            <p:childTnLst>
                              <p:par>
                                <p:cTn id="69" presetID="9" presetClass="entr" presetSubtype="0" fill="hold" grpId="0" nodeType="afterEffect">
                                  <p:stCondLst>
                                    <p:cond delay="0"/>
                                  </p:stCondLst>
                                  <p:childTnLst>
                                    <p:set>
                                      <p:cBhvr>
                                        <p:cTn id="70" dur="1" fill="hold">
                                          <p:stCondLst>
                                            <p:cond delay="0"/>
                                          </p:stCondLst>
                                        </p:cTn>
                                        <p:tgtEl>
                                          <p:spTgt spid="3"/>
                                        </p:tgtEl>
                                        <p:attrNameLst>
                                          <p:attrName>style.visibility</p:attrName>
                                        </p:attrNameLst>
                                      </p:cBhvr>
                                      <p:to>
                                        <p:strVal val="visible"/>
                                      </p:to>
                                    </p:set>
                                    <p:animEffect transition="in" filter="dissolve">
                                      <p:cBhvr>
                                        <p:cTn id="71" dur="500"/>
                                        <p:tgtEl>
                                          <p:spTgt spid="3"/>
                                        </p:tgtEl>
                                      </p:cBhvr>
                                    </p:animEffect>
                                  </p:childTnLst>
                                </p:cTn>
                              </p:par>
                            </p:childTnLst>
                          </p:cTn>
                        </p:par>
                      </p:childTnLst>
                    </p:cTn>
                  </p:par>
                  <p:par>
                    <p:cTn id="72" fill="hold">
                      <p:stCondLst>
                        <p:cond delay="indefinite"/>
                      </p:stCondLst>
                      <p:childTnLst>
                        <p:par>
                          <p:cTn id="73" fill="hold">
                            <p:stCondLst>
                              <p:cond delay="0"/>
                            </p:stCondLst>
                            <p:childTnLst>
                              <p:par>
                                <p:cTn id="74" presetID="9" presetClass="entr" presetSubtype="0" fill="hold" grpId="0" nodeType="clickEffect">
                                  <p:stCondLst>
                                    <p:cond delay="0"/>
                                  </p:stCondLst>
                                  <p:childTnLst>
                                    <p:set>
                                      <p:cBhvr>
                                        <p:cTn id="75" dur="1" fill="hold">
                                          <p:stCondLst>
                                            <p:cond delay="0"/>
                                          </p:stCondLst>
                                        </p:cTn>
                                        <p:tgtEl>
                                          <p:spTgt spid="38"/>
                                        </p:tgtEl>
                                        <p:attrNameLst>
                                          <p:attrName>style.visibility</p:attrName>
                                        </p:attrNameLst>
                                      </p:cBhvr>
                                      <p:to>
                                        <p:strVal val="visible"/>
                                      </p:to>
                                    </p:set>
                                    <p:animEffect transition="in" filter="dissolve">
                                      <p:cBhvr>
                                        <p:cTn id="76" dur="500"/>
                                        <p:tgtEl>
                                          <p:spTgt spid="38"/>
                                        </p:tgtEl>
                                      </p:cBhvr>
                                    </p:animEffect>
                                  </p:childTnLst>
                                </p:cTn>
                              </p:par>
                            </p:childTnLst>
                          </p:cTn>
                        </p:par>
                      </p:childTnLst>
                    </p:cTn>
                  </p:par>
                  <p:par>
                    <p:cTn id="77" fill="hold">
                      <p:stCondLst>
                        <p:cond delay="indefinite"/>
                      </p:stCondLst>
                      <p:childTnLst>
                        <p:par>
                          <p:cTn id="78" fill="hold">
                            <p:stCondLst>
                              <p:cond delay="0"/>
                            </p:stCondLst>
                            <p:childTnLst>
                              <p:par>
                                <p:cTn id="79" presetID="22" presetClass="entr" presetSubtype="8" fill="hold" grpId="0" nodeType="clickEffect">
                                  <p:stCondLst>
                                    <p:cond delay="0"/>
                                  </p:stCondLst>
                                  <p:childTnLst>
                                    <p:set>
                                      <p:cBhvr>
                                        <p:cTn id="80" dur="1" fill="hold">
                                          <p:stCondLst>
                                            <p:cond delay="0"/>
                                          </p:stCondLst>
                                        </p:cTn>
                                        <p:tgtEl>
                                          <p:spTgt spid="40"/>
                                        </p:tgtEl>
                                        <p:attrNameLst>
                                          <p:attrName>style.visibility</p:attrName>
                                        </p:attrNameLst>
                                      </p:cBhvr>
                                      <p:to>
                                        <p:strVal val="visible"/>
                                      </p:to>
                                    </p:set>
                                    <p:animEffect transition="in" filter="wipe(left)">
                                      <p:cBhvr>
                                        <p:cTn id="81" dur="1500"/>
                                        <p:tgtEl>
                                          <p:spTgt spid="40"/>
                                        </p:tgtEl>
                                      </p:cBhvr>
                                    </p:animEffect>
                                  </p:childTnLst>
                                </p:cTn>
                              </p:par>
                            </p:childTnLst>
                          </p:cTn>
                        </p:par>
                      </p:childTnLst>
                    </p:cTn>
                  </p:par>
                  <p:par>
                    <p:cTn id="82" fill="hold">
                      <p:stCondLst>
                        <p:cond delay="indefinite"/>
                      </p:stCondLst>
                      <p:childTnLst>
                        <p:par>
                          <p:cTn id="83" fill="hold">
                            <p:stCondLst>
                              <p:cond delay="0"/>
                            </p:stCondLst>
                            <p:childTnLst>
                              <p:par>
                                <p:cTn id="84" presetID="22" presetClass="entr" presetSubtype="8" fill="hold" grpId="0" nodeType="clickEffect">
                                  <p:stCondLst>
                                    <p:cond delay="0"/>
                                  </p:stCondLst>
                                  <p:childTnLst>
                                    <p:set>
                                      <p:cBhvr>
                                        <p:cTn id="85" dur="1" fill="hold">
                                          <p:stCondLst>
                                            <p:cond delay="0"/>
                                          </p:stCondLst>
                                        </p:cTn>
                                        <p:tgtEl>
                                          <p:spTgt spid="47"/>
                                        </p:tgtEl>
                                        <p:attrNameLst>
                                          <p:attrName>style.visibility</p:attrName>
                                        </p:attrNameLst>
                                      </p:cBhvr>
                                      <p:to>
                                        <p:strVal val="visible"/>
                                      </p:to>
                                    </p:set>
                                    <p:animEffect transition="in" filter="wipe(left)">
                                      <p:cBhvr>
                                        <p:cTn id="86" dur="3750"/>
                                        <p:tgtEl>
                                          <p:spTgt spid="47"/>
                                        </p:tgtEl>
                                      </p:cBhvr>
                                    </p:animEffect>
                                  </p:childTnLst>
                                </p:cTn>
                              </p:par>
                            </p:childTnLst>
                          </p:cTn>
                        </p:par>
                      </p:childTnLst>
                    </p:cTn>
                  </p:par>
                  <p:par>
                    <p:cTn id="87" fill="hold">
                      <p:stCondLst>
                        <p:cond delay="indefinite"/>
                      </p:stCondLst>
                      <p:childTnLst>
                        <p:par>
                          <p:cTn id="88" fill="hold">
                            <p:stCondLst>
                              <p:cond delay="0"/>
                            </p:stCondLst>
                            <p:childTnLst>
                              <p:par>
                                <p:cTn id="89" presetID="22" presetClass="entr" presetSubtype="8" fill="hold" nodeType="clickEffect">
                                  <p:stCondLst>
                                    <p:cond delay="0"/>
                                  </p:stCondLst>
                                  <p:childTnLst>
                                    <p:set>
                                      <p:cBhvr>
                                        <p:cTn id="90" dur="1" fill="hold">
                                          <p:stCondLst>
                                            <p:cond delay="0"/>
                                          </p:stCondLst>
                                        </p:cTn>
                                        <p:tgtEl>
                                          <p:spTgt spid="6"/>
                                        </p:tgtEl>
                                        <p:attrNameLst>
                                          <p:attrName>style.visibility</p:attrName>
                                        </p:attrNameLst>
                                      </p:cBhvr>
                                      <p:to>
                                        <p:strVal val="visible"/>
                                      </p:to>
                                    </p:set>
                                    <p:animEffect transition="in" filter="wipe(left)">
                                      <p:cBhvr>
                                        <p:cTn id="91" dur="1500"/>
                                        <p:tgtEl>
                                          <p:spTgt spid="6"/>
                                        </p:tgtEl>
                                      </p:cBhvr>
                                    </p:animEffect>
                                  </p:childTnLst>
                                </p:cTn>
                              </p:par>
                            </p:childTnLst>
                          </p:cTn>
                        </p:par>
                      </p:childTnLst>
                    </p:cTn>
                  </p:par>
                  <p:par>
                    <p:cTn id="92" fill="hold">
                      <p:stCondLst>
                        <p:cond delay="indefinite"/>
                      </p:stCondLst>
                      <p:childTnLst>
                        <p:par>
                          <p:cTn id="93" fill="hold">
                            <p:stCondLst>
                              <p:cond delay="0"/>
                            </p:stCondLst>
                            <p:childTnLst>
                              <p:par>
                                <p:cTn id="94" presetID="9" presetClass="entr" presetSubtype="0" fill="hold" grpId="0" nodeType="clickEffect">
                                  <p:stCondLst>
                                    <p:cond delay="0"/>
                                  </p:stCondLst>
                                  <p:childTnLst>
                                    <p:set>
                                      <p:cBhvr>
                                        <p:cTn id="95" dur="1" fill="hold">
                                          <p:stCondLst>
                                            <p:cond delay="0"/>
                                          </p:stCondLst>
                                        </p:cTn>
                                        <p:tgtEl>
                                          <p:spTgt spid="9"/>
                                        </p:tgtEl>
                                        <p:attrNameLst>
                                          <p:attrName>style.visibility</p:attrName>
                                        </p:attrNameLst>
                                      </p:cBhvr>
                                      <p:to>
                                        <p:strVal val="visible"/>
                                      </p:to>
                                    </p:set>
                                    <p:animEffect transition="in" filter="dissolve">
                                      <p:cBhvr>
                                        <p:cTn id="96" dur="500"/>
                                        <p:tgtEl>
                                          <p:spTgt spid="9"/>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ntr" presetSubtype="8" fill="hold" grpId="0" nodeType="clickEffect">
                                  <p:stCondLst>
                                    <p:cond delay="0"/>
                                  </p:stCondLst>
                                  <p:childTnLst>
                                    <p:set>
                                      <p:cBhvr>
                                        <p:cTn id="100" dur="1" fill="hold">
                                          <p:stCondLst>
                                            <p:cond delay="0"/>
                                          </p:stCondLst>
                                        </p:cTn>
                                        <p:tgtEl>
                                          <p:spTgt spid="54"/>
                                        </p:tgtEl>
                                        <p:attrNameLst>
                                          <p:attrName>style.visibility</p:attrName>
                                        </p:attrNameLst>
                                      </p:cBhvr>
                                      <p:to>
                                        <p:strVal val="visible"/>
                                      </p:to>
                                    </p:set>
                                    <p:animEffect transition="in" filter="wipe(left)">
                                      <p:cBhvr>
                                        <p:cTn id="101" dur="3750"/>
                                        <p:tgtEl>
                                          <p:spTgt spid="54"/>
                                        </p:tgtEl>
                                      </p:cBhvr>
                                    </p:animEffect>
                                  </p:childTnLst>
                                </p:cTn>
                              </p:par>
                            </p:childTnLst>
                          </p:cTn>
                        </p:par>
                      </p:childTnLst>
                    </p:cTn>
                  </p:par>
                  <p:par>
                    <p:cTn id="102" fill="hold">
                      <p:stCondLst>
                        <p:cond delay="indefinite"/>
                      </p:stCondLst>
                      <p:childTnLst>
                        <p:par>
                          <p:cTn id="103" fill="hold">
                            <p:stCondLst>
                              <p:cond delay="0"/>
                            </p:stCondLst>
                            <p:childTnLst>
                              <p:par>
                                <p:cTn id="104" presetID="9" presetClass="entr" presetSubtype="0" fill="hold" nodeType="clickEffect">
                                  <p:stCondLst>
                                    <p:cond delay="0"/>
                                  </p:stCondLst>
                                  <p:childTnLst>
                                    <p:set>
                                      <p:cBhvr>
                                        <p:cTn id="105" dur="1" fill="hold">
                                          <p:stCondLst>
                                            <p:cond delay="0"/>
                                          </p:stCondLst>
                                        </p:cTn>
                                        <p:tgtEl>
                                          <p:spTgt spid="33"/>
                                        </p:tgtEl>
                                        <p:attrNameLst>
                                          <p:attrName>style.visibility</p:attrName>
                                        </p:attrNameLst>
                                      </p:cBhvr>
                                      <p:to>
                                        <p:strVal val="visible"/>
                                      </p:to>
                                    </p:set>
                                    <p:animEffect transition="in" filter="dissolve">
                                      <p:cBhvr>
                                        <p:cTn id="106" dur="500"/>
                                        <p:tgtEl>
                                          <p:spTgt spid="33"/>
                                        </p:tgtEl>
                                      </p:cBhvr>
                                    </p:animEffect>
                                  </p:childTnLst>
                                </p:cTn>
                              </p:par>
                            </p:childTnLst>
                          </p:cTn>
                        </p:par>
                      </p:childTnLst>
                    </p:cTn>
                  </p:par>
                  <p:par>
                    <p:cTn id="107" fill="hold">
                      <p:stCondLst>
                        <p:cond delay="indefinite"/>
                      </p:stCondLst>
                      <p:childTnLst>
                        <p:par>
                          <p:cTn id="108" fill="hold">
                            <p:stCondLst>
                              <p:cond delay="0"/>
                            </p:stCondLst>
                            <p:childTnLst>
                              <p:par>
                                <p:cTn id="109" presetID="22" presetClass="entr" presetSubtype="8" fill="hold" grpId="0" nodeType="clickEffect">
                                  <p:stCondLst>
                                    <p:cond delay="0"/>
                                  </p:stCondLst>
                                  <p:childTnLst>
                                    <p:set>
                                      <p:cBhvr>
                                        <p:cTn id="110" dur="1" fill="hold">
                                          <p:stCondLst>
                                            <p:cond delay="0"/>
                                          </p:stCondLst>
                                        </p:cTn>
                                        <p:tgtEl>
                                          <p:spTgt spid="56"/>
                                        </p:tgtEl>
                                        <p:attrNameLst>
                                          <p:attrName>style.visibility</p:attrName>
                                        </p:attrNameLst>
                                      </p:cBhvr>
                                      <p:to>
                                        <p:strVal val="visible"/>
                                      </p:to>
                                    </p:set>
                                    <p:animEffect transition="in" filter="wipe(left)">
                                      <p:cBhvr>
                                        <p:cTn id="111" dur="3250"/>
                                        <p:tgtEl>
                                          <p:spTgt spid="56"/>
                                        </p:tgtEl>
                                      </p:cBhvr>
                                    </p:animEffect>
                                  </p:childTnLst>
                                </p:cTn>
                              </p:par>
                            </p:childTnLst>
                          </p:cTn>
                        </p:par>
                      </p:childTnLst>
                    </p:cTn>
                  </p:par>
                  <p:par>
                    <p:cTn id="112" fill="hold">
                      <p:stCondLst>
                        <p:cond delay="indefinite"/>
                      </p:stCondLst>
                      <p:childTnLst>
                        <p:par>
                          <p:cTn id="113" fill="hold">
                            <p:stCondLst>
                              <p:cond delay="0"/>
                            </p:stCondLst>
                            <p:childTnLst>
                              <p:par>
                                <p:cTn id="114" presetID="22" presetClass="entr" presetSubtype="8" fill="hold" nodeType="clickEffect">
                                  <p:stCondLst>
                                    <p:cond delay="0"/>
                                  </p:stCondLst>
                                  <p:childTnLst>
                                    <p:set>
                                      <p:cBhvr>
                                        <p:cTn id="115" dur="1" fill="hold">
                                          <p:stCondLst>
                                            <p:cond delay="0"/>
                                          </p:stCondLst>
                                        </p:cTn>
                                        <p:tgtEl>
                                          <p:spTgt spid="8"/>
                                        </p:tgtEl>
                                        <p:attrNameLst>
                                          <p:attrName>style.visibility</p:attrName>
                                        </p:attrNameLst>
                                      </p:cBhvr>
                                      <p:to>
                                        <p:strVal val="visible"/>
                                      </p:to>
                                    </p:set>
                                    <p:animEffect transition="in" filter="wipe(left)">
                                      <p:cBhvr>
                                        <p:cTn id="116" dur="3750"/>
                                        <p:tgtEl>
                                          <p:spTgt spid="8"/>
                                        </p:tgtEl>
                                      </p:cBhvr>
                                    </p:animEffect>
                                  </p:childTnLst>
                                </p:cTn>
                              </p:par>
                            </p:childTnLst>
                          </p:cTn>
                        </p:par>
                      </p:childTnLst>
                    </p:cTn>
                  </p:par>
                  <p:par>
                    <p:cTn id="117" fill="hold">
                      <p:stCondLst>
                        <p:cond delay="indefinite"/>
                      </p:stCondLst>
                      <p:childTnLst>
                        <p:par>
                          <p:cTn id="118" fill="hold">
                            <p:stCondLst>
                              <p:cond delay="0"/>
                            </p:stCondLst>
                            <p:childTnLst>
                              <p:par>
                                <p:cTn id="119" presetID="9" presetClass="entr" presetSubtype="0" fill="hold" grpId="0" nodeType="clickEffect">
                                  <p:stCondLst>
                                    <p:cond delay="0"/>
                                  </p:stCondLst>
                                  <p:childTnLst>
                                    <p:set>
                                      <p:cBhvr>
                                        <p:cTn id="120" dur="1" fill="hold">
                                          <p:stCondLst>
                                            <p:cond delay="0"/>
                                          </p:stCondLst>
                                        </p:cTn>
                                        <p:tgtEl>
                                          <p:spTgt spid="59"/>
                                        </p:tgtEl>
                                        <p:attrNameLst>
                                          <p:attrName>style.visibility</p:attrName>
                                        </p:attrNameLst>
                                      </p:cBhvr>
                                      <p:to>
                                        <p:strVal val="visible"/>
                                      </p:to>
                                    </p:set>
                                    <p:animEffect transition="in" filter="dissolve">
                                      <p:cBhvr>
                                        <p:cTn id="121" dur="500"/>
                                        <p:tgtEl>
                                          <p:spTgt spid="59"/>
                                        </p:tgtEl>
                                      </p:cBhvr>
                                    </p:animEffect>
                                  </p:childTnLst>
                                </p:cTn>
                              </p:par>
                            </p:childTnLst>
                          </p:cTn>
                        </p:par>
                      </p:childTnLst>
                    </p:cTn>
                  </p:par>
                  <p:par>
                    <p:cTn id="122" fill="hold">
                      <p:stCondLst>
                        <p:cond delay="indefinite"/>
                      </p:stCondLst>
                      <p:childTnLst>
                        <p:par>
                          <p:cTn id="123" fill="hold">
                            <p:stCondLst>
                              <p:cond delay="0"/>
                            </p:stCondLst>
                            <p:childTnLst>
                              <p:par>
                                <p:cTn id="124" presetID="22" presetClass="entr" presetSubtype="8" fill="hold" grpId="0" nodeType="clickEffect">
                                  <p:stCondLst>
                                    <p:cond delay="0"/>
                                  </p:stCondLst>
                                  <p:childTnLst>
                                    <p:set>
                                      <p:cBhvr>
                                        <p:cTn id="125" dur="1" fill="hold">
                                          <p:stCondLst>
                                            <p:cond delay="0"/>
                                          </p:stCondLst>
                                        </p:cTn>
                                        <p:tgtEl>
                                          <p:spTgt spid="61"/>
                                        </p:tgtEl>
                                        <p:attrNameLst>
                                          <p:attrName>style.visibility</p:attrName>
                                        </p:attrNameLst>
                                      </p:cBhvr>
                                      <p:to>
                                        <p:strVal val="visible"/>
                                      </p:to>
                                    </p:set>
                                    <p:animEffect transition="in" filter="wipe(left)">
                                      <p:cBhvr>
                                        <p:cTn id="126" dur="3750"/>
                                        <p:tgtEl>
                                          <p:spTgt spid="61"/>
                                        </p:tgtEl>
                                      </p:cBhvr>
                                    </p:animEffect>
                                  </p:childTnLst>
                                </p:cTn>
                              </p:par>
                            </p:childTnLst>
                          </p:cTn>
                        </p:par>
                      </p:childTnLst>
                    </p:cTn>
                  </p:par>
                  <p:par>
                    <p:cTn id="127" fill="hold">
                      <p:stCondLst>
                        <p:cond delay="indefinite"/>
                      </p:stCondLst>
                      <p:childTnLst>
                        <p:par>
                          <p:cTn id="128" fill="hold">
                            <p:stCondLst>
                              <p:cond delay="0"/>
                            </p:stCondLst>
                            <p:childTnLst>
                              <p:par>
                                <p:cTn id="129" presetID="22" presetClass="entr" presetSubtype="8" fill="hold" grpId="0" nodeType="clickEffect">
                                  <p:stCondLst>
                                    <p:cond delay="0"/>
                                  </p:stCondLst>
                                  <p:childTnLst>
                                    <p:set>
                                      <p:cBhvr>
                                        <p:cTn id="130" dur="1" fill="hold">
                                          <p:stCondLst>
                                            <p:cond delay="0"/>
                                          </p:stCondLst>
                                        </p:cTn>
                                        <p:tgtEl>
                                          <p:spTgt spid="67"/>
                                        </p:tgtEl>
                                        <p:attrNameLst>
                                          <p:attrName>style.visibility</p:attrName>
                                        </p:attrNameLst>
                                      </p:cBhvr>
                                      <p:to>
                                        <p:strVal val="visible"/>
                                      </p:to>
                                    </p:set>
                                    <p:animEffect transition="in" filter="wipe(left)">
                                      <p:cBhvr>
                                        <p:cTn id="131" dur="1500"/>
                                        <p:tgtEl>
                                          <p:spTgt spid="67"/>
                                        </p:tgtEl>
                                      </p:cBhvr>
                                    </p:animEffect>
                                  </p:childTnLst>
                                </p:cTn>
                              </p:par>
                            </p:childTnLst>
                          </p:cTn>
                        </p:par>
                      </p:childTnLst>
                    </p:cTn>
                  </p:par>
                  <p:par>
                    <p:cTn id="132" fill="hold">
                      <p:stCondLst>
                        <p:cond delay="indefinite"/>
                      </p:stCondLst>
                      <p:childTnLst>
                        <p:par>
                          <p:cTn id="133" fill="hold">
                            <p:stCondLst>
                              <p:cond delay="0"/>
                            </p:stCondLst>
                            <p:childTnLst>
                              <p:par>
                                <p:cTn id="134" presetID="22" presetClass="entr" presetSubtype="8" fill="hold" nodeType="clickEffect">
                                  <p:stCondLst>
                                    <p:cond delay="0"/>
                                  </p:stCondLst>
                                  <p:childTnLst>
                                    <p:set>
                                      <p:cBhvr>
                                        <p:cTn id="135" dur="1" fill="hold">
                                          <p:stCondLst>
                                            <p:cond delay="0"/>
                                          </p:stCondLst>
                                        </p:cTn>
                                        <p:tgtEl>
                                          <p:spTgt spid="68"/>
                                        </p:tgtEl>
                                        <p:attrNameLst>
                                          <p:attrName>style.visibility</p:attrName>
                                        </p:attrNameLst>
                                      </p:cBhvr>
                                      <p:to>
                                        <p:strVal val="visible"/>
                                      </p:to>
                                    </p:set>
                                    <p:animEffect transition="in" filter="wipe(left)">
                                      <p:cBhvr>
                                        <p:cTn id="136" dur="1500"/>
                                        <p:tgtEl>
                                          <p:spTgt spid="68"/>
                                        </p:tgtEl>
                                      </p:cBhvr>
                                    </p:animEffect>
                                  </p:childTnLst>
                                </p:cTn>
                              </p:par>
                            </p:childTnLst>
                          </p:cTn>
                        </p:par>
                      </p:childTnLst>
                    </p:cTn>
                  </p:par>
                  <p:par>
                    <p:cTn id="137" fill="hold">
                      <p:stCondLst>
                        <p:cond delay="indefinite"/>
                      </p:stCondLst>
                      <p:childTnLst>
                        <p:par>
                          <p:cTn id="138" fill="hold">
                            <p:stCondLst>
                              <p:cond delay="0"/>
                            </p:stCondLst>
                            <p:childTnLst>
                              <p:par>
                                <p:cTn id="139" presetID="22" presetClass="entr" presetSubtype="8" fill="hold" nodeType="clickEffect">
                                  <p:stCondLst>
                                    <p:cond delay="0"/>
                                  </p:stCondLst>
                                  <p:childTnLst>
                                    <p:set>
                                      <p:cBhvr>
                                        <p:cTn id="140" dur="1" fill="hold">
                                          <p:stCondLst>
                                            <p:cond delay="0"/>
                                          </p:stCondLst>
                                        </p:cTn>
                                        <p:tgtEl>
                                          <p:spTgt spid="71"/>
                                        </p:tgtEl>
                                        <p:attrNameLst>
                                          <p:attrName>style.visibility</p:attrName>
                                        </p:attrNameLst>
                                      </p:cBhvr>
                                      <p:to>
                                        <p:strVal val="visible"/>
                                      </p:to>
                                    </p:set>
                                    <p:animEffect transition="in" filter="wipe(left)">
                                      <p:cBhvr>
                                        <p:cTn id="141" dur="1500"/>
                                        <p:tgtEl>
                                          <p:spTgt spid="71"/>
                                        </p:tgtEl>
                                      </p:cBhvr>
                                    </p:animEffect>
                                  </p:childTnLst>
                                </p:cTn>
                              </p:par>
                            </p:childTnLst>
                          </p:cTn>
                        </p:par>
                      </p:childTnLst>
                    </p:cTn>
                  </p:par>
                  <p:par>
                    <p:cTn id="142" fill="hold">
                      <p:stCondLst>
                        <p:cond delay="indefinite"/>
                      </p:stCondLst>
                      <p:childTnLst>
                        <p:par>
                          <p:cTn id="143" fill="hold">
                            <p:stCondLst>
                              <p:cond delay="0"/>
                            </p:stCondLst>
                            <p:childTnLst>
                              <p:par>
                                <p:cTn id="144" presetID="22" presetClass="entr" presetSubtype="8" fill="hold" grpId="0" nodeType="clickEffect">
                                  <p:stCondLst>
                                    <p:cond delay="0"/>
                                  </p:stCondLst>
                                  <p:childTnLst>
                                    <p:set>
                                      <p:cBhvr>
                                        <p:cTn id="145" dur="1" fill="hold">
                                          <p:stCondLst>
                                            <p:cond delay="0"/>
                                          </p:stCondLst>
                                        </p:cTn>
                                        <p:tgtEl>
                                          <p:spTgt spid="62"/>
                                        </p:tgtEl>
                                        <p:attrNameLst>
                                          <p:attrName>style.visibility</p:attrName>
                                        </p:attrNameLst>
                                      </p:cBhvr>
                                      <p:to>
                                        <p:strVal val="visible"/>
                                      </p:to>
                                    </p:set>
                                    <p:animEffect transition="in" filter="wipe(left)">
                                      <p:cBhvr>
                                        <p:cTn id="146" dur="1500"/>
                                        <p:tgtEl>
                                          <p:spTgt spid="62"/>
                                        </p:tgtEl>
                                      </p:cBhvr>
                                    </p:animEffect>
                                  </p:childTnLst>
                                </p:cTn>
                              </p:par>
                            </p:childTnLst>
                          </p:cTn>
                        </p:par>
                      </p:childTnLst>
                    </p:cTn>
                  </p:par>
                  <p:par>
                    <p:cTn id="147" fill="hold">
                      <p:stCondLst>
                        <p:cond delay="indefinite"/>
                      </p:stCondLst>
                      <p:childTnLst>
                        <p:par>
                          <p:cTn id="148" fill="hold">
                            <p:stCondLst>
                              <p:cond delay="0"/>
                            </p:stCondLst>
                            <p:childTnLst>
                              <p:par>
                                <p:cTn id="149" presetID="22" presetClass="entr" presetSubtype="8" fill="hold" grpId="0" nodeType="clickEffect">
                                  <p:stCondLst>
                                    <p:cond delay="0"/>
                                  </p:stCondLst>
                                  <p:childTnLst>
                                    <p:set>
                                      <p:cBhvr>
                                        <p:cTn id="150" dur="1" fill="hold">
                                          <p:stCondLst>
                                            <p:cond delay="0"/>
                                          </p:stCondLst>
                                        </p:cTn>
                                        <p:tgtEl>
                                          <p:spTgt spid="66"/>
                                        </p:tgtEl>
                                        <p:attrNameLst>
                                          <p:attrName>style.visibility</p:attrName>
                                        </p:attrNameLst>
                                      </p:cBhvr>
                                      <p:to>
                                        <p:strVal val="visible"/>
                                      </p:to>
                                    </p:set>
                                    <p:animEffect transition="in" filter="wipe(left)">
                                      <p:cBhvr>
                                        <p:cTn id="151" dur="1500"/>
                                        <p:tgtEl>
                                          <p:spTgt spid="66"/>
                                        </p:tgtEl>
                                      </p:cBhvr>
                                    </p:animEffect>
                                  </p:childTnLst>
                                </p:cTn>
                              </p:par>
                            </p:childTnLst>
                          </p:cTn>
                        </p:par>
                      </p:childTnLst>
                    </p:cTn>
                  </p:par>
                  <p:par>
                    <p:cTn id="152" fill="hold">
                      <p:stCondLst>
                        <p:cond delay="indefinite"/>
                      </p:stCondLst>
                      <p:childTnLst>
                        <p:par>
                          <p:cTn id="153" fill="hold">
                            <p:stCondLst>
                              <p:cond delay="0"/>
                            </p:stCondLst>
                            <p:childTnLst>
                              <p:par>
                                <p:cTn id="154" presetID="22" presetClass="entr" presetSubtype="8" fill="hold" nodeType="clickEffect">
                                  <p:stCondLst>
                                    <p:cond delay="0"/>
                                  </p:stCondLst>
                                  <p:childTnLst>
                                    <p:set>
                                      <p:cBhvr>
                                        <p:cTn id="155" dur="1" fill="hold">
                                          <p:stCondLst>
                                            <p:cond delay="0"/>
                                          </p:stCondLst>
                                        </p:cTn>
                                        <p:tgtEl>
                                          <p:spTgt spid="63"/>
                                        </p:tgtEl>
                                        <p:attrNameLst>
                                          <p:attrName>style.visibility</p:attrName>
                                        </p:attrNameLst>
                                      </p:cBhvr>
                                      <p:to>
                                        <p:strVal val="visible"/>
                                      </p:to>
                                    </p:set>
                                    <p:animEffect transition="in" filter="wipe(left)">
                                      <p:cBhvr>
                                        <p:cTn id="156" dur="15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5" grpId="0" animBg="1"/>
      <p:bldP spid="7" grpId="0"/>
      <p:bldP spid="17" grpId="0"/>
      <p:bldP spid="18" grpId="0"/>
      <p:bldP spid="19" grpId="0"/>
      <p:bldP spid="2" grpId="0" animBg="1"/>
      <p:bldP spid="21" grpId="0" animBg="1"/>
      <p:bldP spid="22" grpId="0" animBg="1"/>
      <p:bldP spid="23" grpId="0" animBg="1"/>
      <p:bldP spid="24" grpId="0" animBg="1"/>
      <p:bldP spid="26" grpId="0" animBg="1"/>
      <p:bldP spid="27" grpId="0" animBg="1"/>
      <p:bldP spid="4" grpId="0" animBg="1"/>
      <p:bldP spid="20" grpId="0"/>
      <p:bldP spid="32" grpId="0" animBg="1"/>
      <p:bldP spid="3" grpId="0"/>
      <p:bldP spid="38" grpId="0" animBg="1"/>
      <p:bldP spid="40" grpId="0" animBg="1"/>
      <p:bldP spid="47" grpId="0"/>
      <p:bldP spid="54" grpId="0"/>
      <p:bldP spid="56" grpId="0"/>
      <p:bldP spid="59" grpId="0" animBg="1"/>
      <p:bldP spid="61" grpId="0"/>
      <p:bldP spid="62" grpId="0"/>
      <p:bldP spid="66" grpId="0"/>
      <p:bldP spid="67" grpId="0"/>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068E6-AF26-7FDE-C366-8C95CC6B0ACA}"/>
            </a:ext>
          </a:extLst>
        </p:cNvPr>
        <p:cNvGrpSpPr/>
        <p:nvPr/>
      </p:nvGrpSpPr>
      <p:grpSpPr>
        <a:xfrm>
          <a:off x="0" y="0"/>
          <a:ext cx="0" cy="0"/>
          <a:chOff x="0" y="0"/>
          <a:chExt cx="0" cy="0"/>
        </a:xfrm>
      </p:grpSpPr>
      <p:grpSp>
        <p:nvGrpSpPr>
          <p:cNvPr id="37" name="グループ化 36">
            <a:extLst>
              <a:ext uri="{FF2B5EF4-FFF2-40B4-BE49-F238E27FC236}">
                <a16:creationId xmlns:a16="http://schemas.microsoft.com/office/drawing/2014/main" id="{EA45FA2B-533A-A429-9B07-8C38FA24C7E5}"/>
              </a:ext>
            </a:extLst>
          </p:cNvPr>
          <p:cNvGrpSpPr/>
          <p:nvPr/>
        </p:nvGrpSpPr>
        <p:grpSpPr>
          <a:xfrm>
            <a:off x="251520" y="187920"/>
            <a:ext cx="7004751" cy="1228072"/>
            <a:chOff x="251520" y="187920"/>
            <a:chExt cx="7004751" cy="1228072"/>
          </a:xfrm>
        </p:grpSpPr>
        <p:sp>
          <p:nvSpPr>
            <p:cNvPr id="38" name="フローチャート : 代替処理 37">
              <a:extLst>
                <a:ext uri="{FF2B5EF4-FFF2-40B4-BE49-F238E27FC236}">
                  <a16:creationId xmlns:a16="http://schemas.microsoft.com/office/drawing/2014/main" id="{F9A73DAA-80D8-5B9E-9677-49A3526721D5}"/>
                </a:ext>
              </a:extLst>
            </p:cNvPr>
            <p:cNvSpPr/>
            <p:nvPr/>
          </p:nvSpPr>
          <p:spPr>
            <a:xfrm>
              <a:off x="251520" y="187920"/>
              <a:ext cx="7004751" cy="1228072"/>
            </a:xfrm>
            <a:prstGeom prst="flowChartAlternateProcess">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400" dirty="0">
                <a:solidFill>
                  <a:schemeClr val="tx1"/>
                </a:solidFill>
              </a:endParaRPr>
            </a:p>
          </p:txBody>
        </p:sp>
        <p:sp>
          <p:nvSpPr>
            <p:cNvPr id="40" name="Text Box 5">
              <a:extLst>
                <a:ext uri="{FF2B5EF4-FFF2-40B4-BE49-F238E27FC236}">
                  <a16:creationId xmlns:a16="http://schemas.microsoft.com/office/drawing/2014/main" id="{605D1189-CD42-7ADC-4ADD-D6A8B2F218D4}"/>
                </a:ext>
              </a:extLst>
            </p:cNvPr>
            <p:cNvSpPr txBox="1">
              <a:spLocks noChangeArrowheads="1"/>
            </p:cNvSpPr>
            <p:nvPr/>
          </p:nvSpPr>
          <p:spPr bwMode="auto">
            <a:xfrm>
              <a:off x="446437" y="279715"/>
              <a:ext cx="2418556" cy="461665"/>
            </a:xfrm>
            <a:prstGeom prst="rect">
              <a:avLst/>
            </a:prstGeom>
            <a:solidFill>
              <a:srgbClr val="C00000">
                <a:alpha val="28000"/>
              </a:srgbClr>
            </a:solidFill>
            <a:ln w="31750">
              <a:solidFill>
                <a:srgbClr val="C00000"/>
              </a:solidFill>
              <a:miter lim="800000"/>
              <a:headEnd/>
              <a:tailEnd/>
            </a:ln>
            <a:effec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円順列の総数</a:t>
              </a:r>
            </a:p>
          </p:txBody>
        </p:sp>
        <p:sp>
          <p:nvSpPr>
            <p:cNvPr id="47" name="Text Box 5">
              <a:extLst>
                <a:ext uri="{FF2B5EF4-FFF2-40B4-BE49-F238E27FC236}">
                  <a16:creationId xmlns:a16="http://schemas.microsoft.com/office/drawing/2014/main" id="{C4B326F3-0B06-2D12-0A45-0150D1490419}"/>
                </a:ext>
              </a:extLst>
            </p:cNvPr>
            <p:cNvSpPr txBox="1">
              <a:spLocks noChangeArrowheads="1"/>
            </p:cNvSpPr>
            <p:nvPr/>
          </p:nvSpPr>
          <p:spPr bwMode="auto">
            <a:xfrm>
              <a:off x="398385" y="775171"/>
              <a:ext cx="616468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異なる</a:t>
              </a:r>
              <a:r>
                <a:rPr lang="ja-JP" altLang="en-US" sz="2400" dirty="0">
                  <a:latin typeface="HG行書体" panose="03000609000000000000" pitchFamily="65" charset="-128"/>
                  <a:ea typeface="HG行書体" panose="03000609000000000000" pitchFamily="65" charset="-128"/>
                </a:rPr>
                <a:t>ｎ</a:t>
              </a:r>
              <a:r>
                <a:rPr lang="ja-JP" altLang="en-US" sz="2400" dirty="0">
                  <a:latin typeface="+mn-ea"/>
                  <a:ea typeface="+mn-ea"/>
                </a:rPr>
                <a:t>個のものの円順列の総数は、</a:t>
              </a:r>
              <a:endParaRPr lang="en-US" altLang="ja-JP" sz="2400" dirty="0">
                <a:latin typeface="+mn-ea"/>
                <a:ea typeface="+mn-ea"/>
              </a:endParaRPr>
            </a:p>
          </p:txBody>
        </p:sp>
        <p:grpSp>
          <p:nvGrpSpPr>
            <p:cNvPr id="6" name="グループ化 5">
              <a:extLst>
                <a:ext uri="{FF2B5EF4-FFF2-40B4-BE49-F238E27FC236}">
                  <a16:creationId xmlns:a16="http://schemas.microsoft.com/office/drawing/2014/main" id="{6A3ABE31-7A9F-0FFE-573C-82B97D908B7A}"/>
                </a:ext>
              </a:extLst>
            </p:cNvPr>
            <p:cNvGrpSpPr/>
            <p:nvPr/>
          </p:nvGrpSpPr>
          <p:grpSpPr>
            <a:xfrm>
              <a:off x="5347614" y="743694"/>
              <a:ext cx="1786960" cy="474291"/>
              <a:chOff x="137902" y="3058088"/>
              <a:chExt cx="1786960" cy="474291"/>
            </a:xfrm>
          </p:grpSpPr>
          <p:sp>
            <p:nvSpPr>
              <p:cNvPr id="45" name="Text Box 5">
                <a:extLst>
                  <a:ext uri="{FF2B5EF4-FFF2-40B4-BE49-F238E27FC236}">
                    <a16:creationId xmlns:a16="http://schemas.microsoft.com/office/drawing/2014/main" id="{D8F626A1-4D73-5017-6FD8-DDD6AF378752}"/>
                  </a:ext>
                </a:extLst>
              </p:cNvPr>
              <p:cNvSpPr txBox="1">
                <a:spLocks noChangeArrowheads="1"/>
              </p:cNvSpPr>
              <p:nvPr/>
            </p:nvSpPr>
            <p:spPr bwMode="auto">
              <a:xfrm>
                <a:off x="137902" y="3070714"/>
                <a:ext cx="152989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b="1" dirty="0">
                    <a:latin typeface="+mn-ea"/>
                    <a:ea typeface="+mn-ea"/>
                  </a:rPr>
                  <a:t>（</a:t>
                </a:r>
                <a:r>
                  <a:rPr lang="ja-JP" altLang="en-US" sz="2400" b="1" dirty="0">
                    <a:latin typeface="HG行書体" panose="03000609000000000000" pitchFamily="65" charset="-128"/>
                    <a:ea typeface="HG行書体" panose="03000609000000000000" pitchFamily="65" charset="-128"/>
                  </a:rPr>
                  <a:t>ｎ</a:t>
                </a:r>
                <a:r>
                  <a:rPr lang="ja-JP" altLang="en-US" sz="2400" b="1" dirty="0">
                    <a:latin typeface="+mn-ea"/>
                    <a:ea typeface="+mn-ea"/>
                  </a:rPr>
                  <a:t>－１）</a:t>
                </a:r>
                <a:endParaRPr lang="en-US" altLang="ja-JP" sz="2400" b="1" dirty="0">
                  <a:latin typeface="+mn-ea"/>
                  <a:ea typeface="+mn-ea"/>
                </a:endParaRPr>
              </a:p>
            </p:txBody>
          </p:sp>
          <p:sp>
            <p:nvSpPr>
              <p:cNvPr id="52" name="Text Box 5">
                <a:extLst>
                  <a:ext uri="{FF2B5EF4-FFF2-40B4-BE49-F238E27FC236}">
                    <a16:creationId xmlns:a16="http://schemas.microsoft.com/office/drawing/2014/main" id="{9E6BC794-46A7-FB35-43A7-F8C85A68F563}"/>
                  </a:ext>
                </a:extLst>
              </p:cNvPr>
              <p:cNvSpPr txBox="1">
                <a:spLocks noChangeArrowheads="1"/>
              </p:cNvSpPr>
              <p:nvPr/>
            </p:nvSpPr>
            <p:spPr bwMode="auto">
              <a:xfrm>
                <a:off x="1413224" y="3058088"/>
                <a:ext cx="51163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b="1" dirty="0">
                    <a:latin typeface="+mn-ea"/>
                    <a:ea typeface="+mn-ea"/>
                  </a:rPr>
                  <a:t>！</a:t>
                </a:r>
                <a:endParaRPr lang="en-US" altLang="ja-JP" sz="2400" b="1" dirty="0">
                  <a:latin typeface="+mn-ea"/>
                  <a:ea typeface="+mn-ea"/>
                </a:endParaRPr>
              </a:p>
            </p:txBody>
          </p:sp>
        </p:grpSp>
      </p:grpSp>
      <p:sp>
        <p:nvSpPr>
          <p:cNvPr id="54" name="Text Box 5">
            <a:extLst>
              <a:ext uri="{FF2B5EF4-FFF2-40B4-BE49-F238E27FC236}">
                <a16:creationId xmlns:a16="http://schemas.microsoft.com/office/drawing/2014/main" id="{F5AAFAFC-25DB-B313-4441-214C75AE5FC3}"/>
              </a:ext>
            </a:extLst>
          </p:cNvPr>
          <p:cNvSpPr txBox="1">
            <a:spLocks noChangeArrowheads="1"/>
          </p:cNvSpPr>
          <p:nvPr/>
        </p:nvSpPr>
        <p:spPr bwMode="auto">
          <a:xfrm>
            <a:off x="1037641" y="1893888"/>
            <a:ext cx="555689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400" dirty="0">
                <a:latin typeface="+mn-ea"/>
              </a:rPr>
              <a:t>（１）　５人が手をつないで輪を作る並び方</a:t>
            </a:r>
            <a:endParaRPr lang="en-US" altLang="ja-JP" sz="2400" dirty="0">
              <a:latin typeface="+mn-ea"/>
            </a:endParaRPr>
          </a:p>
        </p:txBody>
      </p:sp>
      <p:pic>
        <p:nvPicPr>
          <p:cNvPr id="1026" name="Picture 2">
            <a:extLst>
              <a:ext uri="{FF2B5EF4-FFF2-40B4-BE49-F238E27FC236}">
                <a16:creationId xmlns:a16="http://schemas.microsoft.com/office/drawing/2014/main" id="{4660FAED-9185-3961-FC78-B2F4321546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7356856" y="1527373"/>
            <a:ext cx="1694035" cy="16529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7" name="フローチャート : 代替処理 56">
            <a:extLst>
              <a:ext uri="{FF2B5EF4-FFF2-40B4-BE49-F238E27FC236}">
                <a16:creationId xmlns:a16="http://schemas.microsoft.com/office/drawing/2014/main" id="{53275712-4062-3068-A4B1-FC1D03B32F0F}"/>
              </a:ext>
            </a:extLst>
          </p:cNvPr>
          <p:cNvSpPr/>
          <p:nvPr/>
        </p:nvSpPr>
        <p:spPr>
          <a:xfrm>
            <a:off x="29093" y="2436264"/>
            <a:ext cx="922264" cy="485775"/>
          </a:xfrm>
          <a:prstGeom prst="flowChartAlternateProcess">
            <a:avLst/>
          </a:prstGeom>
          <a:solidFill>
            <a:srgbClr val="FFC000">
              <a:alpha val="59000"/>
            </a:srgbClr>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400" dirty="0">
                <a:solidFill>
                  <a:schemeClr val="tx1"/>
                </a:solidFill>
              </a:rPr>
              <a:t>解答</a:t>
            </a:r>
          </a:p>
        </p:txBody>
      </p:sp>
      <p:sp>
        <p:nvSpPr>
          <p:cNvPr id="59" name="円/楕円 58">
            <a:extLst>
              <a:ext uri="{FF2B5EF4-FFF2-40B4-BE49-F238E27FC236}">
                <a16:creationId xmlns:a16="http://schemas.microsoft.com/office/drawing/2014/main" id="{1F775558-20E6-8021-D8B6-124DF1B58196}"/>
              </a:ext>
            </a:extLst>
          </p:cNvPr>
          <p:cNvSpPr/>
          <p:nvPr/>
        </p:nvSpPr>
        <p:spPr>
          <a:xfrm>
            <a:off x="8008525" y="1469783"/>
            <a:ext cx="482082" cy="854909"/>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grpSp>
        <p:nvGrpSpPr>
          <p:cNvPr id="8" name="グループ化 7">
            <a:extLst>
              <a:ext uri="{FF2B5EF4-FFF2-40B4-BE49-F238E27FC236}">
                <a16:creationId xmlns:a16="http://schemas.microsoft.com/office/drawing/2014/main" id="{E05A147D-1381-D7C8-55C1-DAB2068DAD8A}"/>
              </a:ext>
            </a:extLst>
          </p:cNvPr>
          <p:cNvGrpSpPr/>
          <p:nvPr/>
        </p:nvGrpSpPr>
        <p:grpSpPr>
          <a:xfrm>
            <a:off x="1153107" y="2375859"/>
            <a:ext cx="5147487" cy="461665"/>
            <a:chOff x="1472832" y="4826509"/>
            <a:chExt cx="6124579" cy="461665"/>
          </a:xfrm>
        </p:grpSpPr>
        <p:sp>
          <p:nvSpPr>
            <p:cNvPr id="58" name="円/楕円 57">
              <a:extLst>
                <a:ext uri="{FF2B5EF4-FFF2-40B4-BE49-F238E27FC236}">
                  <a16:creationId xmlns:a16="http://schemas.microsoft.com/office/drawing/2014/main" id="{2428348D-4CED-67A1-7A7B-5C4E5B2B6D49}"/>
                </a:ext>
              </a:extLst>
            </p:cNvPr>
            <p:cNvSpPr/>
            <p:nvPr/>
          </p:nvSpPr>
          <p:spPr>
            <a:xfrm>
              <a:off x="1472832" y="4911862"/>
              <a:ext cx="360041" cy="360040"/>
            </a:xfrm>
            <a:prstGeom prst="ellipse">
              <a:avLst/>
            </a:prstGeom>
            <a:solidFill>
              <a:schemeClr val="bg1"/>
            </a:solid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60" name="Text Box 5">
              <a:extLst>
                <a:ext uri="{FF2B5EF4-FFF2-40B4-BE49-F238E27FC236}">
                  <a16:creationId xmlns:a16="http://schemas.microsoft.com/office/drawing/2014/main" id="{66AED4CD-0689-3C8B-DC75-9E6B541C0831}"/>
                </a:ext>
              </a:extLst>
            </p:cNvPr>
            <p:cNvSpPr txBox="1">
              <a:spLocks noChangeArrowheads="1"/>
            </p:cNvSpPr>
            <p:nvPr/>
          </p:nvSpPr>
          <p:spPr bwMode="auto">
            <a:xfrm>
              <a:off x="1779274" y="4826509"/>
              <a:ext cx="581813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400" dirty="0">
                  <a:latin typeface="+mn-ea"/>
                </a:rPr>
                <a:t>で囲んだ女の子を固定して考えると</a:t>
              </a:r>
              <a:endParaRPr lang="en-US" altLang="ja-JP" sz="2400" dirty="0">
                <a:latin typeface="+mn-ea"/>
              </a:endParaRPr>
            </a:p>
          </p:txBody>
        </p:sp>
      </p:grpSp>
      <p:sp>
        <p:nvSpPr>
          <p:cNvPr id="61" name="Text Box 5">
            <a:extLst>
              <a:ext uri="{FF2B5EF4-FFF2-40B4-BE49-F238E27FC236}">
                <a16:creationId xmlns:a16="http://schemas.microsoft.com/office/drawing/2014/main" id="{83052583-7313-7A53-8F0D-1DCA74B3B96C}"/>
              </a:ext>
            </a:extLst>
          </p:cNvPr>
          <p:cNvSpPr txBox="1">
            <a:spLocks noChangeArrowheads="1"/>
          </p:cNvSpPr>
          <p:nvPr/>
        </p:nvSpPr>
        <p:spPr bwMode="auto">
          <a:xfrm>
            <a:off x="1088469" y="2820388"/>
            <a:ext cx="762308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400" dirty="0">
                <a:latin typeface="+mn-ea"/>
              </a:rPr>
              <a:t>残りの４人を１列に並べる順列の総数に等しい。</a:t>
            </a:r>
            <a:endParaRPr lang="en-US" altLang="ja-JP" sz="2400" dirty="0">
              <a:latin typeface="+mn-ea"/>
            </a:endParaRPr>
          </a:p>
        </p:txBody>
      </p:sp>
      <p:sp>
        <p:nvSpPr>
          <p:cNvPr id="62" name="Text Box 5">
            <a:extLst>
              <a:ext uri="{FF2B5EF4-FFF2-40B4-BE49-F238E27FC236}">
                <a16:creationId xmlns:a16="http://schemas.microsoft.com/office/drawing/2014/main" id="{37C187EB-90E6-8A3E-25AC-2EAD866F70C8}"/>
              </a:ext>
            </a:extLst>
          </p:cNvPr>
          <p:cNvSpPr txBox="1">
            <a:spLocks noChangeArrowheads="1"/>
          </p:cNvSpPr>
          <p:nvPr/>
        </p:nvSpPr>
        <p:spPr bwMode="auto">
          <a:xfrm>
            <a:off x="3740325" y="3606122"/>
            <a:ext cx="243497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＝４・３・２・１</a:t>
            </a:r>
            <a:endParaRPr lang="en-US" altLang="ja-JP" sz="2400" dirty="0">
              <a:latin typeface="+mn-ea"/>
              <a:ea typeface="+mn-ea"/>
            </a:endParaRPr>
          </a:p>
        </p:txBody>
      </p:sp>
      <p:grpSp>
        <p:nvGrpSpPr>
          <p:cNvPr id="63" name="グループ化 62">
            <a:extLst>
              <a:ext uri="{FF2B5EF4-FFF2-40B4-BE49-F238E27FC236}">
                <a16:creationId xmlns:a16="http://schemas.microsoft.com/office/drawing/2014/main" id="{A356B309-EAEA-C78E-A03F-D8A5EE59D909}"/>
              </a:ext>
            </a:extLst>
          </p:cNvPr>
          <p:cNvGrpSpPr/>
          <p:nvPr/>
        </p:nvGrpSpPr>
        <p:grpSpPr>
          <a:xfrm>
            <a:off x="5257875" y="3970754"/>
            <a:ext cx="2044852" cy="461665"/>
            <a:chOff x="8375880" y="2838040"/>
            <a:chExt cx="1201694" cy="461665"/>
          </a:xfrm>
        </p:grpSpPr>
        <p:cxnSp>
          <p:nvCxnSpPr>
            <p:cNvPr id="64" name="直線コネクタ 63">
              <a:extLst>
                <a:ext uri="{FF2B5EF4-FFF2-40B4-BE49-F238E27FC236}">
                  <a16:creationId xmlns:a16="http://schemas.microsoft.com/office/drawing/2014/main" id="{753F5959-BEA3-22CA-6456-140CD6163F4F}"/>
                </a:ext>
              </a:extLst>
            </p:cNvPr>
            <p:cNvCxnSpPr/>
            <p:nvPr/>
          </p:nvCxnSpPr>
          <p:spPr>
            <a:xfrm>
              <a:off x="8375880" y="3254751"/>
              <a:ext cx="858460" cy="0"/>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sp>
          <p:nvSpPr>
            <p:cNvPr id="65" name="Text Box 5">
              <a:extLst>
                <a:ext uri="{FF2B5EF4-FFF2-40B4-BE49-F238E27FC236}">
                  <a16:creationId xmlns:a16="http://schemas.microsoft.com/office/drawing/2014/main" id="{A411754F-F563-8DEC-E70C-DAD5B664117B}"/>
                </a:ext>
              </a:extLst>
            </p:cNvPr>
            <p:cNvSpPr txBox="1">
              <a:spLocks noChangeArrowheads="1"/>
            </p:cNvSpPr>
            <p:nvPr/>
          </p:nvSpPr>
          <p:spPr bwMode="auto">
            <a:xfrm>
              <a:off x="8436015" y="2838040"/>
              <a:ext cx="114155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２４通り</a:t>
              </a:r>
              <a:endParaRPr lang="en-US" altLang="ja-JP" sz="2400" dirty="0">
                <a:latin typeface="+mn-ea"/>
                <a:ea typeface="+mn-ea"/>
              </a:endParaRPr>
            </a:p>
          </p:txBody>
        </p:sp>
      </p:grpSp>
      <p:sp>
        <p:nvSpPr>
          <p:cNvPr id="66" name="Text Box 5">
            <a:extLst>
              <a:ext uri="{FF2B5EF4-FFF2-40B4-BE49-F238E27FC236}">
                <a16:creationId xmlns:a16="http://schemas.microsoft.com/office/drawing/2014/main" id="{04B138BD-2CC6-CBF9-02EE-01126FE28E6D}"/>
              </a:ext>
            </a:extLst>
          </p:cNvPr>
          <p:cNvSpPr txBox="1">
            <a:spLocks noChangeArrowheads="1"/>
          </p:cNvSpPr>
          <p:nvPr/>
        </p:nvSpPr>
        <p:spPr bwMode="auto">
          <a:xfrm>
            <a:off x="3755615" y="3998193"/>
            <a:ext cx="158929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＝２４</a:t>
            </a:r>
            <a:endParaRPr lang="en-US" altLang="ja-JP" sz="2400" dirty="0">
              <a:latin typeface="+mn-ea"/>
              <a:ea typeface="+mn-ea"/>
            </a:endParaRPr>
          </a:p>
        </p:txBody>
      </p:sp>
      <p:sp>
        <p:nvSpPr>
          <p:cNvPr id="67" name="Text Box 5">
            <a:extLst>
              <a:ext uri="{FF2B5EF4-FFF2-40B4-BE49-F238E27FC236}">
                <a16:creationId xmlns:a16="http://schemas.microsoft.com/office/drawing/2014/main" id="{78664FAC-E57A-B8CF-08EC-C30E1469D10D}"/>
              </a:ext>
            </a:extLst>
          </p:cNvPr>
          <p:cNvSpPr txBox="1">
            <a:spLocks noChangeArrowheads="1"/>
          </p:cNvSpPr>
          <p:nvPr/>
        </p:nvSpPr>
        <p:spPr bwMode="auto">
          <a:xfrm>
            <a:off x="1079829" y="3249592"/>
            <a:ext cx="126396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よって、</a:t>
            </a:r>
            <a:endParaRPr lang="en-US" altLang="ja-JP" sz="2400" dirty="0">
              <a:latin typeface="+mn-ea"/>
              <a:ea typeface="+mn-ea"/>
            </a:endParaRPr>
          </a:p>
        </p:txBody>
      </p:sp>
      <p:grpSp>
        <p:nvGrpSpPr>
          <p:cNvPr id="68" name="グループ化 67">
            <a:extLst>
              <a:ext uri="{FF2B5EF4-FFF2-40B4-BE49-F238E27FC236}">
                <a16:creationId xmlns:a16="http://schemas.microsoft.com/office/drawing/2014/main" id="{5603D0C9-71B7-9A3E-E09F-E4B75586247A}"/>
              </a:ext>
            </a:extLst>
          </p:cNvPr>
          <p:cNvGrpSpPr/>
          <p:nvPr/>
        </p:nvGrpSpPr>
        <p:grpSpPr>
          <a:xfrm>
            <a:off x="2359392" y="3227049"/>
            <a:ext cx="1505507" cy="487562"/>
            <a:chOff x="2726865" y="5895607"/>
            <a:chExt cx="1505507" cy="487562"/>
          </a:xfrm>
        </p:grpSpPr>
        <p:sp>
          <p:nvSpPr>
            <p:cNvPr id="69" name="Text Box 5">
              <a:extLst>
                <a:ext uri="{FF2B5EF4-FFF2-40B4-BE49-F238E27FC236}">
                  <a16:creationId xmlns:a16="http://schemas.microsoft.com/office/drawing/2014/main" id="{3A3A7EA6-1FC1-C511-2514-C3BDE082F20E}"/>
                </a:ext>
              </a:extLst>
            </p:cNvPr>
            <p:cNvSpPr txBox="1">
              <a:spLocks noChangeArrowheads="1"/>
            </p:cNvSpPr>
            <p:nvPr/>
          </p:nvSpPr>
          <p:spPr bwMode="auto">
            <a:xfrm>
              <a:off x="2726865" y="5921504"/>
              <a:ext cx="150550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（５－１）</a:t>
              </a:r>
              <a:endParaRPr lang="en-US" altLang="ja-JP" sz="2400" dirty="0">
                <a:latin typeface="+mn-ea"/>
                <a:ea typeface="+mn-ea"/>
              </a:endParaRPr>
            </a:p>
          </p:txBody>
        </p:sp>
        <p:sp>
          <p:nvSpPr>
            <p:cNvPr id="70" name="Text Box 5">
              <a:extLst>
                <a:ext uri="{FF2B5EF4-FFF2-40B4-BE49-F238E27FC236}">
                  <a16:creationId xmlns:a16="http://schemas.microsoft.com/office/drawing/2014/main" id="{FEA44C9F-956D-CF84-7971-4AA3C53E10EA}"/>
                </a:ext>
              </a:extLst>
            </p:cNvPr>
            <p:cNvSpPr txBox="1">
              <a:spLocks noChangeArrowheads="1"/>
            </p:cNvSpPr>
            <p:nvPr/>
          </p:nvSpPr>
          <p:spPr bwMode="auto">
            <a:xfrm>
              <a:off x="3705506" y="5895607"/>
              <a:ext cx="51163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a:t>
              </a:r>
              <a:endParaRPr lang="en-US" altLang="ja-JP" sz="2400" dirty="0">
                <a:latin typeface="+mn-ea"/>
                <a:ea typeface="+mn-ea"/>
              </a:endParaRPr>
            </a:p>
          </p:txBody>
        </p:sp>
      </p:grpSp>
      <p:grpSp>
        <p:nvGrpSpPr>
          <p:cNvPr id="71" name="グループ化 70">
            <a:extLst>
              <a:ext uri="{FF2B5EF4-FFF2-40B4-BE49-F238E27FC236}">
                <a16:creationId xmlns:a16="http://schemas.microsoft.com/office/drawing/2014/main" id="{357A6C85-4C2A-CEAD-6E70-F3705B28D4A0}"/>
              </a:ext>
            </a:extLst>
          </p:cNvPr>
          <p:cNvGrpSpPr/>
          <p:nvPr/>
        </p:nvGrpSpPr>
        <p:grpSpPr>
          <a:xfrm>
            <a:off x="3703710" y="3250412"/>
            <a:ext cx="1139830" cy="474365"/>
            <a:chOff x="2015137" y="6126942"/>
            <a:chExt cx="1139830" cy="474365"/>
          </a:xfrm>
        </p:grpSpPr>
        <p:sp>
          <p:nvSpPr>
            <p:cNvPr id="72" name="Text Box 5">
              <a:extLst>
                <a:ext uri="{FF2B5EF4-FFF2-40B4-BE49-F238E27FC236}">
                  <a16:creationId xmlns:a16="http://schemas.microsoft.com/office/drawing/2014/main" id="{00B25360-AA80-E089-950C-D5F645733DE6}"/>
                </a:ext>
              </a:extLst>
            </p:cNvPr>
            <p:cNvSpPr txBox="1">
              <a:spLocks noChangeArrowheads="1"/>
            </p:cNvSpPr>
            <p:nvPr/>
          </p:nvSpPr>
          <p:spPr bwMode="auto">
            <a:xfrm>
              <a:off x="2015137" y="6126942"/>
              <a:ext cx="56546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a:t>
              </a:r>
              <a:endParaRPr lang="en-US" altLang="ja-JP" sz="2400" dirty="0">
                <a:latin typeface="+mn-ea"/>
                <a:ea typeface="+mn-ea"/>
              </a:endParaRPr>
            </a:p>
          </p:txBody>
        </p:sp>
        <p:grpSp>
          <p:nvGrpSpPr>
            <p:cNvPr id="73" name="グループ化 72">
              <a:extLst>
                <a:ext uri="{FF2B5EF4-FFF2-40B4-BE49-F238E27FC236}">
                  <a16:creationId xmlns:a16="http://schemas.microsoft.com/office/drawing/2014/main" id="{2C330C3C-15D2-33BC-3451-98D766BEA95E}"/>
                </a:ext>
              </a:extLst>
            </p:cNvPr>
            <p:cNvGrpSpPr/>
            <p:nvPr/>
          </p:nvGrpSpPr>
          <p:grpSpPr>
            <a:xfrm>
              <a:off x="2448781" y="6126942"/>
              <a:ext cx="706186" cy="474365"/>
              <a:chOff x="2726865" y="5921504"/>
              <a:chExt cx="706186" cy="474365"/>
            </a:xfrm>
          </p:grpSpPr>
          <p:sp>
            <p:nvSpPr>
              <p:cNvPr id="74" name="Text Box 5">
                <a:extLst>
                  <a:ext uri="{FF2B5EF4-FFF2-40B4-BE49-F238E27FC236}">
                    <a16:creationId xmlns:a16="http://schemas.microsoft.com/office/drawing/2014/main" id="{22F1F0DE-F729-BB57-186B-1D4BE700AF3E}"/>
                  </a:ext>
                </a:extLst>
              </p:cNvPr>
              <p:cNvSpPr txBox="1">
                <a:spLocks noChangeArrowheads="1"/>
              </p:cNvSpPr>
              <p:nvPr/>
            </p:nvSpPr>
            <p:spPr bwMode="auto">
              <a:xfrm>
                <a:off x="2726865" y="5921504"/>
                <a:ext cx="48447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４</a:t>
                </a:r>
                <a:endParaRPr lang="en-US" altLang="ja-JP" sz="2400" dirty="0">
                  <a:latin typeface="+mn-ea"/>
                  <a:ea typeface="+mn-ea"/>
                </a:endParaRPr>
              </a:p>
            </p:txBody>
          </p:sp>
          <p:sp>
            <p:nvSpPr>
              <p:cNvPr id="75" name="Text Box 5">
                <a:extLst>
                  <a:ext uri="{FF2B5EF4-FFF2-40B4-BE49-F238E27FC236}">
                    <a16:creationId xmlns:a16="http://schemas.microsoft.com/office/drawing/2014/main" id="{C98915FD-70DE-1357-1280-E1C1EBE4E251}"/>
                  </a:ext>
                </a:extLst>
              </p:cNvPr>
              <p:cNvSpPr txBox="1">
                <a:spLocks noChangeArrowheads="1"/>
              </p:cNvSpPr>
              <p:nvPr/>
            </p:nvSpPr>
            <p:spPr bwMode="auto">
              <a:xfrm>
                <a:off x="2921413" y="5934204"/>
                <a:ext cx="51163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a:t>
                </a:r>
                <a:endParaRPr lang="en-US" altLang="ja-JP" sz="2400" dirty="0">
                  <a:latin typeface="+mn-ea"/>
                  <a:ea typeface="+mn-ea"/>
                </a:endParaRPr>
              </a:p>
            </p:txBody>
          </p:sp>
        </p:grpSp>
      </p:grpSp>
      <p:sp>
        <p:nvSpPr>
          <p:cNvPr id="9" name="フローチャート : 代替処理 52"/>
          <p:cNvSpPr/>
          <p:nvPr/>
        </p:nvSpPr>
        <p:spPr>
          <a:xfrm>
            <a:off x="59573" y="1558484"/>
            <a:ext cx="1003919" cy="792088"/>
          </a:xfrm>
          <a:prstGeom prst="flowChartAlternateProcess">
            <a:avLst/>
          </a:prstGeom>
          <a:solidFill>
            <a:srgbClr val="92D050">
              <a:alpha val="59000"/>
            </a:srgbClr>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400" dirty="0">
                <a:solidFill>
                  <a:schemeClr val="tx1"/>
                </a:solidFill>
              </a:rPr>
              <a:t>練習１７</a:t>
            </a:r>
          </a:p>
        </p:txBody>
      </p:sp>
      <p:sp>
        <p:nvSpPr>
          <p:cNvPr id="10" name="Text Box 5">
            <a:extLst>
              <a:ext uri="{FF2B5EF4-FFF2-40B4-BE49-F238E27FC236}">
                <a16:creationId xmlns:a16="http://schemas.microsoft.com/office/drawing/2014/main" id="{3F89D0D7-1B7B-A5C6-FFCE-AD705BF5E9F3}"/>
              </a:ext>
            </a:extLst>
          </p:cNvPr>
          <p:cNvSpPr txBox="1">
            <a:spLocks noChangeArrowheads="1"/>
          </p:cNvSpPr>
          <p:nvPr/>
        </p:nvSpPr>
        <p:spPr bwMode="auto">
          <a:xfrm>
            <a:off x="1187624" y="1494912"/>
            <a:ext cx="425051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400" dirty="0">
                <a:latin typeface="+mn-ea"/>
              </a:rPr>
              <a:t>次のものの総数を求めよ。</a:t>
            </a:r>
            <a:endParaRPr lang="en-US" altLang="ja-JP" sz="2400" dirty="0">
              <a:latin typeface="+mn-ea"/>
            </a:endParaRPr>
          </a:p>
        </p:txBody>
      </p:sp>
      <p:sp>
        <p:nvSpPr>
          <p:cNvPr id="11" name="Text Box 5">
            <a:extLst>
              <a:ext uri="{FF2B5EF4-FFF2-40B4-BE49-F238E27FC236}">
                <a16:creationId xmlns:a16="http://schemas.microsoft.com/office/drawing/2014/main" id="{1E30F49F-79BC-4856-A8E4-363C15F413BA}"/>
              </a:ext>
            </a:extLst>
          </p:cNvPr>
          <p:cNvSpPr txBox="1">
            <a:spLocks noChangeArrowheads="1"/>
          </p:cNvSpPr>
          <p:nvPr/>
        </p:nvSpPr>
        <p:spPr bwMode="auto">
          <a:xfrm>
            <a:off x="1088469" y="4315314"/>
            <a:ext cx="809873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400" dirty="0">
                <a:latin typeface="+mn-ea"/>
              </a:rPr>
              <a:t>（２）　色の異なる７個の玉を円形に並べて置くときの並べ方</a:t>
            </a:r>
            <a:endParaRPr lang="en-US" altLang="ja-JP" sz="2400" dirty="0">
              <a:latin typeface="+mn-ea"/>
            </a:endParaRPr>
          </a:p>
        </p:txBody>
      </p:sp>
      <p:grpSp>
        <p:nvGrpSpPr>
          <p:cNvPr id="12" name="グループ化 11">
            <a:extLst>
              <a:ext uri="{FF2B5EF4-FFF2-40B4-BE49-F238E27FC236}">
                <a16:creationId xmlns:a16="http://schemas.microsoft.com/office/drawing/2014/main" id="{16E9AC9E-F7F8-5B59-FF44-38915C35AAF7}"/>
              </a:ext>
            </a:extLst>
          </p:cNvPr>
          <p:cNvGrpSpPr/>
          <p:nvPr/>
        </p:nvGrpSpPr>
        <p:grpSpPr>
          <a:xfrm>
            <a:off x="7160827" y="4869688"/>
            <a:ext cx="1833334" cy="1834862"/>
            <a:chOff x="7159864" y="3364526"/>
            <a:chExt cx="1833334" cy="1834862"/>
          </a:xfrm>
        </p:grpSpPr>
        <p:sp>
          <p:nvSpPr>
            <p:cNvPr id="13" name="円弧 12">
              <a:extLst>
                <a:ext uri="{FF2B5EF4-FFF2-40B4-BE49-F238E27FC236}">
                  <a16:creationId xmlns:a16="http://schemas.microsoft.com/office/drawing/2014/main" id="{7C6E62DE-8375-408E-CBC6-F1FE44AB2071}"/>
                </a:ext>
              </a:extLst>
            </p:cNvPr>
            <p:cNvSpPr/>
            <p:nvPr/>
          </p:nvSpPr>
          <p:spPr>
            <a:xfrm flipH="1">
              <a:off x="7256675" y="3501010"/>
              <a:ext cx="1556503" cy="1532940"/>
            </a:xfrm>
            <a:prstGeom prst="arc">
              <a:avLst>
                <a:gd name="adj1" fmla="val 16204973"/>
                <a:gd name="adj2" fmla="val 16138629"/>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4" name="円/楕円 20">
              <a:extLst>
                <a:ext uri="{FF2B5EF4-FFF2-40B4-BE49-F238E27FC236}">
                  <a16:creationId xmlns:a16="http://schemas.microsoft.com/office/drawing/2014/main" id="{89B743D9-E30E-B13D-FF2F-39401DF36C73}"/>
                </a:ext>
              </a:extLst>
            </p:cNvPr>
            <p:cNvSpPr/>
            <p:nvPr/>
          </p:nvSpPr>
          <p:spPr>
            <a:xfrm>
              <a:off x="7827542" y="3364526"/>
              <a:ext cx="360040" cy="360040"/>
            </a:xfrm>
            <a:prstGeom prst="ellipse">
              <a:avLst/>
            </a:prstGeom>
            <a:solidFill>
              <a:schemeClr val="bg1"/>
            </a:solidFill>
            <a:ln w="3492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円/楕円 21">
              <a:extLst>
                <a:ext uri="{FF2B5EF4-FFF2-40B4-BE49-F238E27FC236}">
                  <a16:creationId xmlns:a16="http://schemas.microsoft.com/office/drawing/2014/main" id="{F009B2B2-90B3-92C9-C1AC-9ECFA739F59F}"/>
                </a:ext>
              </a:extLst>
            </p:cNvPr>
            <p:cNvSpPr/>
            <p:nvPr/>
          </p:nvSpPr>
          <p:spPr>
            <a:xfrm>
              <a:off x="7255308" y="3710695"/>
              <a:ext cx="360040" cy="360040"/>
            </a:xfrm>
            <a:prstGeom prst="ellipse">
              <a:avLst/>
            </a:prstGeom>
            <a:solidFill>
              <a:schemeClr val="bg1"/>
            </a:solidFill>
            <a:ln w="349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楕円 22">
              <a:extLst>
                <a:ext uri="{FF2B5EF4-FFF2-40B4-BE49-F238E27FC236}">
                  <a16:creationId xmlns:a16="http://schemas.microsoft.com/office/drawing/2014/main" id="{98278609-AE5D-2D42-03BB-8AC498F4EBAC}"/>
                </a:ext>
              </a:extLst>
            </p:cNvPr>
            <p:cNvSpPr/>
            <p:nvPr/>
          </p:nvSpPr>
          <p:spPr>
            <a:xfrm>
              <a:off x="8633158" y="4322235"/>
              <a:ext cx="360040" cy="360040"/>
            </a:xfrm>
            <a:prstGeom prst="ellipse">
              <a:avLst/>
            </a:prstGeom>
            <a:solidFill>
              <a:schemeClr val="bg1"/>
            </a:solidFill>
            <a:ln w="3492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円/楕円 23">
              <a:extLst>
                <a:ext uri="{FF2B5EF4-FFF2-40B4-BE49-F238E27FC236}">
                  <a16:creationId xmlns:a16="http://schemas.microsoft.com/office/drawing/2014/main" id="{43DCB06F-7302-CFE5-DC35-52DA6EF4F56A}"/>
                </a:ext>
              </a:extLst>
            </p:cNvPr>
            <p:cNvSpPr/>
            <p:nvPr/>
          </p:nvSpPr>
          <p:spPr>
            <a:xfrm>
              <a:off x="8538395" y="3713092"/>
              <a:ext cx="360040" cy="360040"/>
            </a:xfrm>
            <a:prstGeom prst="ellipse">
              <a:avLst/>
            </a:prstGeom>
            <a:solidFill>
              <a:schemeClr val="bg1"/>
            </a:solidFill>
            <a:ln w="34925">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円/楕円 25">
              <a:extLst>
                <a:ext uri="{FF2B5EF4-FFF2-40B4-BE49-F238E27FC236}">
                  <a16:creationId xmlns:a16="http://schemas.microsoft.com/office/drawing/2014/main" id="{D48EB0D9-8543-317E-2E4F-6385C968B5A2}"/>
                </a:ext>
              </a:extLst>
            </p:cNvPr>
            <p:cNvSpPr/>
            <p:nvPr/>
          </p:nvSpPr>
          <p:spPr>
            <a:xfrm>
              <a:off x="7159864" y="4406791"/>
              <a:ext cx="360040" cy="360040"/>
            </a:xfrm>
            <a:prstGeom prst="ellipse">
              <a:avLst/>
            </a:prstGeom>
            <a:solidFill>
              <a:schemeClr val="bg1"/>
            </a:solidFill>
            <a:ln w="349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円/楕円 26">
              <a:extLst>
                <a:ext uri="{FF2B5EF4-FFF2-40B4-BE49-F238E27FC236}">
                  <a16:creationId xmlns:a16="http://schemas.microsoft.com/office/drawing/2014/main" id="{77AC4433-81CA-24F8-7C89-7FB79680CE11}"/>
                </a:ext>
              </a:extLst>
            </p:cNvPr>
            <p:cNvSpPr/>
            <p:nvPr/>
          </p:nvSpPr>
          <p:spPr>
            <a:xfrm>
              <a:off x="7647522" y="4839348"/>
              <a:ext cx="360040" cy="360040"/>
            </a:xfrm>
            <a:prstGeom prst="ellipse">
              <a:avLst/>
            </a:prstGeom>
            <a:solidFill>
              <a:schemeClr val="bg1"/>
            </a:solidFill>
            <a:ln w="349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円/楕円 21">
              <a:extLst>
                <a:ext uri="{FF2B5EF4-FFF2-40B4-BE49-F238E27FC236}">
                  <a16:creationId xmlns:a16="http://schemas.microsoft.com/office/drawing/2014/main" id="{8A6400E2-38E4-4B7B-A032-BFE31BB38006}"/>
                </a:ext>
              </a:extLst>
            </p:cNvPr>
            <p:cNvSpPr/>
            <p:nvPr/>
          </p:nvSpPr>
          <p:spPr>
            <a:xfrm>
              <a:off x="8315747" y="4763510"/>
              <a:ext cx="360040" cy="360040"/>
            </a:xfrm>
            <a:prstGeom prst="ellipse">
              <a:avLst/>
            </a:prstGeom>
            <a:solidFill>
              <a:schemeClr val="bg1"/>
            </a:solidFill>
            <a:ln w="34925">
              <a:solidFill>
                <a:srgbClr val="9966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79" name="グループ化 78">
            <a:extLst>
              <a:ext uri="{FF2B5EF4-FFF2-40B4-BE49-F238E27FC236}">
                <a16:creationId xmlns:a16="http://schemas.microsoft.com/office/drawing/2014/main" id="{958FB703-C941-70E4-6239-F172F5F71B22}"/>
              </a:ext>
            </a:extLst>
          </p:cNvPr>
          <p:cNvGrpSpPr/>
          <p:nvPr/>
        </p:nvGrpSpPr>
        <p:grpSpPr>
          <a:xfrm>
            <a:off x="1194167" y="4756789"/>
            <a:ext cx="4477004" cy="461665"/>
            <a:chOff x="1472832" y="4826509"/>
            <a:chExt cx="5326825" cy="461665"/>
          </a:xfrm>
        </p:grpSpPr>
        <p:sp>
          <p:nvSpPr>
            <p:cNvPr id="80" name="円/楕円 57">
              <a:extLst>
                <a:ext uri="{FF2B5EF4-FFF2-40B4-BE49-F238E27FC236}">
                  <a16:creationId xmlns:a16="http://schemas.microsoft.com/office/drawing/2014/main" id="{9ADCFAC0-02B6-A0D8-653F-3BF3AFACF5E7}"/>
                </a:ext>
              </a:extLst>
            </p:cNvPr>
            <p:cNvSpPr/>
            <p:nvPr/>
          </p:nvSpPr>
          <p:spPr>
            <a:xfrm>
              <a:off x="1472832" y="4911862"/>
              <a:ext cx="360041" cy="360040"/>
            </a:xfrm>
            <a:prstGeom prst="ellipse">
              <a:avLst/>
            </a:prstGeom>
            <a:solidFill>
              <a:schemeClr val="bg1"/>
            </a:solid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81" name="Text Box 5">
              <a:extLst>
                <a:ext uri="{FF2B5EF4-FFF2-40B4-BE49-F238E27FC236}">
                  <a16:creationId xmlns:a16="http://schemas.microsoft.com/office/drawing/2014/main" id="{07C5FAB4-602B-C000-1975-DA91D3BA2F50}"/>
                </a:ext>
              </a:extLst>
            </p:cNvPr>
            <p:cNvSpPr txBox="1">
              <a:spLocks noChangeArrowheads="1"/>
            </p:cNvSpPr>
            <p:nvPr/>
          </p:nvSpPr>
          <p:spPr bwMode="auto">
            <a:xfrm>
              <a:off x="1779274" y="4826509"/>
              <a:ext cx="502038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400" dirty="0">
                  <a:latin typeface="+mn-ea"/>
                </a:rPr>
                <a:t>で囲んだ色を固定して考えると</a:t>
              </a:r>
              <a:endParaRPr lang="en-US" altLang="ja-JP" sz="2400" dirty="0">
                <a:latin typeface="+mn-ea"/>
              </a:endParaRPr>
            </a:p>
          </p:txBody>
        </p:sp>
      </p:grpSp>
      <p:sp>
        <p:nvSpPr>
          <p:cNvPr id="82" name="Text Box 5">
            <a:extLst>
              <a:ext uri="{FF2B5EF4-FFF2-40B4-BE49-F238E27FC236}">
                <a16:creationId xmlns:a16="http://schemas.microsoft.com/office/drawing/2014/main" id="{CF9CFAFC-D046-ED63-BF4D-06960AB04F0A}"/>
              </a:ext>
            </a:extLst>
          </p:cNvPr>
          <p:cNvSpPr txBox="1">
            <a:spLocks noChangeArrowheads="1"/>
          </p:cNvSpPr>
          <p:nvPr/>
        </p:nvSpPr>
        <p:spPr bwMode="auto">
          <a:xfrm>
            <a:off x="1129529" y="5201318"/>
            <a:ext cx="762308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400" dirty="0">
                <a:latin typeface="+mn-ea"/>
              </a:rPr>
              <a:t>残りの６個を１列に並べる順列の総数に等しい。</a:t>
            </a:r>
            <a:endParaRPr lang="en-US" altLang="ja-JP" sz="2400" dirty="0">
              <a:latin typeface="+mn-ea"/>
            </a:endParaRPr>
          </a:p>
        </p:txBody>
      </p:sp>
      <p:sp>
        <p:nvSpPr>
          <p:cNvPr id="83" name="Text Box 5">
            <a:extLst>
              <a:ext uri="{FF2B5EF4-FFF2-40B4-BE49-F238E27FC236}">
                <a16:creationId xmlns:a16="http://schemas.microsoft.com/office/drawing/2014/main" id="{EDEDF8FA-05E5-D66D-E435-1B21ED99FE2C}"/>
              </a:ext>
            </a:extLst>
          </p:cNvPr>
          <p:cNvSpPr txBox="1">
            <a:spLocks noChangeArrowheads="1"/>
          </p:cNvSpPr>
          <p:nvPr/>
        </p:nvSpPr>
        <p:spPr bwMode="auto">
          <a:xfrm>
            <a:off x="3781385" y="5987052"/>
            <a:ext cx="280073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＝６・５・４・３・２・１</a:t>
            </a:r>
            <a:endParaRPr lang="en-US" altLang="ja-JP" sz="2400" dirty="0">
              <a:latin typeface="+mn-ea"/>
              <a:ea typeface="+mn-ea"/>
            </a:endParaRPr>
          </a:p>
        </p:txBody>
      </p:sp>
      <p:sp>
        <p:nvSpPr>
          <p:cNvPr id="84" name="Text Box 5">
            <a:extLst>
              <a:ext uri="{FF2B5EF4-FFF2-40B4-BE49-F238E27FC236}">
                <a16:creationId xmlns:a16="http://schemas.microsoft.com/office/drawing/2014/main" id="{953B244D-B12D-5CC2-89CB-5F117E7593A9}"/>
              </a:ext>
            </a:extLst>
          </p:cNvPr>
          <p:cNvSpPr txBox="1">
            <a:spLocks noChangeArrowheads="1"/>
          </p:cNvSpPr>
          <p:nvPr/>
        </p:nvSpPr>
        <p:spPr bwMode="auto">
          <a:xfrm>
            <a:off x="1120889" y="5630522"/>
            <a:ext cx="126396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よって、</a:t>
            </a:r>
            <a:endParaRPr lang="en-US" altLang="ja-JP" sz="2400" dirty="0">
              <a:latin typeface="+mn-ea"/>
              <a:ea typeface="+mn-ea"/>
            </a:endParaRPr>
          </a:p>
        </p:txBody>
      </p:sp>
      <p:grpSp>
        <p:nvGrpSpPr>
          <p:cNvPr id="85" name="グループ化 84">
            <a:extLst>
              <a:ext uri="{FF2B5EF4-FFF2-40B4-BE49-F238E27FC236}">
                <a16:creationId xmlns:a16="http://schemas.microsoft.com/office/drawing/2014/main" id="{A3D4B0FD-4443-2563-48D1-109B90AE7769}"/>
              </a:ext>
            </a:extLst>
          </p:cNvPr>
          <p:cNvGrpSpPr/>
          <p:nvPr/>
        </p:nvGrpSpPr>
        <p:grpSpPr>
          <a:xfrm>
            <a:off x="2400452" y="5607979"/>
            <a:ext cx="1505507" cy="487562"/>
            <a:chOff x="2726865" y="5895607"/>
            <a:chExt cx="1505507" cy="487562"/>
          </a:xfrm>
        </p:grpSpPr>
        <p:sp>
          <p:nvSpPr>
            <p:cNvPr id="86" name="Text Box 5">
              <a:extLst>
                <a:ext uri="{FF2B5EF4-FFF2-40B4-BE49-F238E27FC236}">
                  <a16:creationId xmlns:a16="http://schemas.microsoft.com/office/drawing/2014/main" id="{48300863-1D27-D0D8-0865-FDE270899E25}"/>
                </a:ext>
              </a:extLst>
            </p:cNvPr>
            <p:cNvSpPr txBox="1">
              <a:spLocks noChangeArrowheads="1"/>
            </p:cNvSpPr>
            <p:nvPr/>
          </p:nvSpPr>
          <p:spPr bwMode="auto">
            <a:xfrm>
              <a:off x="2726865" y="5921504"/>
              <a:ext cx="150550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（７－１）</a:t>
              </a:r>
              <a:endParaRPr lang="en-US" altLang="ja-JP" sz="2400" dirty="0">
                <a:latin typeface="+mn-ea"/>
                <a:ea typeface="+mn-ea"/>
              </a:endParaRPr>
            </a:p>
          </p:txBody>
        </p:sp>
        <p:sp>
          <p:nvSpPr>
            <p:cNvPr id="87" name="Text Box 5">
              <a:extLst>
                <a:ext uri="{FF2B5EF4-FFF2-40B4-BE49-F238E27FC236}">
                  <a16:creationId xmlns:a16="http://schemas.microsoft.com/office/drawing/2014/main" id="{9A41F5EF-431C-B140-3056-92EC58FD7714}"/>
                </a:ext>
              </a:extLst>
            </p:cNvPr>
            <p:cNvSpPr txBox="1">
              <a:spLocks noChangeArrowheads="1"/>
            </p:cNvSpPr>
            <p:nvPr/>
          </p:nvSpPr>
          <p:spPr bwMode="auto">
            <a:xfrm>
              <a:off x="3705506" y="5895607"/>
              <a:ext cx="51163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a:t>
              </a:r>
              <a:endParaRPr lang="en-US" altLang="ja-JP" sz="2400" dirty="0">
                <a:latin typeface="+mn-ea"/>
                <a:ea typeface="+mn-ea"/>
              </a:endParaRPr>
            </a:p>
          </p:txBody>
        </p:sp>
      </p:grpSp>
      <p:grpSp>
        <p:nvGrpSpPr>
          <p:cNvPr id="88" name="グループ化 87">
            <a:extLst>
              <a:ext uri="{FF2B5EF4-FFF2-40B4-BE49-F238E27FC236}">
                <a16:creationId xmlns:a16="http://schemas.microsoft.com/office/drawing/2014/main" id="{77A4CE1F-7879-777D-DF22-806D29DD3E85}"/>
              </a:ext>
            </a:extLst>
          </p:cNvPr>
          <p:cNvGrpSpPr/>
          <p:nvPr/>
        </p:nvGrpSpPr>
        <p:grpSpPr>
          <a:xfrm>
            <a:off x="3744770" y="5631342"/>
            <a:ext cx="1139830" cy="474365"/>
            <a:chOff x="2015137" y="6126942"/>
            <a:chExt cx="1139830" cy="474365"/>
          </a:xfrm>
        </p:grpSpPr>
        <p:sp>
          <p:nvSpPr>
            <p:cNvPr id="89" name="Text Box 5">
              <a:extLst>
                <a:ext uri="{FF2B5EF4-FFF2-40B4-BE49-F238E27FC236}">
                  <a16:creationId xmlns:a16="http://schemas.microsoft.com/office/drawing/2014/main" id="{1DD748DC-A27C-0D39-B57C-8EFF97ED7318}"/>
                </a:ext>
              </a:extLst>
            </p:cNvPr>
            <p:cNvSpPr txBox="1">
              <a:spLocks noChangeArrowheads="1"/>
            </p:cNvSpPr>
            <p:nvPr/>
          </p:nvSpPr>
          <p:spPr bwMode="auto">
            <a:xfrm>
              <a:off x="2015137" y="6126942"/>
              <a:ext cx="56546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a:t>
              </a:r>
              <a:endParaRPr lang="en-US" altLang="ja-JP" sz="2400" dirty="0">
                <a:latin typeface="+mn-ea"/>
                <a:ea typeface="+mn-ea"/>
              </a:endParaRPr>
            </a:p>
          </p:txBody>
        </p:sp>
        <p:grpSp>
          <p:nvGrpSpPr>
            <p:cNvPr id="90" name="グループ化 89">
              <a:extLst>
                <a:ext uri="{FF2B5EF4-FFF2-40B4-BE49-F238E27FC236}">
                  <a16:creationId xmlns:a16="http://schemas.microsoft.com/office/drawing/2014/main" id="{4B7E60B0-388A-8383-1C97-E8582EC1353D}"/>
                </a:ext>
              </a:extLst>
            </p:cNvPr>
            <p:cNvGrpSpPr/>
            <p:nvPr/>
          </p:nvGrpSpPr>
          <p:grpSpPr>
            <a:xfrm>
              <a:off x="2448781" y="6126942"/>
              <a:ext cx="706186" cy="474365"/>
              <a:chOff x="2726865" y="5921504"/>
              <a:chExt cx="706186" cy="474365"/>
            </a:xfrm>
          </p:grpSpPr>
          <p:sp>
            <p:nvSpPr>
              <p:cNvPr id="91" name="Text Box 5">
                <a:extLst>
                  <a:ext uri="{FF2B5EF4-FFF2-40B4-BE49-F238E27FC236}">
                    <a16:creationId xmlns:a16="http://schemas.microsoft.com/office/drawing/2014/main" id="{3E7BADD1-11AE-022C-7E59-A64FC1F13D75}"/>
                  </a:ext>
                </a:extLst>
              </p:cNvPr>
              <p:cNvSpPr txBox="1">
                <a:spLocks noChangeArrowheads="1"/>
              </p:cNvSpPr>
              <p:nvPr/>
            </p:nvSpPr>
            <p:spPr bwMode="auto">
              <a:xfrm>
                <a:off x="2726865" y="5921504"/>
                <a:ext cx="48447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６</a:t>
                </a:r>
                <a:endParaRPr lang="en-US" altLang="ja-JP" sz="2400" dirty="0">
                  <a:latin typeface="+mn-ea"/>
                  <a:ea typeface="+mn-ea"/>
                </a:endParaRPr>
              </a:p>
            </p:txBody>
          </p:sp>
          <p:sp>
            <p:nvSpPr>
              <p:cNvPr id="92" name="Text Box 5">
                <a:extLst>
                  <a:ext uri="{FF2B5EF4-FFF2-40B4-BE49-F238E27FC236}">
                    <a16:creationId xmlns:a16="http://schemas.microsoft.com/office/drawing/2014/main" id="{60BC1CB2-6846-3F65-BCF8-A554160DA4AA}"/>
                  </a:ext>
                </a:extLst>
              </p:cNvPr>
              <p:cNvSpPr txBox="1">
                <a:spLocks noChangeArrowheads="1"/>
              </p:cNvSpPr>
              <p:nvPr/>
            </p:nvSpPr>
            <p:spPr bwMode="auto">
              <a:xfrm>
                <a:off x="2921413" y="5934204"/>
                <a:ext cx="51163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a:t>
                </a:r>
                <a:endParaRPr lang="en-US" altLang="ja-JP" sz="2400" dirty="0">
                  <a:latin typeface="+mn-ea"/>
                  <a:ea typeface="+mn-ea"/>
                </a:endParaRPr>
              </a:p>
            </p:txBody>
          </p:sp>
        </p:grpSp>
      </p:grpSp>
      <p:grpSp>
        <p:nvGrpSpPr>
          <p:cNvPr id="93" name="グループ化 92">
            <a:extLst>
              <a:ext uri="{FF2B5EF4-FFF2-40B4-BE49-F238E27FC236}">
                <a16:creationId xmlns:a16="http://schemas.microsoft.com/office/drawing/2014/main" id="{9C2B320E-DBE0-89D2-77BC-A66D477DEFDE}"/>
              </a:ext>
            </a:extLst>
          </p:cNvPr>
          <p:cNvGrpSpPr/>
          <p:nvPr/>
        </p:nvGrpSpPr>
        <p:grpSpPr>
          <a:xfrm>
            <a:off x="5363744" y="6279869"/>
            <a:ext cx="2044852" cy="461665"/>
            <a:chOff x="8375880" y="2838040"/>
            <a:chExt cx="1201694" cy="461665"/>
          </a:xfrm>
        </p:grpSpPr>
        <p:cxnSp>
          <p:nvCxnSpPr>
            <p:cNvPr id="94" name="直線コネクタ 93">
              <a:extLst>
                <a:ext uri="{FF2B5EF4-FFF2-40B4-BE49-F238E27FC236}">
                  <a16:creationId xmlns:a16="http://schemas.microsoft.com/office/drawing/2014/main" id="{79888000-4459-A624-49D6-CC85659903A9}"/>
                </a:ext>
              </a:extLst>
            </p:cNvPr>
            <p:cNvCxnSpPr/>
            <p:nvPr/>
          </p:nvCxnSpPr>
          <p:spPr>
            <a:xfrm>
              <a:off x="8375880" y="3254751"/>
              <a:ext cx="858460" cy="0"/>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sp>
          <p:nvSpPr>
            <p:cNvPr id="95" name="Text Box 5">
              <a:extLst>
                <a:ext uri="{FF2B5EF4-FFF2-40B4-BE49-F238E27FC236}">
                  <a16:creationId xmlns:a16="http://schemas.microsoft.com/office/drawing/2014/main" id="{397CA552-D950-0A0C-EEB2-614CEDBDF18C}"/>
                </a:ext>
              </a:extLst>
            </p:cNvPr>
            <p:cNvSpPr txBox="1">
              <a:spLocks noChangeArrowheads="1"/>
            </p:cNvSpPr>
            <p:nvPr/>
          </p:nvSpPr>
          <p:spPr bwMode="auto">
            <a:xfrm>
              <a:off x="8436015" y="2838040"/>
              <a:ext cx="114155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７２０通り</a:t>
              </a:r>
              <a:endParaRPr lang="en-US" altLang="ja-JP" sz="2400" dirty="0">
                <a:latin typeface="+mn-ea"/>
                <a:ea typeface="+mn-ea"/>
              </a:endParaRPr>
            </a:p>
          </p:txBody>
        </p:sp>
      </p:grpSp>
      <p:sp>
        <p:nvSpPr>
          <p:cNvPr id="1024" name="円/楕円 58">
            <a:extLst>
              <a:ext uri="{FF2B5EF4-FFF2-40B4-BE49-F238E27FC236}">
                <a16:creationId xmlns:a16="http://schemas.microsoft.com/office/drawing/2014/main" id="{20203CA3-E085-8250-5021-87C69F0CCEF7}"/>
              </a:ext>
            </a:extLst>
          </p:cNvPr>
          <p:cNvSpPr/>
          <p:nvPr/>
        </p:nvSpPr>
        <p:spPr>
          <a:xfrm>
            <a:off x="7767484" y="4766982"/>
            <a:ext cx="482082" cy="606271"/>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1025" name="Text Box 5">
            <a:extLst>
              <a:ext uri="{FF2B5EF4-FFF2-40B4-BE49-F238E27FC236}">
                <a16:creationId xmlns:a16="http://schemas.microsoft.com/office/drawing/2014/main" id="{B22134A0-6689-0C73-978F-07B821F44412}"/>
              </a:ext>
            </a:extLst>
          </p:cNvPr>
          <p:cNvSpPr txBox="1">
            <a:spLocks noChangeArrowheads="1"/>
          </p:cNvSpPr>
          <p:nvPr/>
        </p:nvSpPr>
        <p:spPr bwMode="auto">
          <a:xfrm>
            <a:off x="3740325" y="6363967"/>
            <a:ext cx="158929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＝７２０</a:t>
            </a:r>
            <a:endParaRPr lang="en-US" altLang="ja-JP" sz="2400" dirty="0">
              <a:latin typeface="+mn-ea"/>
              <a:ea typeface="+mn-ea"/>
            </a:endParaRPr>
          </a:p>
        </p:txBody>
      </p:sp>
    </p:spTree>
    <p:extLst>
      <p:ext uri="{BB962C8B-B14F-4D97-AF65-F5344CB8AC3E}">
        <p14:creationId xmlns:p14="http://schemas.microsoft.com/office/powerpoint/2010/main" val="2236768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dissolve">
                                      <p:cBhvr>
                                        <p:cTn id="7" dur="500"/>
                                        <p:tgtEl>
                                          <p:spTgt spid="3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ssolv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left)">
                                      <p:cBhvr>
                                        <p:cTn id="17" dur="2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4"/>
                                        </p:tgtEl>
                                        <p:attrNameLst>
                                          <p:attrName>style.visibility</p:attrName>
                                        </p:attrNameLst>
                                      </p:cBhvr>
                                      <p:to>
                                        <p:strVal val="visible"/>
                                      </p:to>
                                    </p:set>
                                    <p:animEffect transition="in" filter="wipe(left)">
                                      <p:cBhvr>
                                        <p:cTn id="22" dur="3750"/>
                                        <p:tgtEl>
                                          <p:spTgt spid="54"/>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1026"/>
                                        </p:tgtEl>
                                        <p:attrNameLst>
                                          <p:attrName>style.visibility</p:attrName>
                                        </p:attrNameLst>
                                      </p:cBhvr>
                                      <p:to>
                                        <p:strVal val="visible"/>
                                      </p:to>
                                    </p:set>
                                    <p:animEffect transition="in" filter="dissolve">
                                      <p:cBhvr>
                                        <p:cTn id="27" dur="500"/>
                                        <p:tgtEl>
                                          <p:spTgt spid="102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ipe(left)">
                                      <p:cBhvr>
                                        <p:cTn id="32" dur="375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dissolv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57"/>
                                        </p:tgtEl>
                                        <p:attrNameLst>
                                          <p:attrName>style.visibility</p:attrName>
                                        </p:attrNameLst>
                                      </p:cBhvr>
                                      <p:to>
                                        <p:strVal val="visible"/>
                                      </p:to>
                                    </p:set>
                                    <p:animEffect transition="in" filter="dissolve">
                                      <p:cBhvr>
                                        <p:cTn id="42" dur="500"/>
                                        <p:tgtEl>
                                          <p:spTgt spid="57"/>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wipe(left)">
                                      <p:cBhvr>
                                        <p:cTn id="47" dur="3750"/>
                                        <p:tgtEl>
                                          <p:spTgt spid="8"/>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59"/>
                                        </p:tgtEl>
                                        <p:attrNameLst>
                                          <p:attrName>style.visibility</p:attrName>
                                        </p:attrNameLst>
                                      </p:cBhvr>
                                      <p:to>
                                        <p:strVal val="visible"/>
                                      </p:to>
                                    </p:set>
                                    <p:animEffect transition="in" filter="dissolve">
                                      <p:cBhvr>
                                        <p:cTn id="52" dur="500"/>
                                        <p:tgtEl>
                                          <p:spTgt spid="59"/>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61"/>
                                        </p:tgtEl>
                                        <p:attrNameLst>
                                          <p:attrName>style.visibility</p:attrName>
                                        </p:attrNameLst>
                                      </p:cBhvr>
                                      <p:to>
                                        <p:strVal val="visible"/>
                                      </p:to>
                                    </p:set>
                                    <p:animEffect transition="in" filter="wipe(left)">
                                      <p:cBhvr>
                                        <p:cTn id="57" dur="3750"/>
                                        <p:tgtEl>
                                          <p:spTgt spid="61"/>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67"/>
                                        </p:tgtEl>
                                        <p:attrNameLst>
                                          <p:attrName>style.visibility</p:attrName>
                                        </p:attrNameLst>
                                      </p:cBhvr>
                                      <p:to>
                                        <p:strVal val="visible"/>
                                      </p:to>
                                    </p:set>
                                    <p:animEffect transition="in" filter="wipe(left)">
                                      <p:cBhvr>
                                        <p:cTn id="62" dur="1500"/>
                                        <p:tgtEl>
                                          <p:spTgt spid="67"/>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nodeType="clickEffect">
                                  <p:stCondLst>
                                    <p:cond delay="0"/>
                                  </p:stCondLst>
                                  <p:childTnLst>
                                    <p:set>
                                      <p:cBhvr>
                                        <p:cTn id="66" dur="1" fill="hold">
                                          <p:stCondLst>
                                            <p:cond delay="0"/>
                                          </p:stCondLst>
                                        </p:cTn>
                                        <p:tgtEl>
                                          <p:spTgt spid="68"/>
                                        </p:tgtEl>
                                        <p:attrNameLst>
                                          <p:attrName>style.visibility</p:attrName>
                                        </p:attrNameLst>
                                      </p:cBhvr>
                                      <p:to>
                                        <p:strVal val="visible"/>
                                      </p:to>
                                    </p:set>
                                    <p:animEffect transition="in" filter="wipe(left)">
                                      <p:cBhvr>
                                        <p:cTn id="67" dur="1500"/>
                                        <p:tgtEl>
                                          <p:spTgt spid="68"/>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nodeType="clickEffect">
                                  <p:stCondLst>
                                    <p:cond delay="0"/>
                                  </p:stCondLst>
                                  <p:childTnLst>
                                    <p:set>
                                      <p:cBhvr>
                                        <p:cTn id="71" dur="1" fill="hold">
                                          <p:stCondLst>
                                            <p:cond delay="0"/>
                                          </p:stCondLst>
                                        </p:cTn>
                                        <p:tgtEl>
                                          <p:spTgt spid="71"/>
                                        </p:tgtEl>
                                        <p:attrNameLst>
                                          <p:attrName>style.visibility</p:attrName>
                                        </p:attrNameLst>
                                      </p:cBhvr>
                                      <p:to>
                                        <p:strVal val="visible"/>
                                      </p:to>
                                    </p:set>
                                    <p:animEffect transition="in" filter="wipe(left)">
                                      <p:cBhvr>
                                        <p:cTn id="72" dur="1500"/>
                                        <p:tgtEl>
                                          <p:spTgt spid="71"/>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grpId="0" nodeType="clickEffect">
                                  <p:stCondLst>
                                    <p:cond delay="0"/>
                                  </p:stCondLst>
                                  <p:childTnLst>
                                    <p:set>
                                      <p:cBhvr>
                                        <p:cTn id="76" dur="1" fill="hold">
                                          <p:stCondLst>
                                            <p:cond delay="0"/>
                                          </p:stCondLst>
                                        </p:cTn>
                                        <p:tgtEl>
                                          <p:spTgt spid="62"/>
                                        </p:tgtEl>
                                        <p:attrNameLst>
                                          <p:attrName>style.visibility</p:attrName>
                                        </p:attrNameLst>
                                      </p:cBhvr>
                                      <p:to>
                                        <p:strVal val="visible"/>
                                      </p:to>
                                    </p:set>
                                    <p:animEffect transition="in" filter="wipe(left)">
                                      <p:cBhvr>
                                        <p:cTn id="77" dur="1500"/>
                                        <p:tgtEl>
                                          <p:spTgt spid="62"/>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grpId="0" nodeType="clickEffect">
                                  <p:stCondLst>
                                    <p:cond delay="0"/>
                                  </p:stCondLst>
                                  <p:childTnLst>
                                    <p:set>
                                      <p:cBhvr>
                                        <p:cTn id="81" dur="1" fill="hold">
                                          <p:stCondLst>
                                            <p:cond delay="0"/>
                                          </p:stCondLst>
                                        </p:cTn>
                                        <p:tgtEl>
                                          <p:spTgt spid="66"/>
                                        </p:tgtEl>
                                        <p:attrNameLst>
                                          <p:attrName>style.visibility</p:attrName>
                                        </p:attrNameLst>
                                      </p:cBhvr>
                                      <p:to>
                                        <p:strVal val="visible"/>
                                      </p:to>
                                    </p:set>
                                    <p:animEffect transition="in" filter="wipe(left)">
                                      <p:cBhvr>
                                        <p:cTn id="82" dur="1500"/>
                                        <p:tgtEl>
                                          <p:spTgt spid="66"/>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8" fill="hold" nodeType="clickEffect">
                                  <p:stCondLst>
                                    <p:cond delay="0"/>
                                  </p:stCondLst>
                                  <p:childTnLst>
                                    <p:set>
                                      <p:cBhvr>
                                        <p:cTn id="86" dur="1" fill="hold">
                                          <p:stCondLst>
                                            <p:cond delay="0"/>
                                          </p:stCondLst>
                                        </p:cTn>
                                        <p:tgtEl>
                                          <p:spTgt spid="63"/>
                                        </p:tgtEl>
                                        <p:attrNameLst>
                                          <p:attrName>style.visibility</p:attrName>
                                        </p:attrNameLst>
                                      </p:cBhvr>
                                      <p:to>
                                        <p:strVal val="visible"/>
                                      </p:to>
                                    </p:set>
                                    <p:animEffect transition="in" filter="wipe(left)">
                                      <p:cBhvr>
                                        <p:cTn id="87" dur="1500"/>
                                        <p:tgtEl>
                                          <p:spTgt spid="63"/>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8" fill="hold" nodeType="clickEffect">
                                  <p:stCondLst>
                                    <p:cond delay="0"/>
                                  </p:stCondLst>
                                  <p:childTnLst>
                                    <p:set>
                                      <p:cBhvr>
                                        <p:cTn id="91" dur="1" fill="hold">
                                          <p:stCondLst>
                                            <p:cond delay="0"/>
                                          </p:stCondLst>
                                        </p:cTn>
                                        <p:tgtEl>
                                          <p:spTgt spid="79"/>
                                        </p:tgtEl>
                                        <p:attrNameLst>
                                          <p:attrName>style.visibility</p:attrName>
                                        </p:attrNameLst>
                                      </p:cBhvr>
                                      <p:to>
                                        <p:strVal val="visible"/>
                                      </p:to>
                                    </p:set>
                                    <p:animEffect transition="in" filter="wipe(left)">
                                      <p:cBhvr>
                                        <p:cTn id="92" dur="3750"/>
                                        <p:tgtEl>
                                          <p:spTgt spid="79"/>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grpId="0" nodeType="clickEffect">
                                  <p:stCondLst>
                                    <p:cond delay="0"/>
                                  </p:stCondLst>
                                  <p:childTnLst>
                                    <p:set>
                                      <p:cBhvr>
                                        <p:cTn id="96" dur="1" fill="hold">
                                          <p:stCondLst>
                                            <p:cond delay="0"/>
                                          </p:stCondLst>
                                        </p:cTn>
                                        <p:tgtEl>
                                          <p:spTgt spid="1024"/>
                                        </p:tgtEl>
                                        <p:attrNameLst>
                                          <p:attrName>style.visibility</p:attrName>
                                        </p:attrNameLst>
                                      </p:cBhvr>
                                      <p:to>
                                        <p:strVal val="visible"/>
                                      </p:to>
                                    </p:set>
                                    <p:animEffect transition="in" filter="dissolve">
                                      <p:cBhvr>
                                        <p:cTn id="97" dur="500"/>
                                        <p:tgtEl>
                                          <p:spTgt spid="1024"/>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8" fill="hold" grpId="0" nodeType="clickEffect">
                                  <p:stCondLst>
                                    <p:cond delay="0"/>
                                  </p:stCondLst>
                                  <p:childTnLst>
                                    <p:set>
                                      <p:cBhvr>
                                        <p:cTn id="101" dur="1" fill="hold">
                                          <p:stCondLst>
                                            <p:cond delay="0"/>
                                          </p:stCondLst>
                                        </p:cTn>
                                        <p:tgtEl>
                                          <p:spTgt spid="82"/>
                                        </p:tgtEl>
                                        <p:attrNameLst>
                                          <p:attrName>style.visibility</p:attrName>
                                        </p:attrNameLst>
                                      </p:cBhvr>
                                      <p:to>
                                        <p:strVal val="visible"/>
                                      </p:to>
                                    </p:set>
                                    <p:animEffect transition="in" filter="wipe(left)">
                                      <p:cBhvr>
                                        <p:cTn id="102" dur="3750"/>
                                        <p:tgtEl>
                                          <p:spTgt spid="82"/>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8" fill="hold" grpId="0" nodeType="clickEffect">
                                  <p:stCondLst>
                                    <p:cond delay="0"/>
                                  </p:stCondLst>
                                  <p:childTnLst>
                                    <p:set>
                                      <p:cBhvr>
                                        <p:cTn id="106" dur="1" fill="hold">
                                          <p:stCondLst>
                                            <p:cond delay="0"/>
                                          </p:stCondLst>
                                        </p:cTn>
                                        <p:tgtEl>
                                          <p:spTgt spid="84"/>
                                        </p:tgtEl>
                                        <p:attrNameLst>
                                          <p:attrName>style.visibility</p:attrName>
                                        </p:attrNameLst>
                                      </p:cBhvr>
                                      <p:to>
                                        <p:strVal val="visible"/>
                                      </p:to>
                                    </p:set>
                                    <p:animEffect transition="in" filter="wipe(left)">
                                      <p:cBhvr>
                                        <p:cTn id="107" dur="1500"/>
                                        <p:tgtEl>
                                          <p:spTgt spid="84"/>
                                        </p:tgtEl>
                                      </p:cBhvr>
                                    </p:animEffect>
                                  </p:childTnLst>
                                </p:cTn>
                              </p:par>
                            </p:childTnLst>
                          </p:cTn>
                        </p:par>
                      </p:childTnLst>
                    </p:cTn>
                  </p:par>
                  <p:par>
                    <p:cTn id="108" fill="hold">
                      <p:stCondLst>
                        <p:cond delay="indefinite"/>
                      </p:stCondLst>
                      <p:childTnLst>
                        <p:par>
                          <p:cTn id="109" fill="hold">
                            <p:stCondLst>
                              <p:cond delay="0"/>
                            </p:stCondLst>
                            <p:childTnLst>
                              <p:par>
                                <p:cTn id="110" presetID="22" presetClass="entr" presetSubtype="8" fill="hold" nodeType="clickEffect">
                                  <p:stCondLst>
                                    <p:cond delay="0"/>
                                  </p:stCondLst>
                                  <p:childTnLst>
                                    <p:set>
                                      <p:cBhvr>
                                        <p:cTn id="111" dur="1" fill="hold">
                                          <p:stCondLst>
                                            <p:cond delay="0"/>
                                          </p:stCondLst>
                                        </p:cTn>
                                        <p:tgtEl>
                                          <p:spTgt spid="85"/>
                                        </p:tgtEl>
                                        <p:attrNameLst>
                                          <p:attrName>style.visibility</p:attrName>
                                        </p:attrNameLst>
                                      </p:cBhvr>
                                      <p:to>
                                        <p:strVal val="visible"/>
                                      </p:to>
                                    </p:set>
                                    <p:animEffect transition="in" filter="wipe(left)">
                                      <p:cBhvr>
                                        <p:cTn id="112" dur="1500"/>
                                        <p:tgtEl>
                                          <p:spTgt spid="85"/>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8" fill="hold" nodeType="clickEffect">
                                  <p:stCondLst>
                                    <p:cond delay="0"/>
                                  </p:stCondLst>
                                  <p:childTnLst>
                                    <p:set>
                                      <p:cBhvr>
                                        <p:cTn id="116" dur="1" fill="hold">
                                          <p:stCondLst>
                                            <p:cond delay="0"/>
                                          </p:stCondLst>
                                        </p:cTn>
                                        <p:tgtEl>
                                          <p:spTgt spid="88"/>
                                        </p:tgtEl>
                                        <p:attrNameLst>
                                          <p:attrName>style.visibility</p:attrName>
                                        </p:attrNameLst>
                                      </p:cBhvr>
                                      <p:to>
                                        <p:strVal val="visible"/>
                                      </p:to>
                                    </p:set>
                                    <p:animEffect transition="in" filter="wipe(left)">
                                      <p:cBhvr>
                                        <p:cTn id="117" dur="1500"/>
                                        <p:tgtEl>
                                          <p:spTgt spid="88"/>
                                        </p:tgtEl>
                                      </p:cBhvr>
                                    </p:animEffect>
                                  </p:childTnLst>
                                </p:cTn>
                              </p:par>
                            </p:childTnLst>
                          </p:cTn>
                        </p:par>
                      </p:childTnLst>
                    </p:cTn>
                  </p:par>
                  <p:par>
                    <p:cTn id="118" fill="hold">
                      <p:stCondLst>
                        <p:cond delay="indefinite"/>
                      </p:stCondLst>
                      <p:childTnLst>
                        <p:par>
                          <p:cTn id="119" fill="hold">
                            <p:stCondLst>
                              <p:cond delay="0"/>
                            </p:stCondLst>
                            <p:childTnLst>
                              <p:par>
                                <p:cTn id="120" presetID="22" presetClass="entr" presetSubtype="8" fill="hold" grpId="0" nodeType="clickEffect">
                                  <p:stCondLst>
                                    <p:cond delay="0"/>
                                  </p:stCondLst>
                                  <p:childTnLst>
                                    <p:set>
                                      <p:cBhvr>
                                        <p:cTn id="121" dur="1" fill="hold">
                                          <p:stCondLst>
                                            <p:cond delay="0"/>
                                          </p:stCondLst>
                                        </p:cTn>
                                        <p:tgtEl>
                                          <p:spTgt spid="83"/>
                                        </p:tgtEl>
                                        <p:attrNameLst>
                                          <p:attrName>style.visibility</p:attrName>
                                        </p:attrNameLst>
                                      </p:cBhvr>
                                      <p:to>
                                        <p:strVal val="visible"/>
                                      </p:to>
                                    </p:set>
                                    <p:animEffect transition="in" filter="wipe(left)">
                                      <p:cBhvr>
                                        <p:cTn id="122" dur="2000"/>
                                        <p:tgtEl>
                                          <p:spTgt spid="83"/>
                                        </p:tgtEl>
                                      </p:cBhvr>
                                    </p:animEffect>
                                  </p:childTnLst>
                                </p:cTn>
                              </p:par>
                            </p:childTnLst>
                          </p:cTn>
                        </p:par>
                      </p:childTnLst>
                    </p:cTn>
                  </p:par>
                  <p:par>
                    <p:cTn id="123" fill="hold">
                      <p:stCondLst>
                        <p:cond delay="indefinite"/>
                      </p:stCondLst>
                      <p:childTnLst>
                        <p:par>
                          <p:cTn id="124" fill="hold">
                            <p:stCondLst>
                              <p:cond delay="0"/>
                            </p:stCondLst>
                            <p:childTnLst>
                              <p:par>
                                <p:cTn id="125" presetID="22" presetClass="entr" presetSubtype="8" fill="hold" grpId="0" nodeType="clickEffect">
                                  <p:stCondLst>
                                    <p:cond delay="0"/>
                                  </p:stCondLst>
                                  <p:childTnLst>
                                    <p:set>
                                      <p:cBhvr>
                                        <p:cTn id="126" dur="1" fill="hold">
                                          <p:stCondLst>
                                            <p:cond delay="0"/>
                                          </p:stCondLst>
                                        </p:cTn>
                                        <p:tgtEl>
                                          <p:spTgt spid="1025"/>
                                        </p:tgtEl>
                                        <p:attrNameLst>
                                          <p:attrName>style.visibility</p:attrName>
                                        </p:attrNameLst>
                                      </p:cBhvr>
                                      <p:to>
                                        <p:strVal val="visible"/>
                                      </p:to>
                                    </p:set>
                                    <p:animEffect transition="in" filter="wipe(left)">
                                      <p:cBhvr>
                                        <p:cTn id="127" dur="1500"/>
                                        <p:tgtEl>
                                          <p:spTgt spid="1025"/>
                                        </p:tgtEl>
                                      </p:cBhvr>
                                    </p:animEffect>
                                  </p:childTnLst>
                                </p:cTn>
                              </p:par>
                            </p:childTnLst>
                          </p:cTn>
                        </p:par>
                      </p:childTnLst>
                    </p:cTn>
                  </p:par>
                  <p:par>
                    <p:cTn id="128" fill="hold">
                      <p:stCondLst>
                        <p:cond delay="indefinite"/>
                      </p:stCondLst>
                      <p:childTnLst>
                        <p:par>
                          <p:cTn id="129" fill="hold">
                            <p:stCondLst>
                              <p:cond delay="0"/>
                            </p:stCondLst>
                            <p:childTnLst>
                              <p:par>
                                <p:cTn id="130" presetID="22" presetClass="entr" presetSubtype="8" fill="hold" nodeType="clickEffect">
                                  <p:stCondLst>
                                    <p:cond delay="0"/>
                                  </p:stCondLst>
                                  <p:childTnLst>
                                    <p:set>
                                      <p:cBhvr>
                                        <p:cTn id="131" dur="1" fill="hold">
                                          <p:stCondLst>
                                            <p:cond delay="0"/>
                                          </p:stCondLst>
                                        </p:cTn>
                                        <p:tgtEl>
                                          <p:spTgt spid="93"/>
                                        </p:tgtEl>
                                        <p:attrNameLst>
                                          <p:attrName>style.visibility</p:attrName>
                                        </p:attrNameLst>
                                      </p:cBhvr>
                                      <p:to>
                                        <p:strVal val="visible"/>
                                      </p:to>
                                    </p:set>
                                    <p:animEffect transition="in" filter="wipe(left)">
                                      <p:cBhvr>
                                        <p:cTn id="132" dur="1500"/>
                                        <p:tgtEl>
                                          <p:spTgt spid="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P spid="57" grpId="0" animBg="1"/>
      <p:bldP spid="59" grpId="0" animBg="1"/>
      <p:bldP spid="61" grpId="0"/>
      <p:bldP spid="62" grpId="0"/>
      <p:bldP spid="66" grpId="0"/>
      <p:bldP spid="67" grpId="0"/>
      <p:bldP spid="9" grpId="0" animBg="1"/>
      <p:bldP spid="10" grpId="0"/>
      <p:bldP spid="11" grpId="0"/>
      <p:bldP spid="82" grpId="0"/>
      <p:bldP spid="83" grpId="0"/>
      <p:bldP spid="84" grpId="0"/>
      <p:bldP spid="1024" grpId="0" animBg="1"/>
      <p:bldP spid="102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正方形/長方形 56"/>
          <p:cNvSpPr/>
          <p:nvPr/>
        </p:nvSpPr>
        <p:spPr>
          <a:xfrm>
            <a:off x="233589" y="5861623"/>
            <a:ext cx="288032" cy="288032"/>
          </a:xfrm>
          <a:prstGeom prst="rect">
            <a:avLst/>
          </a:prstGeom>
          <a:solidFill>
            <a:srgbClr val="FF7C80">
              <a:alpha val="42000"/>
            </a:srgb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83" name="正方形/長方形 82"/>
          <p:cNvSpPr/>
          <p:nvPr/>
        </p:nvSpPr>
        <p:spPr>
          <a:xfrm>
            <a:off x="5156932" y="5836394"/>
            <a:ext cx="288032" cy="288032"/>
          </a:xfrm>
          <a:prstGeom prst="rect">
            <a:avLst/>
          </a:prstGeom>
          <a:solidFill>
            <a:srgbClr val="FF7C80">
              <a:alpha val="42000"/>
            </a:srgb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84" name="円/楕円 83"/>
          <p:cNvSpPr/>
          <p:nvPr/>
        </p:nvSpPr>
        <p:spPr>
          <a:xfrm>
            <a:off x="1409643" y="5819370"/>
            <a:ext cx="309893" cy="309893"/>
          </a:xfrm>
          <a:prstGeom prst="ellipse">
            <a:avLst/>
          </a:prstGeom>
          <a:solidFill>
            <a:srgbClr val="00B0F0">
              <a:alpha val="56000"/>
            </a:srgbClr>
          </a:solid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85" name="円/楕円 84"/>
          <p:cNvSpPr/>
          <p:nvPr/>
        </p:nvSpPr>
        <p:spPr>
          <a:xfrm>
            <a:off x="5485925" y="5748443"/>
            <a:ext cx="250680" cy="257196"/>
          </a:xfrm>
          <a:prstGeom prst="ellipse">
            <a:avLst/>
          </a:prstGeom>
          <a:solidFill>
            <a:srgbClr val="00B0F0">
              <a:alpha val="56000"/>
            </a:srgbClr>
          </a:solid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grpSp>
        <p:nvGrpSpPr>
          <p:cNvPr id="39" name="グループ化 38"/>
          <p:cNvGrpSpPr>
            <a:grpSpLocks/>
          </p:cNvGrpSpPr>
          <p:nvPr/>
        </p:nvGrpSpPr>
        <p:grpSpPr bwMode="auto">
          <a:xfrm>
            <a:off x="103188" y="-30485"/>
            <a:ext cx="4972867" cy="461665"/>
            <a:chOff x="224881" y="2781938"/>
            <a:chExt cx="2863653" cy="460743"/>
          </a:xfrm>
        </p:grpSpPr>
        <p:sp>
          <p:nvSpPr>
            <p:cNvPr id="41" name="フローチャート : 磁気ディスク 40"/>
            <p:cNvSpPr/>
            <p:nvPr/>
          </p:nvSpPr>
          <p:spPr>
            <a:xfrm>
              <a:off x="224881" y="2882213"/>
              <a:ext cx="214302" cy="359642"/>
            </a:xfrm>
            <a:prstGeom prst="flowChartMagneticDisk">
              <a:avLst/>
            </a:prstGeom>
            <a:solidFill>
              <a:srgbClr val="FF9933"/>
            </a:solidFill>
            <a:ln>
              <a:solidFill>
                <a:srgbClr val="CC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400" dirty="0"/>
            </a:p>
          </p:txBody>
        </p:sp>
        <p:sp>
          <p:nvSpPr>
            <p:cNvPr id="42" name="Text Box 5"/>
            <p:cNvSpPr txBox="1">
              <a:spLocks noChangeArrowheads="1"/>
            </p:cNvSpPr>
            <p:nvPr/>
          </p:nvSpPr>
          <p:spPr bwMode="auto">
            <a:xfrm>
              <a:off x="514216" y="2781938"/>
              <a:ext cx="2574318" cy="460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重複順列について調べよう</a:t>
              </a:r>
              <a:endParaRPr lang="en-US" altLang="ja-JP" sz="2400" dirty="0">
                <a:latin typeface="+mn-ea"/>
                <a:ea typeface="+mn-ea"/>
              </a:endParaRPr>
            </a:p>
          </p:txBody>
        </p:sp>
      </p:grpSp>
      <p:sp>
        <p:nvSpPr>
          <p:cNvPr id="43" name="Text Box 5"/>
          <p:cNvSpPr txBox="1">
            <a:spLocks noChangeArrowheads="1"/>
          </p:cNvSpPr>
          <p:nvPr/>
        </p:nvSpPr>
        <p:spPr bwMode="auto">
          <a:xfrm>
            <a:off x="746841" y="874370"/>
            <a:ext cx="216203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400" dirty="0">
                <a:latin typeface="+mn-ea"/>
              </a:rPr>
              <a:t>記号〇と</a:t>
            </a:r>
            <a:r>
              <a:rPr lang="en-US" altLang="ja-JP" sz="2400" dirty="0">
                <a:latin typeface="+mn-ea"/>
              </a:rPr>
              <a:t>×</a:t>
            </a:r>
            <a:r>
              <a:rPr lang="ja-JP" altLang="en-US" sz="2400" dirty="0">
                <a:latin typeface="+mn-ea"/>
              </a:rPr>
              <a:t>を、</a:t>
            </a:r>
            <a:endParaRPr lang="en-US" altLang="ja-JP" sz="2400" dirty="0">
              <a:latin typeface="+mn-ea"/>
            </a:endParaRPr>
          </a:p>
        </p:txBody>
      </p:sp>
      <p:sp>
        <p:nvSpPr>
          <p:cNvPr id="44" name="Text Box 5"/>
          <p:cNvSpPr txBox="1">
            <a:spLocks noChangeArrowheads="1"/>
          </p:cNvSpPr>
          <p:nvPr/>
        </p:nvSpPr>
        <p:spPr bwMode="auto">
          <a:xfrm>
            <a:off x="741702" y="1657765"/>
            <a:ext cx="417719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並べ方は何通りあるか考える。</a:t>
            </a:r>
            <a:endParaRPr lang="en-US" altLang="ja-JP" sz="2400" dirty="0">
              <a:latin typeface="+mn-ea"/>
              <a:ea typeface="+mn-ea"/>
            </a:endParaRPr>
          </a:p>
        </p:txBody>
      </p:sp>
      <p:grpSp>
        <p:nvGrpSpPr>
          <p:cNvPr id="9" name="グループ化 8"/>
          <p:cNvGrpSpPr/>
          <p:nvPr/>
        </p:nvGrpSpPr>
        <p:grpSpPr>
          <a:xfrm>
            <a:off x="5223420" y="1477712"/>
            <a:ext cx="3762932" cy="454750"/>
            <a:chOff x="5049477" y="1670216"/>
            <a:chExt cx="3762932" cy="454750"/>
          </a:xfrm>
        </p:grpSpPr>
        <p:sp>
          <p:nvSpPr>
            <p:cNvPr id="48" name="Text Box 5"/>
            <p:cNvSpPr txBox="1">
              <a:spLocks noChangeArrowheads="1"/>
            </p:cNvSpPr>
            <p:nvPr/>
          </p:nvSpPr>
          <p:spPr bwMode="auto">
            <a:xfrm>
              <a:off x="6641088" y="1687295"/>
              <a:ext cx="478319" cy="432811"/>
            </a:xfrm>
            <a:prstGeom prst="rect">
              <a:avLst/>
            </a:prstGeom>
            <a:solidFill>
              <a:srgbClr val="00B0F0">
                <a:alpha val="76000"/>
              </a:srgbClr>
            </a:solidFill>
            <a:ln w="9525">
              <a:solidFill>
                <a:schemeClr val="tx1"/>
              </a:solidFill>
              <a:miter lim="800000"/>
              <a:headEnd/>
              <a:tailEnd/>
            </a:ln>
            <a:effec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lnSpc>
                  <a:spcPts val="3000"/>
                </a:lnSpc>
                <a:spcBef>
                  <a:spcPct val="50000"/>
                </a:spcBef>
                <a:buFontTx/>
                <a:buNone/>
                <a:defRPr/>
              </a:pPr>
              <a:r>
                <a:rPr lang="ja-JP" altLang="en-US" sz="2400" dirty="0">
                  <a:latin typeface="+mn-ea"/>
                  <a:ea typeface="+mn-ea"/>
                </a:rPr>
                <a:t>〇</a:t>
              </a:r>
              <a:endParaRPr lang="en-US" altLang="ja-JP" sz="2400" dirty="0">
                <a:latin typeface="+mn-ea"/>
                <a:ea typeface="+mn-ea"/>
              </a:endParaRPr>
            </a:p>
          </p:txBody>
        </p:sp>
        <p:sp>
          <p:nvSpPr>
            <p:cNvPr id="49" name="Text Box 5"/>
            <p:cNvSpPr txBox="1">
              <a:spLocks noChangeArrowheads="1"/>
            </p:cNvSpPr>
            <p:nvPr/>
          </p:nvSpPr>
          <p:spPr bwMode="auto">
            <a:xfrm>
              <a:off x="7471065" y="1692155"/>
              <a:ext cx="478319" cy="432811"/>
            </a:xfrm>
            <a:prstGeom prst="rect">
              <a:avLst/>
            </a:prstGeom>
            <a:solidFill>
              <a:srgbClr val="92D050">
                <a:alpha val="76000"/>
              </a:srgbClr>
            </a:solidFill>
            <a:ln w="9525">
              <a:solidFill>
                <a:schemeClr val="tx1"/>
              </a:solidFill>
              <a:miter lim="800000"/>
              <a:headEnd/>
              <a:tailEnd/>
            </a:ln>
            <a:effec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lnSpc>
                  <a:spcPts val="3000"/>
                </a:lnSpc>
                <a:spcBef>
                  <a:spcPct val="50000"/>
                </a:spcBef>
                <a:buFontTx/>
                <a:buNone/>
                <a:defRPr/>
              </a:pPr>
              <a:r>
                <a:rPr lang="en-US" altLang="ja-JP" sz="2400" dirty="0">
                  <a:latin typeface="+mn-ea"/>
                  <a:ea typeface="+mn-ea"/>
                </a:rPr>
                <a:t>×</a:t>
              </a:r>
            </a:p>
          </p:txBody>
        </p:sp>
        <p:sp>
          <p:nvSpPr>
            <p:cNvPr id="50" name="Text Box 5"/>
            <p:cNvSpPr txBox="1">
              <a:spLocks noChangeArrowheads="1"/>
            </p:cNvSpPr>
            <p:nvPr/>
          </p:nvSpPr>
          <p:spPr bwMode="auto">
            <a:xfrm>
              <a:off x="5821432" y="1670216"/>
              <a:ext cx="478319" cy="432811"/>
            </a:xfrm>
            <a:prstGeom prst="rect">
              <a:avLst/>
            </a:prstGeom>
            <a:solidFill>
              <a:srgbClr val="FFC000">
                <a:alpha val="76000"/>
              </a:srgbClr>
            </a:solidFill>
            <a:ln w="9525">
              <a:solidFill>
                <a:schemeClr val="tx1"/>
              </a:solidFill>
              <a:miter lim="800000"/>
              <a:headEnd/>
              <a:tailEnd/>
            </a:ln>
            <a:effec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lnSpc>
                  <a:spcPts val="3000"/>
                </a:lnSpc>
                <a:spcBef>
                  <a:spcPct val="50000"/>
                </a:spcBef>
                <a:buFontTx/>
                <a:buNone/>
                <a:defRPr/>
              </a:pPr>
              <a:r>
                <a:rPr lang="en-US" altLang="ja-JP" sz="2400" dirty="0">
                  <a:latin typeface="+mn-ea"/>
                  <a:ea typeface="+mn-ea"/>
                </a:rPr>
                <a:t>×</a:t>
              </a:r>
            </a:p>
          </p:txBody>
        </p:sp>
        <p:sp>
          <p:nvSpPr>
            <p:cNvPr id="51" name="Text Box 5"/>
            <p:cNvSpPr txBox="1">
              <a:spLocks noChangeArrowheads="1"/>
            </p:cNvSpPr>
            <p:nvPr/>
          </p:nvSpPr>
          <p:spPr bwMode="auto">
            <a:xfrm>
              <a:off x="8327818" y="1670216"/>
              <a:ext cx="484591" cy="432811"/>
            </a:xfrm>
            <a:prstGeom prst="rect">
              <a:avLst/>
            </a:prstGeom>
            <a:solidFill>
              <a:srgbClr val="7030A0">
                <a:alpha val="36000"/>
              </a:srgbClr>
            </a:solidFill>
            <a:ln w="9525">
              <a:solidFill>
                <a:schemeClr val="tx1"/>
              </a:solidFill>
              <a:miter lim="800000"/>
              <a:headEnd/>
              <a:tailEnd/>
            </a:ln>
            <a:effec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lnSpc>
                  <a:spcPts val="3000"/>
                </a:lnSpc>
                <a:spcBef>
                  <a:spcPct val="50000"/>
                </a:spcBef>
                <a:buFontTx/>
                <a:buNone/>
                <a:defRPr/>
              </a:pPr>
              <a:r>
                <a:rPr lang="en-US" altLang="ja-JP" sz="2400">
                  <a:latin typeface="+mn-ea"/>
                  <a:ea typeface="+mn-ea"/>
                </a:rPr>
                <a:t>×</a:t>
              </a:r>
              <a:endParaRPr lang="en-US" altLang="ja-JP" sz="2400" dirty="0">
                <a:latin typeface="+mn-ea"/>
                <a:ea typeface="+mn-ea"/>
              </a:endParaRPr>
            </a:p>
          </p:txBody>
        </p:sp>
        <p:sp>
          <p:nvSpPr>
            <p:cNvPr id="53" name="Text Box 5"/>
            <p:cNvSpPr txBox="1">
              <a:spLocks noChangeArrowheads="1"/>
            </p:cNvSpPr>
            <p:nvPr/>
          </p:nvSpPr>
          <p:spPr bwMode="auto">
            <a:xfrm>
              <a:off x="5049477" y="1670216"/>
              <a:ext cx="442851" cy="432811"/>
            </a:xfrm>
            <a:prstGeom prst="rect">
              <a:avLst/>
            </a:prstGeom>
            <a:solidFill>
              <a:srgbClr val="FFFF00">
                <a:alpha val="76000"/>
              </a:srgbClr>
            </a:solidFill>
            <a:ln w="9525">
              <a:solidFill>
                <a:schemeClr val="tx1"/>
              </a:solidFill>
              <a:miter lim="800000"/>
              <a:headEnd/>
              <a:tailEnd/>
            </a:ln>
            <a:effec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lnSpc>
                  <a:spcPts val="3000"/>
                </a:lnSpc>
                <a:spcBef>
                  <a:spcPct val="50000"/>
                </a:spcBef>
                <a:buFontTx/>
                <a:buNone/>
                <a:defRPr/>
              </a:pPr>
              <a:r>
                <a:rPr lang="ja-JP" altLang="en-US" sz="2400" dirty="0">
                  <a:latin typeface="+mn-ea"/>
                  <a:ea typeface="+mn-ea"/>
                </a:rPr>
                <a:t>〇</a:t>
              </a:r>
              <a:endParaRPr lang="en-US" altLang="ja-JP" sz="2400" dirty="0">
                <a:latin typeface="+mn-ea"/>
                <a:ea typeface="+mn-ea"/>
              </a:endParaRPr>
            </a:p>
          </p:txBody>
        </p:sp>
      </p:grpSp>
      <p:sp>
        <p:nvSpPr>
          <p:cNvPr id="8" name="正方形/長方形 7"/>
          <p:cNvSpPr/>
          <p:nvPr/>
        </p:nvSpPr>
        <p:spPr>
          <a:xfrm>
            <a:off x="5185340" y="2084368"/>
            <a:ext cx="543739" cy="523220"/>
          </a:xfrm>
          <a:prstGeom prst="rect">
            <a:avLst/>
          </a:prstGeom>
          <a:ln w="19050">
            <a:solidFill>
              <a:schemeClr val="tx1"/>
            </a:solidFill>
          </a:ln>
        </p:spPr>
        <p:txBody>
          <a:bodyPr wrap="none">
            <a:spAutoFit/>
          </a:bodyPr>
          <a:lstStyle/>
          <a:p>
            <a:r>
              <a:rPr lang="en-US" altLang="ja-JP" sz="2800" dirty="0">
                <a:latin typeface="+mn-ea"/>
              </a:rPr>
              <a:t>×</a:t>
            </a:r>
            <a:endParaRPr lang="ja-JP" altLang="en-US" sz="2800" dirty="0"/>
          </a:p>
        </p:txBody>
      </p:sp>
      <p:sp>
        <p:nvSpPr>
          <p:cNvPr id="54" name="正方形/長方形 53"/>
          <p:cNvSpPr/>
          <p:nvPr/>
        </p:nvSpPr>
        <p:spPr>
          <a:xfrm>
            <a:off x="5178387" y="2084924"/>
            <a:ext cx="543739" cy="523220"/>
          </a:xfrm>
          <a:prstGeom prst="rect">
            <a:avLst/>
          </a:prstGeom>
          <a:ln w="25400">
            <a:solidFill>
              <a:schemeClr val="tx1"/>
            </a:solidFill>
          </a:ln>
        </p:spPr>
        <p:txBody>
          <a:bodyPr wrap="none">
            <a:spAutoFit/>
          </a:bodyPr>
          <a:lstStyle/>
          <a:p>
            <a:r>
              <a:rPr lang="ja-JP" altLang="en-US" sz="2800" dirty="0">
                <a:latin typeface="+mn-ea"/>
              </a:rPr>
              <a:t>〇</a:t>
            </a:r>
            <a:endParaRPr lang="ja-JP" altLang="en-US" sz="2800" dirty="0"/>
          </a:p>
        </p:txBody>
      </p:sp>
      <p:grpSp>
        <p:nvGrpSpPr>
          <p:cNvPr id="11" name="グループ化 10"/>
          <p:cNvGrpSpPr/>
          <p:nvPr/>
        </p:nvGrpSpPr>
        <p:grpSpPr>
          <a:xfrm>
            <a:off x="4998067" y="2947930"/>
            <a:ext cx="804244" cy="400110"/>
            <a:chOff x="4788025" y="3140434"/>
            <a:chExt cx="804244" cy="400110"/>
          </a:xfrm>
        </p:grpSpPr>
        <p:sp>
          <p:nvSpPr>
            <p:cNvPr id="10" name="正方形/長方形 9"/>
            <p:cNvSpPr/>
            <p:nvPr/>
          </p:nvSpPr>
          <p:spPr>
            <a:xfrm>
              <a:off x="4851786" y="3260918"/>
              <a:ext cx="216247" cy="216247"/>
            </a:xfrm>
            <a:prstGeom prst="rect">
              <a:avLst/>
            </a:prstGeom>
            <a:solidFill>
              <a:srgbClr val="FF7C80">
                <a:alpha val="42000"/>
              </a:srgb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Text Box 5"/>
            <p:cNvSpPr txBox="1">
              <a:spLocks noChangeArrowheads="1"/>
            </p:cNvSpPr>
            <p:nvPr/>
          </p:nvSpPr>
          <p:spPr bwMode="auto">
            <a:xfrm>
              <a:off x="4788025" y="3140434"/>
              <a:ext cx="80424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000" dirty="0">
                  <a:latin typeface="+mn-ea"/>
                  <a:ea typeface="+mn-ea"/>
                </a:rPr>
                <a:t>２通り</a:t>
              </a:r>
              <a:endParaRPr lang="en-US" altLang="ja-JP" sz="2000" dirty="0">
                <a:latin typeface="+mn-ea"/>
                <a:ea typeface="+mn-ea"/>
              </a:endParaRPr>
            </a:p>
          </p:txBody>
        </p:sp>
      </p:grpSp>
      <p:sp>
        <p:nvSpPr>
          <p:cNvPr id="56" name="上矢印 55"/>
          <p:cNvSpPr/>
          <p:nvPr/>
        </p:nvSpPr>
        <p:spPr>
          <a:xfrm>
            <a:off x="5223420" y="2647700"/>
            <a:ext cx="352267" cy="288032"/>
          </a:xfrm>
          <a:prstGeom prst="upArrow">
            <a:avLst/>
          </a:prstGeom>
          <a:solidFill>
            <a:srgbClr val="FFFF00">
              <a:alpha val="79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p:cNvSpPr/>
          <p:nvPr/>
        </p:nvSpPr>
        <p:spPr>
          <a:xfrm>
            <a:off x="5966767" y="2071973"/>
            <a:ext cx="543739" cy="523220"/>
          </a:xfrm>
          <a:prstGeom prst="rect">
            <a:avLst/>
          </a:prstGeom>
          <a:ln w="19050">
            <a:solidFill>
              <a:schemeClr val="tx1"/>
            </a:solidFill>
          </a:ln>
        </p:spPr>
        <p:txBody>
          <a:bodyPr wrap="none">
            <a:spAutoFit/>
          </a:bodyPr>
          <a:lstStyle/>
          <a:p>
            <a:r>
              <a:rPr lang="ja-JP" altLang="en-US" sz="2800" dirty="0">
                <a:latin typeface="+mn-ea"/>
              </a:rPr>
              <a:t>〇</a:t>
            </a:r>
            <a:endParaRPr lang="ja-JP" altLang="en-US" sz="2800" dirty="0"/>
          </a:p>
        </p:txBody>
      </p:sp>
      <p:sp>
        <p:nvSpPr>
          <p:cNvPr id="59" name="正方形/長方形 58"/>
          <p:cNvSpPr/>
          <p:nvPr/>
        </p:nvSpPr>
        <p:spPr>
          <a:xfrm>
            <a:off x="5966767" y="2057897"/>
            <a:ext cx="543739" cy="523220"/>
          </a:xfrm>
          <a:prstGeom prst="rect">
            <a:avLst/>
          </a:prstGeom>
          <a:ln w="25400">
            <a:solidFill>
              <a:schemeClr val="tx1"/>
            </a:solidFill>
          </a:ln>
        </p:spPr>
        <p:txBody>
          <a:bodyPr wrap="none">
            <a:spAutoFit/>
          </a:bodyPr>
          <a:lstStyle/>
          <a:p>
            <a:r>
              <a:rPr lang="en-US" altLang="ja-JP" sz="2800" dirty="0">
                <a:latin typeface="+mn-ea"/>
              </a:rPr>
              <a:t>×</a:t>
            </a:r>
            <a:endParaRPr lang="ja-JP" altLang="en-US" sz="2800" dirty="0"/>
          </a:p>
        </p:txBody>
      </p:sp>
      <p:grpSp>
        <p:nvGrpSpPr>
          <p:cNvPr id="60" name="グループ化 59"/>
          <p:cNvGrpSpPr/>
          <p:nvPr/>
        </p:nvGrpSpPr>
        <p:grpSpPr>
          <a:xfrm>
            <a:off x="5779494" y="2935535"/>
            <a:ext cx="804244" cy="400110"/>
            <a:chOff x="4788025" y="3140434"/>
            <a:chExt cx="804244" cy="400110"/>
          </a:xfrm>
        </p:grpSpPr>
        <p:sp>
          <p:nvSpPr>
            <p:cNvPr id="61" name="正方形/長方形 60"/>
            <p:cNvSpPr/>
            <p:nvPr/>
          </p:nvSpPr>
          <p:spPr>
            <a:xfrm>
              <a:off x="4851786" y="3260918"/>
              <a:ext cx="216247" cy="216247"/>
            </a:xfrm>
            <a:prstGeom prst="rect">
              <a:avLst/>
            </a:prstGeom>
            <a:solidFill>
              <a:srgbClr val="FF7C80">
                <a:alpha val="42000"/>
              </a:srgb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Text Box 5"/>
            <p:cNvSpPr txBox="1">
              <a:spLocks noChangeArrowheads="1"/>
            </p:cNvSpPr>
            <p:nvPr/>
          </p:nvSpPr>
          <p:spPr bwMode="auto">
            <a:xfrm>
              <a:off x="4788025" y="3140434"/>
              <a:ext cx="80424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000" dirty="0">
                  <a:latin typeface="+mn-ea"/>
                  <a:ea typeface="+mn-ea"/>
                </a:rPr>
                <a:t>２通り</a:t>
              </a:r>
              <a:endParaRPr lang="en-US" altLang="ja-JP" sz="2000" dirty="0">
                <a:latin typeface="+mn-ea"/>
                <a:ea typeface="+mn-ea"/>
              </a:endParaRPr>
            </a:p>
          </p:txBody>
        </p:sp>
      </p:grpSp>
      <p:sp>
        <p:nvSpPr>
          <p:cNvPr id="63" name="上矢印 62"/>
          <p:cNvSpPr/>
          <p:nvPr/>
        </p:nvSpPr>
        <p:spPr>
          <a:xfrm>
            <a:off x="6004847" y="2635305"/>
            <a:ext cx="352267" cy="288032"/>
          </a:xfrm>
          <a:prstGeom prst="upArrow">
            <a:avLst/>
          </a:prstGeom>
          <a:solidFill>
            <a:srgbClr val="FFC000">
              <a:alpha val="79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正方形/長方形 63"/>
          <p:cNvSpPr/>
          <p:nvPr/>
        </p:nvSpPr>
        <p:spPr>
          <a:xfrm>
            <a:off x="6776951" y="2071973"/>
            <a:ext cx="543739" cy="523220"/>
          </a:xfrm>
          <a:prstGeom prst="rect">
            <a:avLst/>
          </a:prstGeom>
          <a:ln w="19050">
            <a:solidFill>
              <a:schemeClr val="tx1"/>
            </a:solidFill>
          </a:ln>
        </p:spPr>
        <p:txBody>
          <a:bodyPr wrap="none">
            <a:spAutoFit/>
          </a:bodyPr>
          <a:lstStyle/>
          <a:p>
            <a:r>
              <a:rPr lang="en-US" altLang="ja-JP" sz="2800" dirty="0">
                <a:latin typeface="+mn-ea"/>
              </a:rPr>
              <a:t>×</a:t>
            </a:r>
            <a:endParaRPr lang="ja-JP" altLang="en-US" sz="2800" dirty="0"/>
          </a:p>
        </p:txBody>
      </p:sp>
      <p:sp>
        <p:nvSpPr>
          <p:cNvPr id="65" name="正方形/長方形 64"/>
          <p:cNvSpPr/>
          <p:nvPr/>
        </p:nvSpPr>
        <p:spPr>
          <a:xfrm>
            <a:off x="6786274" y="2077986"/>
            <a:ext cx="543739" cy="523220"/>
          </a:xfrm>
          <a:prstGeom prst="rect">
            <a:avLst/>
          </a:prstGeom>
          <a:ln w="25400">
            <a:solidFill>
              <a:schemeClr val="tx1"/>
            </a:solidFill>
          </a:ln>
        </p:spPr>
        <p:txBody>
          <a:bodyPr wrap="none">
            <a:spAutoFit/>
          </a:bodyPr>
          <a:lstStyle/>
          <a:p>
            <a:r>
              <a:rPr lang="ja-JP" altLang="en-US" sz="2800">
                <a:latin typeface="+mn-ea"/>
              </a:rPr>
              <a:t>〇</a:t>
            </a:r>
            <a:endParaRPr lang="ja-JP" altLang="en-US" sz="2800" dirty="0"/>
          </a:p>
        </p:txBody>
      </p:sp>
      <p:grpSp>
        <p:nvGrpSpPr>
          <p:cNvPr id="66" name="グループ化 65"/>
          <p:cNvGrpSpPr/>
          <p:nvPr/>
        </p:nvGrpSpPr>
        <p:grpSpPr>
          <a:xfrm>
            <a:off x="6589678" y="2935535"/>
            <a:ext cx="804244" cy="400110"/>
            <a:chOff x="4788025" y="3140434"/>
            <a:chExt cx="804244" cy="400110"/>
          </a:xfrm>
        </p:grpSpPr>
        <p:sp>
          <p:nvSpPr>
            <p:cNvPr id="67" name="正方形/長方形 66"/>
            <p:cNvSpPr/>
            <p:nvPr/>
          </p:nvSpPr>
          <p:spPr>
            <a:xfrm>
              <a:off x="4851786" y="3260918"/>
              <a:ext cx="216247" cy="216247"/>
            </a:xfrm>
            <a:prstGeom prst="rect">
              <a:avLst/>
            </a:prstGeom>
            <a:solidFill>
              <a:srgbClr val="FF7C80">
                <a:alpha val="42000"/>
              </a:srgb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Text Box 5"/>
            <p:cNvSpPr txBox="1">
              <a:spLocks noChangeArrowheads="1"/>
            </p:cNvSpPr>
            <p:nvPr/>
          </p:nvSpPr>
          <p:spPr bwMode="auto">
            <a:xfrm>
              <a:off x="4788025" y="3140434"/>
              <a:ext cx="80424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000" dirty="0">
                  <a:latin typeface="+mn-ea"/>
                  <a:ea typeface="+mn-ea"/>
                </a:rPr>
                <a:t>２通り</a:t>
              </a:r>
              <a:endParaRPr lang="en-US" altLang="ja-JP" sz="2000" dirty="0">
                <a:latin typeface="+mn-ea"/>
                <a:ea typeface="+mn-ea"/>
              </a:endParaRPr>
            </a:p>
          </p:txBody>
        </p:sp>
      </p:grpSp>
      <p:sp>
        <p:nvSpPr>
          <p:cNvPr id="69" name="上矢印 68"/>
          <p:cNvSpPr/>
          <p:nvPr/>
        </p:nvSpPr>
        <p:spPr>
          <a:xfrm>
            <a:off x="6815031" y="2635305"/>
            <a:ext cx="352267" cy="288032"/>
          </a:xfrm>
          <a:prstGeom prst="upArrow">
            <a:avLst/>
          </a:prstGeom>
          <a:solidFill>
            <a:srgbClr val="00B0F0">
              <a:alpha val="79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正方形/長方形 69"/>
          <p:cNvSpPr/>
          <p:nvPr/>
        </p:nvSpPr>
        <p:spPr>
          <a:xfrm>
            <a:off x="7645008" y="2051170"/>
            <a:ext cx="543739" cy="523220"/>
          </a:xfrm>
          <a:prstGeom prst="rect">
            <a:avLst/>
          </a:prstGeom>
          <a:ln w="19050">
            <a:solidFill>
              <a:schemeClr val="tx1"/>
            </a:solidFill>
          </a:ln>
        </p:spPr>
        <p:txBody>
          <a:bodyPr wrap="none">
            <a:spAutoFit/>
          </a:bodyPr>
          <a:lstStyle/>
          <a:p>
            <a:r>
              <a:rPr lang="ja-JP" altLang="en-US" sz="2800" dirty="0">
                <a:latin typeface="+mn-ea"/>
              </a:rPr>
              <a:t>〇</a:t>
            </a:r>
            <a:endParaRPr lang="ja-JP" altLang="en-US" sz="2800" dirty="0"/>
          </a:p>
        </p:txBody>
      </p:sp>
      <p:sp>
        <p:nvSpPr>
          <p:cNvPr id="71" name="正方形/長方形 70"/>
          <p:cNvSpPr/>
          <p:nvPr/>
        </p:nvSpPr>
        <p:spPr>
          <a:xfrm>
            <a:off x="7645008" y="2051170"/>
            <a:ext cx="543739" cy="523220"/>
          </a:xfrm>
          <a:prstGeom prst="rect">
            <a:avLst/>
          </a:prstGeom>
          <a:ln w="25400">
            <a:solidFill>
              <a:schemeClr val="tx1"/>
            </a:solidFill>
          </a:ln>
        </p:spPr>
        <p:txBody>
          <a:bodyPr wrap="none">
            <a:spAutoFit/>
          </a:bodyPr>
          <a:lstStyle/>
          <a:p>
            <a:r>
              <a:rPr lang="en-US" altLang="ja-JP" sz="2800" dirty="0">
                <a:latin typeface="+mn-ea"/>
              </a:rPr>
              <a:t>×</a:t>
            </a:r>
            <a:endParaRPr lang="ja-JP" altLang="en-US" sz="2800" dirty="0"/>
          </a:p>
        </p:txBody>
      </p:sp>
      <p:grpSp>
        <p:nvGrpSpPr>
          <p:cNvPr id="72" name="グループ化 71"/>
          <p:cNvGrpSpPr/>
          <p:nvPr/>
        </p:nvGrpSpPr>
        <p:grpSpPr>
          <a:xfrm>
            <a:off x="7457735" y="2914732"/>
            <a:ext cx="804244" cy="400110"/>
            <a:chOff x="4788025" y="3140434"/>
            <a:chExt cx="804244" cy="400110"/>
          </a:xfrm>
        </p:grpSpPr>
        <p:sp>
          <p:nvSpPr>
            <p:cNvPr id="73" name="正方形/長方形 72"/>
            <p:cNvSpPr/>
            <p:nvPr/>
          </p:nvSpPr>
          <p:spPr>
            <a:xfrm>
              <a:off x="4851786" y="3260918"/>
              <a:ext cx="216247" cy="216247"/>
            </a:xfrm>
            <a:prstGeom prst="rect">
              <a:avLst/>
            </a:prstGeom>
            <a:solidFill>
              <a:srgbClr val="FF7C80">
                <a:alpha val="42000"/>
              </a:srgb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Text Box 5"/>
            <p:cNvSpPr txBox="1">
              <a:spLocks noChangeArrowheads="1"/>
            </p:cNvSpPr>
            <p:nvPr/>
          </p:nvSpPr>
          <p:spPr bwMode="auto">
            <a:xfrm>
              <a:off x="4788025" y="3140434"/>
              <a:ext cx="80424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000" dirty="0">
                  <a:latin typeface="+mn-ea"/>
                  <a:ea typeface="+mn-ea"/>
                </a:rPr>
                <a:t>２通り</a:t>
              </a:r>
              <a:endParaRPr lang="en-US" altLang="ja-JP" sz="2000" dirty="0">
                <a:latin typeface="+mn-ea"/>
                <a:ea typeface="+mn-ea"/>
              </a:endParaRPr>
            </a:p>
          </p:txBody>
        </p:sp>
      </p:grpSp>
      <p:sp>
        <p:nvSpPr>
          <p:cNvPr id="75" name="上矢印 74"/>
          <p:cNvSpPr/>
          <p:nvPr/>
        </p:nvSpPr>
        <p:spPr>
          <a:xfrm>
            <a:off x="7683088" y="2614502"/>
            <a:ext cx="352267" cy="288032"/>
          </a:xfrm>
          <a:prstGeom prst="upArrow">
            <a:avLst/>
          </a:prstGeom>
          <a:solidFill>
            <a:srgbClr val="92D050">
              <a:alpha val="79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正方形/長方形 75"/>
          <p:cNvSpPr/>
          <p:nvPr/>
        </p:nvSpPr>
        <p:spPr>
          <a:xfrm>
            <a:off x="8501761" y="2040961"/>
            <a:ext cx="543739" cy="523220"/>
          </a:xfrm>
          <a:prstGeom prst="rect">
            <a:avLst/>
          </a:prstGeom>
          <a:ln w="19050">
            <a:solidFill>
              <a:schemeClr val="tx1"/>
            </a:solidFill>
          </a:ln>
        </p:spPr>
        <p:txBody>
          <a:bodyPr wrap="none">
            <a:spAutoFit/>
          </a:bodyPr>
          <a:lstStyle/>
          <a:p>
            <a:r>
              <a:rPr lang="ja-JP" altLang="en-US" sz="2800" dirty="0">
                <a:latin typeface="+mn-ea"/>
              </a:rPr>
              <a:t>〇</a:t>
            </a:r>
            <a:endParaRPr lang="ja-JP" altLang="en-US" sz="2800" dirty="0"/>
          </a:p>
        </p:txBody>
      </p:sp>
      <p:sp>
        <p:nvSpPr>
          <p:cNvPr id="77" name="正方形/長方形 76"/>
          <p:cNvSpPr/>
          <p:nvPr/>
        </p:nvSpPr>
        <p:spPr>
          <a:xfrm>
            <a:off x="8501761" y="2049081"/>
            <a:ext cx="543739" cy="523220"/>
          </a:xfrm>
          <a:prstGeom prst="rect">
            <a:avLst/>
          </a:prstGeom>
          <a:ln w="25400">
            <a:solidFill>
              <a:schemeClr val="tx1"/>
            </a:solidFill>
          </a:ln>
        </p:spPr>
        <p:txBody>
          <a:bodyPr wrap="none">
            <a:spAutoFit/>
          </a:bodyPr>
          <a:lstStyle/>
          <a:p>
            <a:r>
              <a:rPr lang="en-US" altLang="ja-JP" sz="2800" dirty="0">
                <a:latin typeface="+mn-ea"/>
              </a:rPr>
              <a:t>×</a:t>
            </a:r>
            <a:endParaRPr lang="ja-JP" altLang="en-US" sz="2800" dirty="0"/>
          </a:p>
        </p:txBody>
      </p:sp>
      <p:grpSp>
        <p:nvGrpSpPr>
          <p:cNvPr id="78" name="グループ化 77"/>
          <p:cNvGrpSpPr/>
          <p:nvPr/>
        </p:nvGrpSpPr>
        <p:grpSpPr>
          <a:xfrm>
            <a:off x="8304260" y="2912643"/>
            <a:ext cx="804244" cy="400110"/>
            <a:chOff x="4788025" y="3140434"/>
            <a:chExt cx="804244" cy="400110"/>
          </a:xfrm>
        </p:grpSpPr>
        <p:sp>
          <p:nvSpPr>
            <p:cNvPr id="79" name="正方形/長方形 78"/>
            <p:cNvSpPr/>
            <p:nvPr/>
          </p:nvSpPr>
          <p:spPr>
            <a:xfrm>
              <a:off x="4851786" y="3260918"/>
              <a:ext cx="216247" cy="216247"/>
            </a:xfrm>
            <a:prstGeom prst="rect">
              <a:avLst/>
            </a:prstGeom>
            <a:solidFill>
              <a:srgbClr val="FF7C80">
                <a:alpha val="42000"/>
              </a:srgb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Text Box 5"/>
            <p:cNvSpPr txBox="1">
              <a:spLocks noChangeArrowheads="1"/>
            </p:cNvSpPr>
            <p:nvPr/>
          </p:nvSpPr>
          <p:spPr bwMode="auto">
            <a:xfrm>
              <a:off x="4788025" y="3140434"/>
              <a:ext cx="80424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000" dirty="0">
                  <a:latin typeface="+mn-ea"/>
                  <a:ea typeface="+mn-ea"/>
                </a:rPr>
                <a:t>２通り</a:t>
              </a:r>
              <a:endParaRPr lang="en-US" altLang="ja-JP" sz="2000" dirty="0">
                <a:latin typeface="+mn-ea"/>
                <a:ea typeface="+mn-ea"/>
              </a:endParaRPr>
            </a:p>
          </p:txBody>
        </p:sp>
      </p:grpSp>
      <p:sp>
        <p:nvSpPr>
          <p:cNvPr id="81" name="上矢印 80"/>
          <p:cNvSpPr/>
          <p:nvPr/>
        </p:nvSpPr>
        <p:spPr>
          <a:xfrm>
            <a:off x="8529613" y="2612413"/>
            <a:ext cx="352267" cy="288032"/>
          </a:xfrm>
          <a:prstGeom prst="upArrow">
            <a:avLst/>
          </a:prstGeom>
          <a:solidFill>
            <a:srgbClr val="7030A0">
              <a:alpha val="79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Text Box 5"/>
          <p:cNvSpPr txBox="1">
            <a:spLocks noChangeArrowheads="1"/>
          </p:cNvSpPr>
          <p:nvPr/>
        </p:nvSpPr>
        <p:spPr bwMode="auto">
          <a:xfrm>
            <a:off x="662403" y="2272406"/>
            <a:ext cx="167491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したがって、</a:t>
            </a:r>
            <a:endParaRPr lang="en-US" altLang="ja-JP" sz="2400" dirty="0">
              <a:latin typeface="+mn-ea"/>
              <a:ea typeface="+mn-ea"/>
            </a:endParaRPr>
          </a:p>
        </p:txBody>
      </p:sp>
      <p:sp>
        <p:nvSpPr>
          <p:cNvPr id="47" name="Text Box 5"/>
          <p:cNvSpPr txBox="1">
            <a:spLocks noChangeArrowheads="1"/>
          </p:cNvSpPr>
          <p:nvPr/>
        </p:nvSpPr>
        <p:spPr bwMode="auto">
          <a:xfrm>
            <a:off x="662403" y="2681810"/>
            <a:ext cx="233090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積の法則により、</a:t>
            </a:r>
            <a:endParaRPr lang="en-US" altLang="ja-JP" sz="2400" dirty="0">
              <a:latin typeface="+mn-ea"/>
              <a:ea typeface="+mn-ea"/>
            </a:endParaRPr>
          </a:p>
        </p:txBody>
      </p:sp>
      <p:sp>
        <p:nvSpPr>
          <p:cNvPr id="52" name="Text Box 5"/>
          <p:cNvSpPr txBox="1">
            <a:spLocks noChangeArrowheads="1"/>
          </p:cNvSpPr>
          <p:nvPr/>
        </p:nvSpPr>
        <p:spPr bwMode="auto">
          <a:xfrm>
            <a:off x="657415" y="3062860"/>
            <a:ext cx="303143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２</a:t>
            </a:r>
            <a:r>
              <a:rPr lang="en-US" altLang="ja-JP" sz="2400" dirty="0">
                <a:latin typeface="+mn-ea"/>
                <a:ea typeface="+mn-ea"/>
              </a:rPr>
              <a:t>×</a:t>
            </a:r>
            <a:r>
              <a:rPr lang="ja-JP" altLang="en-US" sz="2400" dirty="0">
                <a:latin typeface="+mn-ea"/>
                <a:ea typeface="+mn-ea"/>
              </a:rPr>
              <a:t>２</a:t>
            </a:r>
            <a:r>
              <a:rPr lang="en-US" altLang="ja-JP" sz="2400" dirty="0">
                <a:latin typeface="+mn-ea"/>
                <a:ea typeface="+mn-ea"/>
              </a:rPr>
              <a:t>×</a:t>
            </a:r>
            <a:r>
              <a:rPr lang="ja-JP" altLang="en-US" sz="2400" dirty="0">
                <a:latin typeface="+mn-ea"/>
                <a:ea typeface="+mn-ea"/>
              </a:rPr>
              <a:t>２</a:t>
            </a:r>
            <a:r>
              <a:rPr lang="en-US" altLang="ja-JP" sz="2400" dirty="0">
                <a:latin typeface="+mn-ea"/>
                <a:ea typeface="+mn-ea"/>
              </a:rPr>
              <a:t>×</a:t>
            </a:r>
            <a:r>
              <a:rPr lang="ja-JP" altLang="en-US" sz="2400" dirty="0">
                <a:latin typeface="+mn-ea"/>
                <a:ea typeface="+mn-ea"/>
              </a:rPr>
              <a:t>２</a:t>
            </a:r>
            <a:r>
              <a:rPr lang="en-US" altLang="ja-JP" sz="2400" dirty="0">
                <a:latin typeface="+mn-ea"/>
                <a:ea typeface="+mn-ea"/>
              </a:rPr>
              <a:t>×</a:t>
            </a:r>
            <a:r>
              <a:rPr lang="ja-JP" altLang="en-US" sz="2400" dirty="0">
                <a:latin typeface="+mn-ea"/>
                <a:ea typeface="+mn-ea"/>
              </a:rPr>
              <a:t>２</a:t>
            </a:r>
            <a:endParaRPr lang="en-US" altLang="ja-JP" sz="2400" dirty="0">
              <a:latin typeface="+mn-ea"/>
              <a:ea typeface="+mn-ea"/>
            </a:endParaRPr>
          </a:p>
        </p:txBody>
      </p:sp>
      <p:grpSp>
        <p:nvGrpSpPr>
          <p:cNvPr id="4" name="グループ化 3"/>
          <p:cNvGrpSpPr/>
          <p:nvPr/>
        </p:nvGrpSpPr>
        <p:grpSpPr>
          <a:xfrm>
            <a:off x="2985661" y="3059511"/>
            <a:ext cx="997224" cy="469714"/>
            <a:chOff x="2171226" y="2554318"/>
            <a:chExt cx="997224" cy="469714"/>
          </a:xfrm>
        </p:grpSpPr>
        <p:sp>
          <p:nvSpPr>
            <p:cNvPr id="82" name="Text Box 5"/>
            <p:cNvSpPr txBox="1">
              <a:spLocks noChangeArrowheads="1"/>
            </p:cNvSpPr>
            <p:nvPr/>
          </p:nvSpPr>
          <p:spPr bwMode="auto">
            <a:xfrm>
              <a:off x="2171226" y="2562367"/>
              <a:ext cx="99722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＝２</a:t>
              </a:r>
              <a:endParaRPr lang="en-US" altLang="ja-JP" sz="2400" dirty="0">
                <a:latin typeface="+mn-ea"/>
                <a:ea typeface="+mn-ea"/>
              </a:endParaRPr>
            </a:p>
          </p:txBody>
        </p:sp>
        <p:sp>
          <p:nvSpPr>
            <p:cNvPr id="3" name="正方形/長方形 2"/>
            <p:cNvSpPr/>
            <p:nvPr/>
          </p:nvSpPr>
          <p:spPr>
            <a:xfrm>
              <a:off x="2692657" y="2554318"/>
              <a:ext cx="325730" cy="338554"/>
            </a:xfrm>
            <a:prstGeom prst="rect">
              <a:avLst/>
            </a:prstGeom>
          </p:spPr>
          <p:txBody>
            <a:bodyPr wrap="none">
              <a:spAutoFit/>
            </a:bodyPr>
            <a:lstStyle/>
            <a:p>
              <a:r>
                <a:rPr lang="ja-JP" altLang="en-US" sz="1600" dirty="0"/>
                <a:t>５</a:t>
              </a:r>
            </a:p>
          </p:txBody>
        </p:sp>
      </p:grpSp>
      <p:grpSp>
        <p:nvGrpSpPr>
          <p:cNvPr id="86" name="グループ化 85"/>
          <p:cNvGrpSpPr/>
          <p:nvPr/>
        </p:nvGrpSpPr>
        <p:grpSpPr>
          <a:xfrm>
            <a:off x="3871324" y="3524525"/>
            <a:ext cx="2133523" cy="461665"/>
            <a:chOff x="8373030" y="2736470"/>
            <a:chExt cx="1253803" cy="461665"/>
          </a:xfrm>
        </p:grpSpPr>
        <p:cxnSp>
          <p:nvCxnSpPr>
            <p:cNvPr id="87" name="直線コネクタ 86"/>
            <p:cNvCxnSpPr/>
            <p:nvPr/>
          </p:nvCxnSpPr>
          <p:spPr>
            <a:xfrm>
              <a:off x="8373030" y="3140726"/>
              <a:ext cx="858460" cy="0"/>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sp>
          <p:nvSpPr>
            <p:cNvPr id="88" name="Text Box 5"/>
            <p:cNvSpPr txBox="1">
              <a:spLocks noChangeArrowheads="1"/>
            </p:cNvSpPr>
            <p:nvPr/>
          </p:nvSpPr>
          <p:spPr bwMode="auto">
            <a:xfrm>
              <a:off x="8485274" y="2736470"/>
              <a:ext cx="114155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３２通り</a:t>
              </a:r>
              <a:endParaRPr lang="en-US" altLang="ja-JP" sz="2400" dirty="0">
                <a:latin typeface="+mn-ea"/>
                <a:ea typeface="+mn-ea"/>
              </a:endParaRPr>
            </a:p>
          </p:txBody>
        </p:sp>
      </p:grpSp>
      <p:sp>
        <p:nvSpPr>
          <p:cNvPr id="89" name="Text Box 5"/>
          <p:cNvSpPr txBox="1">
            <a:spLocks noChangeArrowheads="1"/>
          </p:cNvSpPr>
          <p:nvPr/>
        </p:nvSpPr>
        <p:spPr bwMode="auto">
          <a:xfrm>
            <a:off x="2922899" y="3445413"/>
            <a:ext cx="116142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＝３２</a:t>
            </a:r>
            <a:endParaRPr lang="en-US" altLang="ja-JP" sz="2400" dirty="0">
              <a:latin typeface="+mn-ea"/>
              <a:ea typeface="+mn-ea"/>
            </a:endParaRPr>
          </a:p>
        </p:txBody>
      </p:sp>
      <p:sp>
        <p:nvSpPr>
          <p:cNvPr id="90" name="Text Box 5"/>
          <p:cNvSpPr txBox="1">
            <a:spLocks noChangeArrowheads="1"/>
          </p:cNvSpPr>
          <p:nvPr/>
        </p:nvSpPr>
        <p:spPr bwMode="auto">
          <a:xfrm>
            <a:off x="63551" y="4044482"/>
            <a:ext cx="702872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400" dirty="0">
                <a:latin typeface="+mn-ea"/>
              </a:rPr>
              <a:t>異なる</a:t>
            </a:r>
            <a:r>
              <a:rPr lang="ja-JP" altLang="en-US" sz="2400" dirty="0">
                <a:latin typeface="HG行書体" panose="03000609000000000000" pitchFamily="65" charset="-128"/>
                <a:ea typeface="HG行書体" panose="03000609000000000000" pitchFamily="65" charset="-128"/>
              </a:rPr>
              <a:t>ｎ</a:t>
            </a:r>
            <a:r>
              <a:rPr lang="ja-JP" altLang="en-US" sz="2400" dirty="0">
                <a:latin typeface="+mn-ea"/>
              </a:rPr>
              <a:t>種類のものから重複を許して</a:t>
            </a:r>
            <a:r>
              <a:rPr lang="ja-JP" altLang="en-US" sz="2400" dirty="0" err="1">
                <a:latin typeface="HG行書体" panose="03000609000000000000" pitchFamily="65" charset="-128"/>
                <a:ea typeface="HG行書体" panose="03000609000000000000" pitchFamily="65" charset="-128"/>
              </a:rPr>
              <a:t>ｒ</a:t>
            </a:r>
            <a:r>
              <a:rPr lang="ja-JP" altLang="en-US" sz="2400" dirty="0">
                <a:latin typeface="+mn-ea"/>
              </a:rPr>
              <a:t>個取り出して</a:t>
            </a:r>
            <a:endParaRPr lang="en-US" altLang="ja-JP" sz="2400" dirty="0">
              <a:latin typeface="+mn-ea"/>
            </a:endParaRPr>
          </a:p>
        </p:txBody>
      </p:sp>
      <p:sp>
        <p:nvSpPr>
          <p:cNvPr id="91" name="Text Box 5"/>
          <p:cNvSpPr txBox="1">
            <a:spLocks noChangeArrowheads="1"/>
          </p:cNvSpPr>
          <p:nvPr/>
        </p:nvSpPr>
        <p:spPr bwMode="auto">
          <a:xfrm>
            <a:off x="26418" y="4532724"/>
            <a:ext cx="290534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１列に並べたもの</a:t>
            </a:r>
            <a:endParaRPr lang="en-US" altLang="ja-JP" sz="2400" dirty="0">
              <a:latin typeface="+mn-ea"/>
              <a:ea typeface="+mn-ea"/>
            </a:endParaRPr>
          </a:p>
        </p:txBody>
      </p:sp>
      <p:sp>
        <p:nvSpPr>
          <p:cNvPr id="92" name="右矢印 91"/>
          <p:cNvSpPr/>
          <p:nvPr/>
        </p:nvSpPr>
        <p:spPr>
          <a:xfrm>
            <a:off x="2463883" y="4619547"/>
            <a:ext cx="409575" cy="2921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400" dirty="0"/>
          </a:p>
        </p:txBody>
      </p:sp>
      <p:sp>
        <p:nvSpPr>
          <p:cNvPr id="93" name="Text Box 5"/>
          <p:cNvSpPr txBox="1">
            <a:spLocks noChangeArrowheads="1"/>
          </p:cNvSpPr>
          <p:nvPr/>
        </p:nvSpPr>
        <p:spPr bwMode="auto">
          <a:xfrm>
            <a:off x="2935126" y="4520698"/>
            <a:ext cx="556565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400" dirty="0">
                <a:latin typeface="+mn-ea"/>
                <a:ea typeface="+mn-ea"/>
              </a:rPr>
              <a:t>「</a:t>
            </a:r>
            <a:r>
              <a:rPr lang="ja-JP" altLang="en-US" sz="2400" dirty="0">
                <a:latin typeface="HG行書体" panose="03000609000000000000" pitchFamily="65" charset="-128"/>
                <a:ea typeface="HG行書体" panose="03000609000000000000" pitchFamily="65" charset="-128"/>
              </a:rPr>
              <a:t>ｎ</a:t>
            </a:r>
            <a:r>
              <a:rPr lang="ja-JP" altLang="en-US" sz="2400" dirty="0">
                <a:latin typeface="+mn-ea"/>
              </a:rPr>
              <a:t>個から</a:t>
            </a:r>
            <a:r>
              <a:rPr lang="ja-JP" altLang="en-US" sz="2400" dirty="0" err="1">
                <a:latin typeface="HG行書体" panose="03000609000000000000" pitchFamily="65" charset="-128"/>
                <a:ea typeface="HG行書体" panose="03000609000000000000" pitchFamily="65" charset="-128"/>
              </a:rPr>
              <a:t>ｒ</a:t>
            </a:r>
            <a:r>
              <a:rPr lang="ja-JP" altLang="en-US" sz="2400" dirty="0">
                <a:latin typeface="+mn-ea"/>
              </a:rPr>
              <a:t>個取る</a:t>
            </a:r>
            <a:r>
              <a:rPr lang="ja-JP" altLang="en-US" sz="2400" b="1" dirty="0">
                <a:latin typeface="+mn-ea"/>
                <a:ea typeface="+mn-ea"/>
              </a:rPr>
              <a:t>重複順列</a:t>
            </a:r>
            <a:r>
              <a:rPr lang="ja-JP" altLang="en-US" sz="2400" dirty="0">
                <a:latin typeface="+mn-ea"/>
                <a:ea typeface="+mn-ea"/>
              </a:rPr>
              <a:t>」という。</a:t>
            </a:r>
            <a:endParaRPr lang="en-US" altLang="ja-JP" sz="2400" dirty="0">
              <a:latin typeface="+mn-ea"/>
            </a:endParaRPr>
          </a:p>
        </p:txBody>
      </p:sp>
      <p:sp>
        <p:nvSpPr>
          <p:cNvPr id="94" name="フローチャート : 代替処理 93"/>
          <p:cNvSpPr/>
          <p:nvPr/>
        </p:nvSpPr>
        <p:spPr>
          <a:xfrm>
            <a:off x="125676" y="5139447"/>
            <a:ext cx="5845842" cy="1343388"/>
          </a:xfrm>
          <a:prstGeom prst="flowChartAlternateProcess">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400" dirty="0">
              <a:solidFill>
                <a:schemeClr val="tx1"/>
              </a:solidFill>
            </a:endParaRPr>
          </a:p>
        </p:txBody>
      </p:sp>
      <p:sp>
        <p:nvSpPr>
          <p:cNvPr id="95" name="Text Box 5"/>
          <p:cNvSpPr txBox="1">
            <a:spLocks noChangeArrowheads="1"/>
          </p:cNvSpPr>
          <p:nvPr/>
        </p:nvSpPr>
        <p:spPr bwMode="auto">
          <a:xfrm>
            <a:off x="377605" y="5169734"/>
            <a:ext cx="2359516" cy="461665"/>
          </a:xfrm>
          <a:prstGeom prst="rect">
            <a:avLst/>
          </a:prstGeom>
          <a:solidFill>
            <a:srgbClr val="C00000">
              <a:alpha val="28000"/>
            </a:srgbClr>
          </a:solidFill>
          <a:ln w="31750">
            <a:solidFill>
              <a:srgbClr val="C00000"/>
            </a:solidFill>
            <a:miter lim="800000"/>
            <a:headEnd/>
            <a:tailEnd/>
          </a:ln>
          <a:effec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重複順列の総数</a:t>
            </a:r>
          </a:p>
        </p:txBody>
      </p:sp>
      <p:grpSp>
        <p:nvGrpSpPr>
          <p:cNvPr id="6" name="グループ化 5"/>
          <p:cNvGrpSpPr/>
          <p:nvPr/>
        </p:nvGrpSpPr>
        <p:grpSpPr>
          <a:xfrm>
            <a:off x="5027369" y="5649521"/>
            <a:ext cx="716202" cy="523220"/>
            <a:chOff x="5176734" y="5501833"/>
            <a:chExt cx="716202" cy="523220"/>
          </a:xfrm>
        </p:grpSpPr>
        <p:sp>
          <p:nvSpPr>
            <p:cNvPr id="5" name="正方形/長方形 4"/>
            <p:cNvSpPr/>
            <p:nvPr/>
          </p:nvSpPr>
          <p:spPr>
            <a:xfrm>
              <a:off x="5528560" y="5528078"/>
              <a:ext cx="364376" cy="400110"/>
            </a:xfrm>
            <a:prstGeom prst="rect">
              <a:avLst/>
            </a:prstGeom>
          </p:spPr>
          <p:txBody>
            <a:bodyPr wrap="square">
              <a:spAutoFit/>
            </a:bodyPr>
            <a:lstStyle/>
            <a:p>
              <a:r>
                <a:rPr lang="ja-JP" altLang="en-US" sz="2000" dirty="0">
                  <a:latin typeface="HG行書体" panose="03000609000000000000" pitchFamily="65" charset="-128"/>
                  <a:ea typeface="HG行書体" panose="03000609000000000000" pitchFamily="65" charset="-128"/>
                </a:rPr>
                <a:t>ｒ</a:t>
              </a:r>
              <a:endParaRPr lang="ja-JP" altLang="en-US" sz="2000" dirty="0"/>
            </a:p>
          </p:txBody>
        </p:sp>
        <p:sp>
          <p:nvSpPr>
            <p:cNvPr id="98" name="Text Box 5"/>
            <p:cNvSpPr txBox="1">
              <a:spLocks noChangeArrowheads="1"/>
            </p:cNvSpPr>
            <p:nvPr/>
          </p:nvSpPr>
          <p:spPr bwMode="auto">
            <a:xfrm>
              <a:off x="5176734" y="5501833"/>
              <a:ext cx="50267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b="1" dirty="0">
                  <a:latin typeface="HG行書体" panose="03000609000000000000" pitchFamily="65" charset="-128"/>
                  <a:ea typeface="HG行書体" panose="03000609000000000000" pitchFamily="65" charset="-128"/>
                </a:rPr>
                <a:t>ｎ</a:t>
              </a:r>
              <a:endParaRPr lang="en-US" altLang="ja-JP" sz="2800" b="1" dirty="0">
                <a:latin typeface="+mn-ea"/>
                <a:ea typeface="+mn-ea"/>
              </a:endParaRPr>
            </a:p>
          </p:txBody>
        </p:sp>
      </p:grpSp>
      <p:grpSp>
        <p:nvGrpSpPr>
          <p:cNvPr id="101" name="グループ化 100"/>
          <p:cNvGrpSpPr/>
          <p:nvPr/>
        </p:nvGrpSpPr>
        <p:grpSpPr>
          <a:xfrm>
            <a:off x="8085162" y="5521548"/>
            <a:ext cx="875935" cy="400110"/>
            <a:chOff x="4326277" y="4595431"/>
            <a:chExt cx="875935" cy="400110"/>
          </a:xfrm>
        </p:grpSpPr>
        <p:sp>
          <p:nvSpPr>
            <p:cNvPr id="102" name="正方形/長方形 101"/>
            <p:cNvSpPr/>
            <p:nvPr/>
          </p:nvSpPr>
          <p:spPr>
            <a:xfrm>
              <a:off x="4785760" y="4608780"/>
              <a:ext cx="406211" cy="338554"/>
            </a:xfrm>
            <a:prstGeom prst="rect">
              <a:avLst/>
            </a:prstGeom>
          </p:spPr>
          <p:txBody>
            <a:bodyPr wrap="square">
              <a:spAutoFit/>
            </a:bodyPr>
            <a:lstStyle/>
            <a:p>
              <a:r>
                <a:rPr lang="ja-JP" altLang="en-US" sz="1600" dirty="0">
                  <a:solidFill>
                    <a:srgbClr val="0070C0"/>
                  </a:solidFill>
                  <a:latin typeface="HG行書体" panose="03000609000000000000" pitchFamily="65" charset="-128"/>
                  <a:ea typeface="HG行書体" panose="03000609000000000000" pitchFamily="65" charset="-128"/>
                </a:rPr>
                <a:t>ｒ</a:t>
              </a:r>
              <a:endParaRPr lang="ja-JP" altLang="en-US" sz="1600" dirty="0">
                <a:solidFill>
                  <a:srgbClr val="0070C0"/>
                </a:solidFill>
              </a:endParaRPr>
            </a:p>
          </p:txBody>
        </p:sp>
        <p:sp>
          <p:nvSpPr>
            <p:cNvPr id="103" name="Text Box 5"/>
            <p:cNvSpPr txBox="1">
              <a:spLocks noChangeArrowheads="1"/>
            </p:cNvSpPr>
            <p:nvPr/>
          </p:nvSpPr>
          <p:spPr bwMode="auto">
            <a:xfrm>
              <a:off x="4326277" y="4595431"/>
              <a:ext cx="87593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000" b="1" dirty="0">
                  <a:latin typeface="+mn-ea"/>
                  <a:ea typeface="+mn-ea"/>
                </a:rPr>
                <a:t>＝</a:t>
              </a:r>
              <a:r>
                <a:rPr lang="ja-JP" altLang="en-US" sz="2000" b="1" dirty="0">
                  <a:solidFill>
                    <a:srgbClr val="0070C0"/>
                  </a:solidFill>
                  <a:latin typeface="HG行書体" panose="03000609000000000000" pitchFamily="65" charset="-128"/>
                  <a:ea typeface="HG行書体" panose="03000609000000000000" pitchFamily="65" charset="-128"/>
                </a:rPr>
                <a:t>ｎ</a:t>
              </a:r>
              <a:endParaRPr lang="en-US" altLang="ja-JP" sz="2000" b="1" dirty="0">
                <a:solidFill>
                  <a:srgbClr val="0070C0"/>
                </a:solidFill>
                <a:latin typeface="+mn-ea"/>
                <a:ea typeface="+mn-ea"/>
              </a:endParaRPr>
            </a:p>
          </p:txBody>
        </p:sp>
      </p:grpSp>
      <p:sp>
        <p:nvSpPr>
          <p:cNvPr id="105" name="正方形/長方形 104"/>
          <p:cNvSpPr/>
          <p:nvPr/>
        </p:nvSpPr>
        <p:spPr>
          <a:xfrm>
            <a:off x="6619454" y="6116775"/>
            <a:ext cx="1336922" cy="400110"/>
          </a:xfrm>
          <a:prstGeom prst="rect">
            <a:avLst/>
          </a:prstGeom>
        </p:spPr>
        <p:txBody>
          <a:bodyPr wrap="square">
            <a:spAutoFit/>
          </a:bodyPr>
          <a:lstStyle/>
          <a:p>
            <a:r>
              <a:rPr lang="ja-JP" altLang="en-US" sz="2000" dirty="0" err="1">
                <a:solidFill>
                  <a:srgbClr val="0070C0"/>
                </a:solidFill>
                <a:latin typeface="HG行書体" panose="03000609000000000000" pitchFamily="65" charset="-128"/>
                <a:ea typeface="HG行書体" panose="03000609000000000000" pitchFamily="65" charset="-128"/>
              </a:rPr>
              <a:t>ｒ</a:t>
            </a:r>
            <a:r>
              <a:rPr lang="ja-JP" altLang="en-US" sz="2000" dirty="0">
                <a:solidFill>
                  <a:srgbClr val="0070C0"/>
                </a:solidFill>
                <a:latin typeface="+mn-ea"/>
              </a:rPr>
              <a:t>個の積</a:t>
            </a:r>
          </a:p>
        </p:txBody>
      </p:sp>
      <p:sp>
        <p:nvSpPr>
          <p:cNvPr id="109" name="Text Box 5"/>
          <p:cNvSpPr txBox="1">
            <a:spLocks noChangeArrowheads="1"/>
          </p:cNvSpPr>
          <p:nvPr/>
        </p:nvSpPr>
        <p:spPr bwMode="auto">
          <a:xfrm>
            <a:off x="6004847" y="5521548"/>
            <a:ext cx="236881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000" b="1" dirty="0">
                <a:solidFill>
                  <a:srgbClr val="0070C0"/>
                </a:solidFill>
                <a:latin typeface="HG行書体" panose="03000609000000000000" pitchFamily="65" charset="-128"/>
                <a:ea typeface="HG行書体" panose="03000609000000000000" pitchFamily="65" charset="-128"/>
              </a:rPr>
              <a:t>ｎ</a:t>
            </a:r>
            <a:r>
              <a:rPr lang="en-US" altLang="ja-JP" sz="2000" b="1" dirty="0">
                <a:latin typeface="+mn-ea"/>
              </a:rPr>
              <a:t>×</a:t>
            </a:r>
            <a:r>
              <a:rPr lang="ja-JP" altLang="en-US" sz="2000" b="1" dirty="0">
                <a:solidFill>
                  <a:srgbClr val="0070C0"/>
                </a:solidFill>
                <a:latin typeface="HG行書体" panose="03000609000000000000" pitchFamily="65" charset="-128"/>
                <a:ea typeface="HG行書体" panose="03000609000000000000" pitchFamily="65" charset="-128"/>
              </a:rPr>
              <a:t>ｎ</a:t>
            </a:r>
            <a:r>
              <a:rPr lang="en-US" altLang="ja-JP" sz="2000" b="1" dirty="0">
                <a:latin typeface="+mn-ea"/>
              </a:rPr>
              <a:t>×</a:t>
            </a:r>
            <a:r>
              <a:rPr lang="ja-JP" altLang="en-US" sz="2000" b="1" dirty="0">
                <a:latin typeface="+mn-ea"/>
              </a:rPr>
              <a:t>・・・・</a:t>
            </a:r>
            <a:r>
              <a:rPr lang="en-US" altLang="ja-JP" sz="2000" b="1" dirty="0">
                <a:latin typeface="+mn-ea"/>
              </a:rPr>
              <a:t>×</a:t>
            </a:r>
            <a:r>
              <a:rPr lang="ja-JP" altLang="en-US" sz="2000" b="1" dirty="0">
                <a:solidFill>
                  <a:srgbClr val="0070C0"/>
                </a:solidFill>
                <a:latin typeface="HG行書体" panose="03000609000000000000" pitchFamily="65" charset="-128"/>
                <a:ea typeface="HG行書体" panose="03000609000000000000" pitchFamily="65" charset="-128"/>
              </a:rPr>
              <a:t>ｎ</a:t>
            </a:r>
            <a:endParaRPr lang="en-US" altLang="ja-JP" sz="2000" b="1" dirty="0">
              <a:solidFill>
                <a:srgbClr val="0070C0"/>
              </a:solidFill>
              <a:latin typeface="+mn-ea"/>
            </a:endParaRPr>
          </a:p>
        </p:txBody>
      </p:sp>
      <p:sp>
        <p:nvSpPr>
          <p:cNvPr id="111" name="左中かっこ 110"/>
          <p:cNvSpPr/>
          <p:nvPr/>
        </p:nvSpPr>
        <p:spPr>
          <a:xfrm rot="16200000">
            <a:off x="6983548" y="5033635"/>
            <a:ext cx="367501" cy="1989576"/>
          </a:xfrm>
          <a:prstGeom prst="leftBrace">
            <a:avLst>
              <a:gd name="adj1" fmla="val 31548"/>
              <a:gd name="adj2" fmla="val 50191"/>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 name="Text Box 5">
            <a:extLst>
              <a:ext uri="{FF2B5EF4-FFF2-40B4-BE49-F238E27FC236}">
                <a16:creationId xmlns:a16="http://schemas.microsoft.com/office/drawing/2014/main" id="{974C1EB8-C74B-7CE9-A738-8503F2037186}"/>
              </a:ext>
            </a:extLst>
          </p:cNvPr>
          <p:cNvSpPr txBox="1">
            <a:spLocks noChangeArrowheads="1"/>
          </p:cNvSpPr>
          <p:nvPr/>
        </p:nvSpPr>
        <p:spPr bwMode="auto">
          <a:xfrm>
            <a:off x="26418" y="467052"/>
            <a:ext cx="8995971" cy="461665"/>
          </a:xfrm>
          <a:prstGeom prst="rect">
            <a:avLst/>
          </a:prstGeom>
          <a:noFill/>
          <a:ln w="25400">
            <a:solidFill>
              <a:srgbClr val="00B05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400" dirty="0">
                <a:latin typeface="+mn-ea"/>
              </a:rPr>
              <a:t>重複を許して何度でも使ってよいときの並べ方が何通りあるか考える。</a:t>
            </a:r>
            <a:endParaRPr lang="en-US" altLang="ja-JP" sz="2400" dirty="0">
              <a:latin typeface="+mn-ea"/>
            </a:endParaRPr>
          </a:p>
        </p:txBody>
      </p:sp>
      <p:sp>
        <p:nvSpPr>
          <p:cNvPr id="7" name="Text Box 5">
            <a:extLst>
              <a:ext uri="{FF2B5EF4-FFF2-40B4-BE49-F238E27FC236}">
                <a16:creationId xmlns:a16="http://schemas.microsoft.com/office/drawing/2014/main" id="{F28C9EB3-5B45-009D-8078-120AC648D048}"/>
              </a:ext>
            </a:extLst>
          </p:cNvPr>
          <p:cNvSpPr txBox="1">
            <a:spLocks noChangeArrowheads="1"/>
          </p:cNvSpPr>
          <p:nvPr/>
        </p:nvSpPr>
        <p:spPr bwMode="auto">
          <a:xfrm>
            <a:off x="2680109" y="877333"/>
            <a:ext cx="200113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400" dirty="0">
                <a:latin typeface="+mn-ea"/>
              </a:rPr>
              <a:t>重複を許して</a:t>
            </a:r>
            <a:endParaRPr lang="en-US" altLang="ja-JP" sz="2400" dirty="0">
              <a:latin typeface="+mn-ea"/>
            </a:endParaRPr>
          </a:p>
        </p:txBody>
      </p:sp>
      <p:sp>
        <p:nvSpPr>
          <p:cNvPr id="12" name="フローチャート : 代替処理 23">
            <a:extLst>
              <a:ext uri="{FF2B5EF4-FFF2-40B4-BE49-F238E27FC236}">
                <a16:creationId xmlns:a16="http://schemas.microsoft.com/office/drawing/2014/main" id="{27921B14-5103-5194-1715-083EA7B55F08}"/>
              </a:ext>
            </a:extLst>
          </p:cNvPr>
          <p:cNvSpPr/>
          <p:nvPr/>
        </p:nvSpPr>
        <p:spPr>
          <a:xfrm>
            <a:off x="51597" y="1033427"/>
            <a:ext cx="728408" cy="758193"/>
          </a:xfrm>
          <a:prstGeom prst="flowChartAlternateProcess">
            <a:avLst/>
          </a:prstGeom>
          <a:solidFill>
            <a:srgbClr val="00B0F0">
              <a:alpha val="59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400" dirty="0">
                <a:solidFill>
                  <a:schemeClr val="tx1"/>
                </a:solidFill>
              </a:rPr>
              <a:t>例８</a:t>
            </a:r>
          </a:p>
        </p:txBody>
      </p:sp>
      <p:sp>
        <p:nvSpPr>
          <p:cNvPr id="13" name="Text Box 5">
            <a:extLst>
              <a:ext uri="{FF2B5EF4-FFF2-40B4-BE49-F238E27FC236}">
                <a16:creationId xmlns:a16="http://schemas.microsoft.com/office/drawing/2014/main" id="{0584B18E-9D17-D953-C01B-3D43215A9219}"/>
              </a:ext>
            </a:extLst>
          </p:cNvPr>
          <p:cNvSpPr txBox="1">
            <a:spLocks noChangeArrowheads="1"/>
          </p:cNvSpPr>
          <p:nvPr/>
        </p:nvSpPr>
        <p:spPr bwMode="auto">
          <a:xfrm>
            <a:off x="759416" y="1266958"/>
            <a:ext cx="39984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400" dirty="0">
                <a:latin typeface="+mn-ea"/>
              </a:rPr>
              <a:t>５個使って並べるとする。</a:t>
            </a:r>
            <a:endParaRPr lang="en-US" altLang="ja-JP" sz="2400" dirty="0">
              <a:latin typeface="+mn-ea"/>
            </a:endParaRPr>
          </a:p>
        </p:txBody>
      </p:sp>
      <p:sp>
        <p:nvSpPr>
          <p:cNvPr id="14" name="Text Box 5">
            <a:extLst>
              <a:ext uri="{FF2B5EF4-FFF2-40B4-BE49-F238E27FC236}">
                <a16:creationId xmlns:a16="http://schemas.microsoft.com/office/drawing/2014/main" id="{A438AA6D-F44C-A4DC-3DFD-8A2CA646FA97}"/>
              </a:ext>
            </a:extLst>
          </p:cNvPr>
          <p:cNvSpPr txBox="1">
            <a:spLocks noChangeArrowheads="1"/>
          </p:cNvSpPr>
          <p:nvPr/>
        </p:nvSpPr>
        <p:spPr bwMode="auto">
          <a:xfrm>
            <a:off x="2237983" y="2272826"/>
            <a:ext cx="262233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この順列の総数は</a:t>
            </a:r>
            <a:endParaRPr lang="en-US" altLang="ja-JP" sz="2400" dirty="0">
              <a:latin typeface="+mn-ea"/>
              <a:ea typeface="+mn-ea"/>
            </a:endParaRPr>
          </a:p>
        </p:txBody>
      </p:sp>
      <p:sp>
        <p:nvSpPr>
          <p:cNvPr id="100" name="Text Box 5"/>
          <p:cNvSpPr txBox="1">
            <a:spLocks noChangeArrowheads="1"/>
          </p:cNvSpPr>
          <p:nvPr/>
        </p:nvSpPr>
        <p:spPr bwMode="auto">
          <a:xfrm>
            <a:off x="147949" y="5716950"/>
            <a:ext cx="500329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400" dirty="0">
                <a:latin typeface="HG行書体" panose="03000609000000000000" pitchFamily="65" charset="-128"/>
                <a:ea typeface="HG行書体" panose="03000609000000000000" pitchFamily="65" charset="-128"/>
              </a:rPr>
              <a:t>ｎ</a:t>
            </a:r>
            <a:r>
              <a:rPr lang="ja-JP" altLang="en-US" sz="2400" dirty="0">
                <a:latin typeface="+mn-ea"/>
              </a:rPr>
              <a:t>個から</a:t>
            </a:r>
            <a:r>
              <a:rPr lang="ja-JP" altLang="en-US" sz="2400" dirty="0" err="1">
                <a:latin typeface="HG行書体" panose="03000609000000000000" pitchFamily="65" charset="-128"/>
                <a:ea typeface="HG行書体" panose="03000609000000000000" pitchFamily="65" charset="-128"/>
              </a:rPr>
              <a:t>ｒ</a:t>
            </a:r>
            <a:r>
              <a:rPr lang="ja-JP" altLang="en-US" sz="2400" dirty="0">
                <a:latin typeface="+mn-ea"/>
              </a:rPr>
              <a:t>個取る</a:t>
            </a:r>
            <a:r>
              <a:rPr lang="ja-JP" altLang="en-US" sz="2400" b="1" dirty="0">
                <a:latin typeface="+mn-ea"/>
                <a:ea typeface="+mn-ea"/>
              </a:rPr>
              <a:t>重複順列</a:t>
            </a:r>
            <a:r>
              <a:rPr lang="ja-JP" altLang="en-US" sz="2400" dirty="0">
                <a:latin typeface="+mn-ea"/>
                <a:ea typeface="+mn-ea"/>
              </a:rPr>
              <a:t>の総数は</a:t>
            </a:r>
            <a:endParaRPr lang="en-US" altLang="ja-JP" sz="2400" dirty="0">
              <a:latin typeface="+mn-ea"/>
            </a:endParaRPr>
          </a:p>
        </p:txBody>
      </p:sp>
    </p:spTree>
    <p:extLst>
      <p:ext uri="{BB962C8B-B14F-4D97-AF65-F5344CB8AC3E}">
        <p14:creationId xmlns:p14="http://schemas.microsoft.com/office/powerpoint/2010/main" val="2129135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2250"/>
                                        <p:tgtEl>
                                          <p:spTgt spid="3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375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dissolv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wipe(left)">
                                      <p:cBhvr>
                                        <p:cTn id="22" dur="2000"/>
                                        <p:tgtEl>
                                          <p:spTgt spid="4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left)">
                                      <p:cBhvr>
                                        <p:cTn id="27" dur="2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wipe(left)">
                                      <p:cBhvr>
                                        <p:cTn id="32" dur="30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dissolve">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4"/>
                                        </p:tgtEl>
                                        <p:attrNameLst>
                                          <p:attrName>style.visibility</p:attrName>
                                        </p:attrNameLst>
                                      </p:cBhvr>
                                      <p:to>
                                        <p:strVal val="visible"/>
                                      </p:to>
                                    </p:set>
                                    <p:animEffect transition="in" filter="wipe(left)">
                                      <p:cBhvr>
                                        <p:cTn id="42" dur="2250"/>
                                        <p:tgtEl>
                                          <p:spTgt spid="44"/>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1"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dissolve">
                                      <p:cBhvr>
                                        <p:cTn id="47" dur="500"/>
                                        <p:tgtEl>
                                          <p:spTgt spid="8"/>
                                        </p:tgtEl>
                                      </p:cBhvr>
                                    </p:animEffect>
                                  </p:childTnLst>
                                </p:cTn>
                              </p:par>
                            </p:childTnLst>
                          </p:cTn>
                        </p:par>
                      </p:childTnLst>
                    </p:cTn>
                  </p:par>
                  <p:par>
                    <p:cTn id="48" fill="hold">
                      <p:stCondLst>
                        <p:cond delay="indefinite"/>
                      </p:stCondLst>
                      <p:childTnLst>
                        <p:par>
                          <p:cTn id="49" fill="hold">
                            <p:stCondLst>
                              <p:cond delay="0"/>
                            </p:stCondLst>
                            <p:childTnLst>
                              <p:par>
                                <p:cTn id="50" presetID="17" presetClass="exit" presetSubtype="2" fill="hold" grpId="0" nodeType="clickEffect">
                                  <p:stCondLst>
                                    <p:cond delay="0"/>
                                  </p:stCondLst>
                                  <p:childTnLst>
                                    <p:anim calcmode="lin" valueType="num">
                                      <p:cBhvr>
                                        <p:cTn id="51" dur="750"/>
                                        <p:tgtEl>
                                          <p:spTgt spid="8"/>
                                        </p:tgtEl>
                                        <p:attrNameLst>
                                          <p:attrName>ppt_x</p:attrName>
                                        </p:attrNameLst>
                                      </p:cBhvr>
                                      <p:tavLst>
                                        <p:tav tm="0">
                                          <p:val>
                                            <p:strVal val="ppt_x"/>
                                          </p:val>
                                        </p:tav>
                                        <p:tav tm="100000">
                                          <p:val>
                                            <p:strVal val="ppt_x+ppt_w/2"/>
                                          </p:val>
                                        </p:tav>
                                      </p:tavLst>
                                    </p:anim>
                                    <p:anim calcmode="lin" valueType="num">
                                      <p:cBhvr>
                                        <p:cTn id="52" dur="750"/>
                                        <p:tgtEl>
                                          <p:spTgt spid="8"/>
                                        </p:tgtEl>
                                        <p:attrNameLst>
                                          <p:attrName>ppt_y</p:attrName>
                                        </p:attrNameLst>
                                      </p:cBhvr>
                                      <p:tavLst>
                                        <p:tav tm="0">
                                          <p:val>
                                            <p:strVal val="ppt_y"/>
                                          </p:val>
                                        </p:tav>
                                        <p:tav tm="100000">
                                          <p:val>
                                            <p:strVal val="ppt_y"/>
                                          </p:val>
                                        </p:tav>
                                      </p:tavLst>
                                    </p:anim>
                                    <p:anim calcmode="lin" valueType="num">
                                      <p:cBhvr>
                                        <p:cTn id="53" dur="750"/>
                                        <p:tgtEl>
                                          <p:spTgt spid="8"/>
                                        </p:tgtEl>
                                        <p:attrNameLst>
                                          <p:attrName>ppt_w</p:attrName>
                                        </p:attrNameLst>
                                      </p:cBhvr>
                                      <p:tavLst>
                                        <p:tav tm="0">
                                          <p:val>
                                            <p:strVal val="ppt_w"/>
                                          </p:val>
                                        </p:tav>
                                        <p:tav tm="100000">
                                          <p:val>
                                            <p:fltVal val="0"/>
                                          </p:val>
                                        </p:tav>
                                      </p:tavLst>
                                    </p:anim>
                                    <p:anim calcmode="lin" valueType="num">
                                      <p:cBhvr>
                                        <p:cTn id="54" dur="750"/>
                                        <p:tgtEl>
                                          <p:spTgt spid="8"/>
                                        </p:tgtEl>
                                        <p:attrNameLst>
                                          <p:attrName>ppt_h</p:attrName>
                                        </p:attrNameLst>
                                      </p:cBhvr>
                                      <p:tavLst>
                                        <p:tav tm="0">
                                          <p:val>
                                            <p:strVal val="ppt_h"/>
                                          </p:val>
                                        </p:tav>
                                        <p:tav tm="100000">
                                          <p:val>
                                            <p:strVal val="ppt_h"/>
                                          </p:val>
                                        </p:tav>
                                      </p:tavLst>
                                    </p:anim>
                                    <p:set>
                                      <p:cBhvr>
                                        <p:cTn id="55" dur="1" fill="hold">
                                          <p:stCondLst>
                                            <p:cond delay="749"/>
                                          </p:stCondLst>
                                        </p:cTn>
                                        <p:tgtEl>
                                          <p:spTgt spid="8"/>
                                        </p:tgtEl>
                                        <p:attrNameLst>
                                          <p:attrName>style.visibility</p:attrName>
                                        </p:attrNameLst>
                                      </p:cBhvr>
                                      <p:to>
                                        <p:strVal val="hidden"/>
                                      </p:to>
                                    </p:set>
                                  </p:childTnLst>
                                </p:cTn>
                              </p:par>
                            </p:childTnLst>
                          </p:cTn>
                        </p:par>
                        <p:par>
                          <p:cTn id="56" fill="hold">
                            <p:stCondLst>
                              <p:cond delay="750"/>
                            </p:stCondLst>
                            <p:childTnLst>
                              <p:par>
                                <p:cTn id="57" presetID="17" presetClass="entr" presetSubtype="8" fill="hold" grpId="0" nodeType="afterEffect">
                                  <p:stCondLst>
                                    <p:cond delay="0"/>
                                  </p:stCondLst>
                                  <p:childTnLst>
                                    <p:set>
                                      <p:cBhvr>
                                        <p:cTn id="58" dur="1" fill="hold">
                                          <p:stCondLst>
                                            <p:cond delay="0"/>
                                          </p:stCondLst>
                                        </p:cTn>
                                        <p:tgtEl>
                                          <p:spTgt spid="54"/>
                                        </p:tgtEl>
                                        <p:attrNameLst>
                                          <p:attrName>style.visibility</p:attrName>
                                        </p:attrNameLst>
                                      </p:cBhvr>
                                      <p:to>
                                        <p:strVal val="visible"/>
                                      </p:to>
                                    </p:set>
                                    <p:anim calcmode="lin" valueType="num">
                                      <p:cBhvr>
                                        <p:cTn id="59" dur="750" fill="hold"/>
                                        <p:tgtEl>
                                          <p:spTgt spid="54"/>
                                        </p:tgtEl>
                                        <p:attrNameLst>
                                          <p:attrName>ppt_x</p:attrName>
                                        </p:attrNameLst>
                                      </p:cBhvr>
                                      <p:tavLst>
                                        <p:tav tm="0">
                                          <p:val>
                                            <p:strVal val="#ppt_x-#ppt_w/2"/>
                                          </p:val>
                                        </p:tav>
                                        <p:tav tm="100000">
                                          <p:val>
                                            <p:strVal val="#ppt_x"/>
                                          </p:val>
                                        </p:tav>
                                      </p:tavLst>
                                    </p:anim>
                                    <p:anim calcmode="lin" valueType="num">
                                      <p:cBhvr>
                                        <p:cTn id="60" dur="750" fill="hold"/>
                                        <p:tgtEl>
                                          <p:spTgt spid="54"/>
                                        </p:tgtEl>
                                        <p:attrNameLst>
                                          <p:attrName>ppt_y</p:attrName>
                                        </p:attrNameLst>
                                      </p:cBhvr>
                                      <p:tavLst>
                                        <p:tav tm="0">
                                          <p:val>
                                            <p:strVal val="#ppt_y"/>
                                          </p:val>
                                        </p:tav>
                                        <p:tav tm="100000">
                                          <p:val>
                                            <p:strVal val="#ppt_y"/>
                                          </p:val>
                                        </p:tav>
                                      </p:tavLst>
                                    </p:anim>
                                    <p:anim calcmode="lin" valueType="num">
                                      <p:cBhvr>
                                        <p:cTn id="61" dur="750" fill="hold"/>
                                        <p:tgtEl>
                                          <p:spTgt spid="54"/>
                                        </p:tgtEl>
                                        <p:attrNameLst>
                                          <p:attrName>ppt_w</p:attrName>
                                        </p:attrNameLst>
                                      </p:cBhvr>
                                      <p:tavLst>
                                        <p:tav tm="0">
                                          <p:val>
                                            <p:fltVal val="0"/>
                                          </p:val>
                                        </p:tav>
                                        <p:tav tm="100000">
                                          <p:val>
                                            <p:strVal val="#ppt_w"/>
                                          </p:val>
                                        </p:tav>
                                      </p:tavLst>
                                    </p:anim>
                                    <p:anim calcmode="lin" valueType="num">
                                      <p:cBhvr>
                                        <p:cTn id="62" dur="750" fill="hold"/>
                                        <p:tgtEl>
                                          <p:spTgt spid="54"/>
                                        </p:tgtEl>
                                        <p:attrNameLst>
                                          <p:attrName>ppt_h</p:attrName>
                                        </p:attrNameLst>
                                      </p:cBhvr>
                                      <p:tavLst>
                                        <p:tav tm="0">
                                          <p:val>
                                            <p:strVal val="#ppt_h"/>
                                          </p:val>
                                        </p:tav>
                                        <p:tav tm="100000">
                                          <p:val>
                                            <p:strVal val="#ppt_h"/>
                                          </p:val>
                                        </p:tav>
                                      </p:tavLst>
                                    </p:anim>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nodeType="click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dissolve">
                                      <p:cBhvr>
                                        <p:cTn id="67" dur="500"/>
                                        <p:tgtEl>
                                          <p:spTgt spid="11"/>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56"/>
                                        </p:tgtEl>
                                        <p:attrNameLst>
                                          <p:attrName>style.visibility</p:attrName>
                                        </p:attrNameLst>
                                      </p:cBhvr>
                                      <p:to>
                                        <p:strVal val="visible"/>
                                      </p:to>
                                    </p:set>
                                    <p:animEffect transition="in" filter="wipe(down)">
                                      <p:cBhvr>
                                        <p:cTn id="72" dur="500"/>
                                        <p:tgtEl>
                                          <p:spTgt spid="56"/>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grpId="1" nodeType="clickEffect">
                                  <p:stCondLst>
                                    <p:cond delay="0"/>
                                  </p:stCondLst>
                                  <p:childTnLst>
                                    <p:set>
                                      <p:cBhvr>
                                        <p:cTn id="76" dur="1" fill="hold">
                                          <p:stCondLst>
                                            <p:cond delay="0"/>
                                          </p:stCondLst>
                                        </p:cTn>
                                        <p:tgtEl>
                                          <p:spTgt spid="58"/>
                                        </p:tgtEl>
                                        <p:attrNameLst>
                                          <p:attrName>style.visibility</p:attrName>
                                        </p:attrNameLst>
                                      </p:cBhvr>
                                      <p:to>
                                        <p:strVal val="visible"/>
                                      </p:to>
                                    </p:set>
                                    <p:animEffect transition="in" filter="dissolve">
                                      <p:cBhvr>
                                        <p:cTn id="77" dur="500"/>
                                        <p:tgtEl>
                                          <p:spTgt spid="58"/>
                                        </p:tgtEl>
                                      </p:cBhvr>
                                    </p:animEffect>
                                  </p:childTnLst>
                                </p:cTn>
                              </p:par>
                            </p:childTnLst>
                          </p:cTn>
                        </p:par>
                      </p:childTnLst>
                    </p:cTn>
                  </p:par>
                  <p:par>
                    <p:cTn id="78" fill="hold">
                      <p:stCondLst>
                        <p:cond delay="indefinite"/>
                      </p:stCondLst>
                      <p:childTnLst>
                        <p:par>
                          <p:cTn id="79" fill="hold">
                            <p:stCondLst>
                              <p:cond delay="0"/>
                            </p:stCondLst>
                            <p:childTnLst>
                              <p:par>
                                <p:cTn id="80" presetID="17" presetClass="exit" presetSubtype="2" fill="hold" grpId="0" nodeType="clickEffect">
                                  <p:stCondLst>
                                    <p:cond delay="0"/>
                                  </p:stCondLst>
                                  <p:childTnLst>
                                    <p:anim calcmode="lin" valueType="num">
                                      <p:cBhvr>
                                        <p:cTn id="81" dur="750"/>
                                        <p:tgtEl>
                                          <p:spTgt spid="58"/>
                                        </p:tgtEl>
                                        <p:attrNameLst>
                                          <p:attrName>ppt_x</p:attrName>
                                        </p:attrNameLst>
                                      </p:cBhvr>
                                      <p:tavLst>
                                        <p:tav tm="0">
                                          <p:val>
                                            <p:strVal val="ppt_x"/>
                                          </p:val>
                                        </p:tav>
                                        <p:tav tm="100000">
                                          <p:val>
                                            <p:strVal val="ppt_x+ppt_w/2"/>
                                          </p:val>
                                        </p:tav>
                                      </p:tavLst>
                                    </p:anim>
                                    <p:anim calcmode="lin" valueType="num">
                                      <p:cBhvr>
                                        <p:cTn id="82" dur="750"/>
                                        <p:tgtEl>
                                          <p:spTgt spid="58"/>
                                        </p:tgtEl>
                                        <p:attrNameLst>
                                          <p:attrName>ppt_y</p:attrName>
                                        </p:attrNameLst>
                                      </p:cBhvr>
                                      <p:tavLst>
                                        <p:tav tm="0">
                                          <p:val>
                                            <p:strVal val="ppt_y"/>
                                          </p:val>
                                        </p:tav>
                                        <p:tav tm="100000">
                                          <p:val>
                                            <p:strVal val="ppt_y"/>
                                          </p:val>
                                        </p:tav>
                                      </p:tavLst>
                                    </p:anim>
                                    <p:anim calcmode="lin" valueType="num">
                                      <p:cBhvr>
                                        <p:cTn id="83" dur="750"/>
                                        <p:tgtEl>
                                          <p:spTgt spid="58"/>
                                        </p:tgtEl>
                                        <p:attrNameLst>
                                          <p:attrName>ppt_w</p:attrName>
                                        </p:attrNameLst>
                                      </p:cBhvr>
                                      <p:tavLst>
                                        <p:tav tm="0">
                                          <p:val>
                                            <p:strVal val="ppt_w"/>
                                          </p:val>
                                        </p:tav>
                                        <p:tav tm="100000">
                                          <p:val>
                                            <p:fltVal val="0"/>
                                          </p:val>
                                        </p:tav>
                                      </p:tavLst>
                                    </p:anim>
                                    <p:anim calcmode="lin" valueType="num">
                                      <p:cBhvr>
                                        <p:cTn id="84" dur="750"/>
                                        <p:tgtEl>
                                          <p:spTgt spid="58"/>
                                        </p:tgtEl>
                                        <p:attrNameLst>
                                          <p:attrName>ppt_h</p:attrName>
                                        </p:attrNameLst>
                                      </p:cBhvr>
                                      <p:tavLst>
                                        <p:tav tm="0">
                                          <p:val>
                                            <p:strVal val="ppt_h"/>
                                          </p:val>
                                        </p:tav>
                                        <p:tav tm="100000">
                                          <p:val>
                                            <p:strVal val="ppt_h"/>
                                          </p:val>
                                        </p:tav>
                                      </p:tavLst>
                                    </p:anim>
                                    <p:set>
                                      <p:cBhvr>
                                        <p:cTn id="85" dur="1" fill="hold">
                                          <p:stCondLst>
                                            <p:cond delay="749"/>
                                          </p:stCondLst>
                                        </p:cTn>
                                        <p:tgtEl>
                                          <p:spTgt spid="58"/>
                                        </p:tgtEl>
                                        <p:attrNameLst>
                                          <p:attrName>style.visibility</p:attrName>
                                        </p:attrNameLst>
                                      </p:cBhvr>
                                      <p:to>
                                        <p:strVal val="hidden"/>
                                      </p:to>
                                    </p:set>
                                  </p:childTnLst>
                                </p:cTn>
                              </p:par>
                            </p:childTnLst>
                          </p:cTn>
                        </p:par>
                        <p:par>
                          <p:cTn id="86" fill="hold">
                            <p:stCondLst>
                              <p:cond delay="750"/>
                            </p:stCondLst>
                            <p:childTnLst>
                              <p:par>
                                <p:cTn id="87" presetID="17" presetClass="entr" presetSubtype="8" fill="hold" grpId="0" nodeType="afterEffect">
                                  <p:stCondLst>
                                    <p:cond delay="0"/>
                                  </p:stCondLst>
                                  <p:childTnLst>
                                    <p:set>
                                      <p:cBhvr>
                                        <p:cTn id="88" dur="1" fill="hold">
                                          <p:stCondLst>
                                            <p:cond delay="0"/>
                                          </p:stCondLst>
                                        </p:cTn>
                                        <p:tgtEl>
                                          <p:spTgt spid="59"/>
                                        </p:tgtEl>
                                        <p:attrNameLst>
                                          <p:attrName>style.visibility</p:attrName>
                                        </p:attrNameLst>
                                      </p:cBhvr>
                                      <p:to>
                                        <p:strVal val="visible"/>
                                      </p:to>
                                    </p:set>
                                    <p:anim calcmode="lin" valueType="num">
                                      <p:cBhvr>
                                        <p:cTn id="89" dur="750" fill="hold"/>
                                        <p:tgtEl>
                                          <p:spTgt spid="59"/>
                                        </p:tgtEl>
                                        <p:attrNameLst>
                                          <p:attrName>ppt_x</p:attrName>
                                        </p:attrNameLst>
                                      </p:cBhvr>
                                      <p:tavLst>
                                        <p:tav tm="0">
                                          <p:val>
                                            <p:strVal val="#ppt_x-#ppt_w/2"/>
                                          </p:val>
                                        </p:tav>
                                        <p:tav tm="100000">
                                          <p:val>
                                            <p:strVal val="#ppt_x"/>
                                          </p:val>
                                        </p:tav>
                                      </p:tavLst>
                                    </p:anim>
                                    <p:anim calcmode="lin" valueType="num">
                                      <p:cBhvr>
                                        <p:cTn id="90" dur="750" fill="hold"/>
                                        <p:tgtEl>
                                          <p:spTgt spid="59"/>
                                        </p:tgtEl>
                                        <p:attrNameLst>
                                          <p:attrName>ppt_y</p:attrName>
                                        </p:attrNameLst>
                                      </p:cBhvr>
                                      <p:tavLst>
                                        <p:tav tm="0">
                                          <p:val>
                                            <p:strVal val="#ppt_y"/>
                                          </p:val>
                                        </p:tav>
                                        <p:tav tm="100000">
                                          <p:val>
                                            <p:strVal val="#ppt_y"/>
                                          </p:val>
                                        </p:tav>
                                      </p:tavLst>
                                    </p:anim>
                                    <p:anim calcmode="lin" valueType="num">
                                      <p:cBhvr>
                                        <p:cTn id="91" dur="750" fill="hold"/>
                                        <p:tgtEl>
                                          <p:spTgt spid="59"/>
                                        </p:tgtEl>
                                        <p:attrNameLst>
                                          <p:attrName>ppt_w</p:attrName>
                                        </p:attrNameLst>
                                      </p:cBhvr>
                                      <p:tavLst>
                                        <p:tav tm="0">
                                          <p:val>
                                            <p:fltVal val="0"/>
                                          </p:val>
                                        </p:tav>
                                        <p:tav tm="100000">
                                          <p:val>
                                            <p:strVal val="#ppt_w"/>
                                          </p:val>
                                        </p:tav>
                                      </p:tavLst>
                                    </p:anim>
                                    <p:anim calcmode="lin" valueType="num">
                                      <p:cBhvr>
                                        <p:cTn id="92" dur="750" fill="hold"/>
                                        <p:tgtEl>
                                          <p:spTgt spid="59"/>
                                        </p:tgtEl>
                                        <p:attrNameLst>
                                          <p:attrName>ppt_h</p:attrName>
                                        </p:attrNameLst>
                                      </p:cBhvr>
                                      <p:tavLst>
                                        <p:tav tm="0">
                                          <p:val>
                                            <p:strVal val="#ppt_h"/>
                                          </p:val>
                                        </p:tav>
                                        <p:tav tm="100000">
                                          <p:val>
                                            <p:strVal val="#ppt_h"/>
                                          </p:val>
                                        </p:tav>
                                      </p:tavLst>
                                    </p:anim>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nodeType="clickEffect">
                                  <p:stCondLst>
                                    <p:cond delay="0"/>
                                  </p:stCondLst>
                                  <p:childTnLst>
                                    <p:set>
                                      <p:cBhvr>
                                        <p:cTn id="96" dur="1" fill="hold">
                                          <p:stCondLst>
                                            <p:cond delay="0"/>
                                          </p:stCondLst>
                                        </p:cTn>
                                        <p:tgtEl>
                                          <p:spTgt spid="60"/>
                                        </p:tgtEl>
                                        <p:attrNameLst>
                                          <p:attrName>style.visibility</p:attrName>
                                        </p:attrNameLst>
                                      </p:cBhvr>
                                      <p:to>
                                        <p:strVal val="visible"/>
                                      </p:to>
                                    </p:set>
                                    <p:animEffect transition="in" filter="dissolve">
                                      <p:cBhvr>
                                        <p:cTn id="97" dur="500"/>
                                        <p:tgtEl>
                                          <p:spTgt spid="60"/>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4" fill="hold" grpId="0" nodeType="clickEffect">
                                  <p:stCondLst>
                                    <p:cond delay="0"/>
                                  </p:stCondLst>
                                  <p:childTnLst>
                                    <p:set>
                                      <p:cBhvr>
                                        <p:cTn id="101" dur="1" fill="hold">
                                          <p:stCondLst>
                                            <p:cond delay="0"/>
                                          </p:stCondLst>
                                        </p:cTn>
                                        <p:tgtEl>
                                          <p:spTgt spid="63"/>
                                        </p:tgtEl>
                                        <p:attrNameLst>
                                          <p:attrName>style.visibility</p:attrName>
                                        </p:attrNameLst>
                                      </p:cBhvr>
                                      <p:to>
                                        <p:strVal val="visible"/>
                                      </p:to>
                                    </p:set>
                                    <p:animEffect transition="in" filter="wipe(down)">
                                      <p:cBhvr>
                                        <p:cTn id="102" dur="500"/>
                                        <p:tgtEl>
                                          <p:spTgt spid="63"/>
                                        </p:tgtEl>
                                      </p:cBhvr>
                                    </p:animEffect>
                                  </p:childTnLst>
                                </p:cTn>
                              </p:par>
                            </p:childTnLst>
                          </p:cTn>
                        </p:par>
                      </p:childTnLst>
                    </p:cTn>
                  </p:par>
                  <p:par>
                    <p:cTn id="103" fill="hold">
                      <p:stCondLst>
                        <p:cond delay="indefinite"/>
                      </p:stCondLst>
                      <p:childTnLst>
                        <p:par>
                          <p:cTn id="104" fill="hold">
                            <p:stCondLst>
                              <p:cond delay="0"/>
                            </p:stCondLst>
                            <p:childTnLst>
                              <p:par>
                                <p:cTn id="105" presetID="9" presetClass="entr" presetSubtype="0" fill="hold" grpId="1" nodeType="clickEffect">
                                  <p:stCondLst>
                                    <p:cond delay="0"/>
                                  </p:stCondLst>
                                  <p:childTnLst>
                                    <p:set>
                                      <p:cBhvr>
                                        <p:cTn id="106" dur="1" fill="hold">
                                          <p:stCondLst>
                                            <p:cond delay="0"/>
                                          </p:stCondLst>
                                        </p:cTn>
                                        <p:tgtEl>
                                          <p:spTgt spid="64"/>
                                        </p:tgtEl>
                                        <p:attrNameLst>
                                          <p:attrName>style.visibility</p:attrName>
                                        </p:attrNameLst>
                                      </p:cBhvr>
                                      <p:to>
                                        <p:strVal val="visible"/>
                                      </p:to>
                                    </p:set>
                                    <p:animEffect transition="in" filter="dissolve">
                                      <p:cBhvr>
                                        <p:cTn id="107" dur="500"/>
                                        <p:tgtEl>
                                          <p:spTgt spid="64"/>
                                        </p:tgtEl>
                                      </p:cBhvr>
                                    </p:animEffect>
                                  </p:childTnLst>
                                </p:cTn>
                              </p:par>
                            </p:childTnLst>
                          </p:cTn>
                        </p:par>
                      </p:childTnLst>
                    </p:cTn>
                  </p:par>
                  <p:par>
                    <p:cTn id="108" fill="hold">
                      <p:stCondLst>
                        <p:cond delay="indefinite"/>
                      </p:stCondLst>
                      <p:childTnLst>
                        <p:par>
                          <p:cTn id="109" fill="hold">
                            <p:stCondLst>
                              <p:cond delay="0"/>
                            </p:stCondLst>
                            <p:childTnLst>
                              <p:par>
                                <p:cTn id="110" presetID="17" presetClass="exit" presetSubtype="2" fill="hold" grpId="0" nodeType="clickEffect">
                                  <p:stCondLst>
                                    <p:cond delay="0"/>
                                  </p:stCondLst>
                                  <p:childTnLst>
                                    <p:anim calcmode="lin" valueType="num">
                                      <p:cBhvr>
                                        <p:cTn id="111" dur="750"/>
                                        <p:tgtEl>
                                          <p:spTgt spid="64"/>
                                        </p:tgtEl>
                                        <p:attrNameLst>
                                          <p:attrName>ppt_x</p:attrName>
                                        </p:attrNameLst>
                                      </p:cBhvr>
                                      <p:tavLst>
                                        <p:tav tm="0">
                                          <p:val>
                                            <p:strVal val="ppt_x"/>
                                          </p:val>
                                        </p:tav>
                                        <p:tav tm="100000">
                                          <p:val>
                                            <p:strVal val="ppt_x+ppt_w/2"/>
                                          </p:val>
                                        </p:tav>
                                      </p:tavLst>
                                    </p:anim>
                                    <p:anim calcmode="lin" valueType="num">
                                      <p:cBhvr>
                                        <p:cTn id="112" dur="750"/>
                                        <p:tgtEl>
                                          <p:spTgt spid="64"/>
                                        </p:tgtEl>
                                        <p:attrNameLst>
                                          <p:attrName>ppt_y</p:attrName>
                                        </p:attrNameLst>
                                      </p:cBhvr>
                                      <p:tavLst>
                                        <p:tav tm="0">
                                          <p:val>
                                            <p:strVal val="ppt_y"/>
                                          </p:val>
                                        </p:tav>
                                        <p:tav tm="100000">
                                          <p:val>
                                            <p:strVal val="ppt_y"/>
                                          </p:val>
                                        </p:tav>
                                      </p:tavLst>
                                    </p:anim>
                                    <p:anim calcmode="lin" valueType="num">
                                      <p:cBhvr>
                                        <p:cTn id="113" dur="750"/>
                                        <p:tgtEl>
                                          <p:spTgt spid="64"/>
                                        </p:tgtEl>
                                        <p:attrNameLst>
                                          <p:attrName>ppt_w</p:attrName>
                                        </p:attrNameLst>
                                      </p:cBhvr>
                                      <p:tavLst>
                                        <p:tav tm="0">
                                          <p:val>
                                            <p:strVal val="ppt_w"/>
                                          </p:val>
                                        </p:tav>
                                        <p:tav tm="100000">
                                          <p:val>
                                            <p:fltVal val="0"/>
                                          </p:val>
                                        </p:tav>
                                      </p:tavLst>
                                    </p:anim>
                                    <p:anim calcmode="lin" valueType="num">
                                      <p:cBhvr>
                                        <p:cTn id="114" dur="750"/>
                                        <p:tgtEl>
                                          <p:spTgt spid="64"/>
                                        </p:tgtEl>
                                        <p:attrNameLst>
                                          <p:attrName>ppt_h</p:attrName>
                                        </p:attrNameLst>
                                      </p:cBhvr>
                                      <p:tavLst>
                                        <p:tav tm="0">
                                          <p:val>
                                            <p:strVal val="ppt_h"/>
                                          </p:val>
                                        </p:tav>
                                        <p:tav tm="100000">
                                          <p:val>
                                            <p:strVal val="ppt_h"/>
                                          </p:val>
                                        </p:tav>
                                      </p:tavLst>
                                    </p:anim>
                                    <p:set>
                                      <p:cBhvr>
                                        <p:cTn id="115" dur="1" fill="hold">
                                          <p:stCondLst>
                                            <p:cond delay="749"/>
                                          </p:stCondLst>
                                        </p:cTn>
                                        <p:tgtEl>
                                          <p:spTgt spid="64"/>
                                        </p:tgtEl>
                                        <p:attrNameLst>
                                          <p:attrName>style.visibility</p:attrName>
                                        </p:attrNameLst>
                                      </p:cBhvr>
                                      <p:to>
                                        <p:strVal val="hidden"/>
                                      </p:to>
                                    </p:set>
                                  </p:childTnLst>
                                </p:cTn>
                              </p:par>
                            </p:childTnLst>
                          </p:cTn>
                        </p:par>
                        <p:par>
                          <p:cTn id="116" fill="hold">
                            <p:stCondLst>
                              <p:cond delay="750"/>
                            </p:stCondLst>
                            <p:childTnLst>
                              <p:par>
                                <p:cTn id="117" presetID="17" presetClass="entr" presetSubtype="8" fill="hold" grpId="0" nodeType="afterEffect">
                                  <p:stCondLst>
                                    <p:cond delay="0"/>
                                  </p:stCondLst>
                                  <p:childTnLst>
                                    <p:set>
                                      <p:cBhvr>
                                        <p:cTn id="118" dur="1" fill="hold">
                                          <p:stCondLst>
                                            <p:cond delay="0"/>
                                          </p:stCondLst>
                                        </p:cTn>
                                        <p:tgtEl>
                                          <p:spTgt spid="65"/>
                                        </p:tgtEl>
                                        <p:attrNameLst>
                                          <p:attrName>style.visibility</p:attrName>
                                        </p:attrNameLst>
                                      </p:cBhvr>
                                      <p:to>
                                        <p:strVal val="visible"/>
                                      </p:to>
                                    </p:set>
                                    <p:anim calcmode="lin" valueType="num">
                                      <p:cBhvr>
                                        <p:cTn id="119" dur="750" fill="hold"/>
                                        <p:tgtEl>
                                          <p:spTgt spid="65"/>
                                        </p:tgtEl>
                                        <p:attrNameLst>
                                          <p:attrName>ppt_x</p:attrName>
                                        </p:attrNameLst>
                                      </p:cBhvr>
                                      <p:tavLst>
                                        <p:tav tm="0">
                                          <p:val>
                                            <p:strVal val="#ppt_x-#ppt_w/2"/>
                                          </p:val>
                                        </p:tav>
                                        <p:tav tm="100000">
                                          <p:val>
                                            <p:strVal val="#ppt_x"/>
                                          </p:val>
                                        </p:tav>
                                      </p:tavLst>
                                    </p:anim>
                                    <p:anim calcmode="lin" valueType="num">
                                      <p:cBhvr>
                                        <p:cTn id="120" dur="750" fill="hold"/>
                                        <p:tgtEl>
                                          <p:spTgt spid="65"/>
                                        </p:tgtEl>
                                        <p:attrNameLst>
                                          <p:attrName>ppt_y</p:attrName>
                                        </p:attrNameLst>
                                      </p:cBhvr>
                                      <p:tavLst>
                                        <p:tav tm="0">
                                          <p:val>
                                            <p:strVal val="#ppt_y"/>
                                          </p:val>
                                        </p:tav>
                                        <p:tav tm="100000">
                                          <p:val>
                                            <p:strVal val="#ppt_y"/>
                                          </p:val>
                                        </p:tav>
                                      </p:tavLst>
                                    </p:anim>
                                    <p:anim calcmode="lin" valueType="num">
                                      <p:cBhvr>
                                        <p:cTn id="121" dur="750" fill="hold"/>
                                        <p:tgtEl>
                                          <p:spTgt spid="65"/>
                                        </p:tgtEl>
                                        <p:attrNameLst>
                                          <p:attrName>ppt_w</p:attrName>
                                        </p:attrNameLst>
                                      </p:cBhvr>
                                      <p:tavLst>
                                        <p:tav tm="0">
                                          <p:val>
                                            <p:fltVal val="0"/>
                                          </p:val>
                                        </p:tav>
                                        <p:tav tm="100000">
                                          <p:val>
                                            <p:strVal val="#ppt_w"/>
                                          </p:val>
                                        </p:tav>
                                      </p:tavLst>
                                    </p:anim>
                                    <p:anim calcmode="lin" valueType="num">
                                      <p:cBhvr>
                                        <p:cTn id="122" dur="750" fill="hold"/>
                                        <p:tgtEl>
                                          <p:spTgt spid="65"/>
                                        </p:tgtEl>
                                        <p:attrNameLst>
                                          <p:attrName>ppt_h</p:attrName>
                                        </p:attrNameLst>
                                      </p:cBhvr>
                                      <p:tavLst>
                                        <p:tav tm="0">
                                          <p:val>
                                            <p:strVal val="#ppt_h"/>
                                          </p:val>
                                        </p:tav>
                                        <p:tav tm="100000">
                                          <p:val>
                                            <p:strVal val="#ppt_h"/>
                                          </p:val>
                                        </p:tav>
                                      </p:tavLst>
                                    </p:anim>
                                  </p:childTnLst>
                                </p:cTn>
                              </p:par>
                            </p:childTnLst>
                          </p:cTn>
                        </p:par>
                      </p:childTnLst>
                    </p:cTn>
                  </p:par>
                  <p:par>
                    <p:cTn id="123" fill="hold">
                      <p:stCondLst>
                        <p:cond delay="indefinite"/>
                      </p:stCondLst>
                      <p:childTnLst>
                        <p:par>
                          <p:cTn id="124" fill="hold">
                            <p:stCondLst>
                              <p:cond delay="0"/>
                            </p:stCondLst>
                            <p:childTnLst>
                              <p:par>
                                <p:cTn id="125" presetID="9" presetClass="entr" presetSubtype="0" fill="hold" nodeType="clickEffect">
                                  <p:stCondLst>
                                    <p:cond delay="0"/>
                                  </p:stCondLst>
                                  <p:childTnLst>
                                    <p:set>
                                      <p:cBhvr>
                                        <p:cTn id="126" dur="1" fill="hold">
                                          <p:stCondLst>
                                            <p:cond delay="0"/>
                                          </p:stCondLst>
                                        </p:cTn>
                                        <p:tgtEl>
                                          <p:spTgt spid="66"/>
                                        </p:tgtEl>
                                        <p:attrNameLst>
                                          <p:attrName>style.visibility</p:attrName>
                                        </p:attrNameLst>
                                      </p:cBhvr>
                                      <p:to>
                                        <p:strVal val="visible"/>
                                      </p:to>
                                    </p:set>
                                    <p:animEffect transition="in" filter="dissolve">
                                      <p:cBhvr>
                                        <p:cTn id="127" dur="500"/>
                                        <p:tgtEl>
                                          <p:spTgt spid="66"/>
                                        </p:tgtEl>
                                      </p:cBhvr>
                                    </p:animEffect>
                                  </p:childTnLst>
                                </p:cTn>
                              </p:par>
                            </p:childTnLst>
                          </p:cTn>
                        </p:par>
                      </p:childTnLst>
                    </p:cTn>
                  </p:par>
                  <p:par>
                    <p:cTn id="128" fill="hold">
                      <p:stCondLst>
                        <p:cond delay="indefinite"/>
                      </p:stCondLst>
                      <p:childTnLst>
                        <p:par>
                          <p:cTn id="129" fill="hold">
                            <p:stCondLst>
                              <p:cond delay="0"/>
                            </p:stCondLst>
                            <p:childTnLst>
                              <p:par>
                                <p:cTn id="130" presetID="22" presetClass="entr" presetSubtype="4" fill="hold" grpId="0" nodeType="clickEffect">
                                  <p:stCondLst>
                                    <p:cond delay="0"/>
                                  </p:stCondLst>
                                  <p:childTnLst>
                                    <p:set>
                                      <p:cBhvr>
                                        <p:cTn id="131" dur="1" fill="hold">
                                          <p:stCondLst>
                                            <p:cond delay="0"/>
                                          </p:stCondLst>
                                        </p:cTn>
                                        <p:tgtEl>
                                          <p:spTgt spid="69"/>
                                        </p:tgtEl>
                                        <p:attrNameLst>
                                          <p:attrName>style.visibility</p:attrName>
                                        </p:attrNameLst>
                                      </p:cBhvr>
                                      <p:to>
                                        <p:strVal val="visible"/>
                                      </p:to>
                                    </p:set>
                                    <p:animEffect transition="in" filter="wipe(down)">
                                      <p:cBhvr>
                                        <p:cTn id="132" dur="500"/>
                                        <p:tgtEl>
                                          <p:spTgt spid="69"/>
                                        </p:tgtEl>
                                      </p:cBhvr>
                                    </p:animEffect>
                                  </p:childTnLst>
                                </p:cTn>
                              </p:par>
                            </p:childTnLst>
                          </p:cTn>
                        </p:par>
                      </p:childTnLst>
                    </p:cTn>
                  </p:par>
                  <p:par>
                    <p:cTn id="133" fill="hold">
                      <p:stCondLst>
                        <p:cond delay="indefinite"/>
                      </p:stCondLst>
                      <p:childTnLst>
                        <p:par>
                          <p:cTn id="134" fill="hold">
                            <p:stCondLst>
                              <p:cond delay="0"/>
                            </p:stCondLst>
                            <p:childTnLst>
                              <p:par>
                                <p:cTn id="135" presetID="9" presetClass="entr" presetSubtype="0" fill="hold" grpId="1" nodeType="clickEffect">
                                  <p:stCondLst>
                                    <p:cond delay="0"/>
                                  </p:stCondLst>
                                  <p:childTnLst>
                                    <p:set>
                                      <p:cBhvr>
                                        <p:cTn id="136" dur="1" fill="hold">
                                          <p:stCondLst>
                                            <p:cond delay="0"/>
                                          </p:stCondLst>
                                        </p:cTn>
                                        <p:tgtEl>
                                          <p:spTgt spid="70"/>
                                        </p:tgtEl>
                                        <p:attrNameLst>
                                          <p:attrName>style.visibility</p:attrName>
                                        </p:attrNameLst>
                                      </p:cBhvr>
                                      <p:to>
                                        <p:strVal val="visible"/>
                                      </p:to>
                                    </p:set>
                                    <p:animEffect transition="in" filter="dissolve">
                                      <p:cBhvr>
                                        <p:cTn id="137" dur="500"/>
                                        <p:tgtEl>
                                          <p:spTgt spid="70"/>
                                        </p:tgtEl>
                                      </p:cBhvr>
                                    </p:animEffect>
                                  </p:childTnLst>
                                </p:cTn>
                              </p:par>
                            </p:childTnLst>
                          </p:cTn>
                        </p:par>
                      </p:childTnLst>
                    </p:cTn>
                  </p:par>
                  <p:par>
                    <p:cTn id="138" fill="hold">
                      <p:stCondLst>
                        <p:cond delay="indefinite"/>
                      </p:stCondLst>
                      <p:childTnLst>
                        <p:par>
                          <p:cTn id="139" fill="hold">
                            <p:stCondLst>
                              <p:cond delay="0"/>
                            </p:stCondLst>
                            <p:childTnLst>
                              <p:par>
                                <p:cTn id="140" presetID="17" presetClass="exit" presetSubtype="2" fill="hold" grpId="0" nodeType="clickEffect">
                                  <p:stCondLst>
                                    <p:cond delay="0"/>
                                  </p:stCondLst>
                                  <p:childTnLst>
                                    <p:anim calcmode="lin" valueType="num">
                                      <p:cBhvr>
                                        <p:cTn id="141" dur="750"/>
                                        <p:tgtEl>
                                          <p:spTgt spid="70"/>
                                        </p:tgtEl>
                                        <p:attrNameLst>
                                          <p:attrName>ppt_x</p:attrName>
                                        </p:attrNameLst>
                                      </p:cBhvr>
                                      <p:tavLst>
                                        <p:tav tm="0">
                                          <p:val>
                                            <p:strVal val="ppt_x"/>
                                          </p:val>
                                        </p:tav>
                                        <p:tav tm="100000">
                                          <p:val>
                                            <p:strVal val="ppt_x+ppt_w/2"/>
                                          </p:val>
                                        </p:tav>
                                      </p:tavLst>
                                    </p:anim>
                                    <p:anim calcmode="lin" valueType="num">
                                      <p:cBhvr>
                                        <p:cTn id="142" dur="750"/>
                                        <p:tgtEl>
                                          <p:spTgt spid="70"/>
                                        </p:tgtEl>
                                        <p:attrNameLst>
                                          <p:attrName>ppt_y</p:attrName>
                                        </p:attrNameLst>
                                      </p:cBhvr>
                                      <p:tavLst>
                                        <p:tav tm="0">
                                          <p:val>
                                            <p:strVal val="ppt_y"/>
                                          </p:val>
                                        </p:tav>
                                        <p:tav tm="100000">
                                          <p:val>
                                            <p:strVal val="ppt_y"/>
                                          </p:val>
                                        </p:tav>
                                      </p:tavLst>
                                    </p:anim>
                                    <p:anim calcmode="lin" valueType="num">
                                      <p:cBhvr>
                                        <p:cTn id="143" dur="750"/>
                                        <p:tgtEl>
                                          <p:spTgt spid="70"/>
                                        </p:tgtEl>
                                        <p:attrNameLst>
                                          <p:attrName>ppt_w</p:attrName>
                                        </p:attrNameLst>
                                      </p:cBhvr>
                                      <p:tavLst>
                                        <p:tav tm="0">
                                          <p:val>
                                            <p:strVal val="ppt_w"/>
                                          </p:val>
                                        </p:tav>
                                        <p:tav tm="100000">
                                          <p:val>
                                            <p:fltVal val="0"/>
                                          </p:val>
                                        </p:tav>
                                      </p:tavLst>
                                    </p:anim>
                                    <p:anim calcmode="lin" valueType="num">
                                      <p:cBhvr>
                                        <p:cTn id="144" dur="750"/>
                                        <p:tgtEl>
                                          <p:spTgt spid="70"/>
                                        </p:tgtEl>
                                        <p:attrNameLst>
                                          <p:attrName>ppt_h</p:attrName>
                                        </p:attrNameLst>
                                      </p:cBhvr>
                                      <p:tavLst>
                                        <p:tav tm="0">
                                          <p:val>
                                            <p:strVal val="ppt_h"/>
                                          </p:val>
                                        </p:tav>
                                        <p:tav tm="100000">
                                          <p:val>
                                            <p:strVal val="ppt_h"/>
                                          </p:val>
                                        </p:tav>
                                      </p:tavLst>
                                    </p:anim>
                                    <p:set>
                                      <p:cBhvr>
                                        <p:cTn id="145" dur="1" fill="hold">
                                          <p:stCondLst>
                                            <p:cond delay="749"/>
                                          </p:stCondLst>
                                        </p:cTn>
                                        <p:tgtEl>
                                          <p:spTgt spid="70"/>
                                        </p:tgtEl>
                                        <p:attrNameLst>
                                          <p:attrName>style.visibility</p:attrName>
                                        </p:attrNameLst>
                                      </p:cBhvr>
                                      <p:to>
                                        <p:strVal val="hidden"/>
                                      </p:to>
                                    </p:set>
                                  </p:childTnLst>
                                </p:cTn>
                              </p:par>
                            </p:childTnLst>
                          </p:cTn>
                        </p:par>
                        <p:par>
                          <p:cTn id="146" fill="hold">
                            <p:stCondLst>
                              <p:cond delay="750"/>
                            </p:stCondLst>
                            <p:childTnLst>
                              <p:par>
                                <p:cTn id="147" presetID="17" presetClass="entr" presetSubtype="8" fill="hold" grpId="0" nodeType="afterEffect">
                                  <p:stCondLst>
                                    <p:cond delay="0"/>
                                  </p:stCondLst>
                                  <p:childTnLst>
                                    <p:set>
                                      <p:cBhvr>
                                        <p:cTn id="148" dur="1" fill="hold">
                                          <p:stCondLst>
                                            <p:cond delay="0"/>
                                          </p:stCondLst>
                                        </p:cTn>
                                        <p:tgtEl>
                                          <p:spTgt spid="71"/>
                                        </p:tgtEl>
                                        <p:attrNameLst>
                                          <p:attrName>style.visibility</p:attrName>
                                        </p:attrNameLst>
                                      </p:cBhvr>
                                      <p:to>
                                        <p:strVal val="visible"/>
                                      </p:to>
                                    </p:set>
                                    <p:anim calcmode="lin" valueType="num">
                                      <p:cBhvr>
                                        <p:cTn id="149" dur="750" fill="hold"/>
                                        <p:tgtEl>
                                          <p:spTgt spid="71"/>
                                        </p:tgtEl>
                                        <p:attrNameLst>
                                          <p:attrName>ppt_x</p:attrName>
                                        </p:attrNameLst>
                                      </p:cBhvr>
                                      <p:tavLst>
                                        <p:tav tm="0">
                                          <p:val>
                                            <p:strVal val="#ppt_x-#ppt_w/2"/>
                                          </p:val>
                                        </p:tav>
                                        <p:tav tm="100000">
                                          <p:val>
                                            <p:strVal val="#ppt_x"/>
                                          </p:val>
                                        </p:tav>
                                      </p:tavLst>
                                    </p:anim>
                                    <p:anim calcmode="lin" valueType="num">
                                      <p:cBhvr>
                                        <p:cTn id="150" dur="750" fill="hold"/>
                                        <p:tgtEl>
                                          <p:spTgt spid="71"/>
                                        </p:tgtEl>
                                        <p:attrNameLst>
                                          <p:attrName>ppt_y</p:attrName>
                                        </p:attrNameLst>
                                      </p:cBhvr>
                                      <p:tavLst>
                                        <p:tav tm="0">
                                          <p:val>
                                            <p:strVal val="#ppt_y"/>
                                          </p:val>
                                        </p:tav>
                                        <p:tav tm="100000">
                                          <p:val>
                                            <p:strVal val="#ppt_y"/>
                                          </p:val>
                                        </p:tav>
                                      </p:tavLst>
                                    </p:anim>
                                    <p:anim calcmode="lin" valueType="num">
                                      <p:cBhvr>
                                        <p:cTn id="151" dur="750" fill="hold"/>
                                        <p:tgtEl>
                                          <p:spTgt spid="71"/>
                                        </p:tgtEl>
                                        <p:attrNameLst>
                                          <p:attrName>ppt_w</p:attrName>
                                        </p:attrNameLst>
                                      </p:cBhvr>
                                      <p:tavLst>
                                        <p:tav tm="0">
                                          <p:val>
                                            <p:fltVal val="0"/>
                                          </p:val>
                                        </p:tav>
                                        <p:tav tm="100000">
                                          <p:val>
                                            <p:strVal val="#ppt_w"/>
                                          </p:val>
                                        </p:tav>
                                      </p:tavLst>
                                    </p:anim>
                                    <p:anim calcmode="lin" valueType="num">
                                      <p:cBhvr>
                                        <p:cTn id="152" dur="750" fill="hold"/>
                                        <p:tgtEl>
                                          <p:spTgt spid="71"/>
                                        </p:tgtEl>
                                        <p:attrNameLst>
                                          <p:attrName>ppt_h</p:attrName>
                                        </p:attrNameLst>
                                      </p:cBhvr>
                                      <p:tavLst>
                                        <p:tav tm="0">
                                          <p:val>
                                            <p:strVal val="#ppt_h"/>
                                          </p:val>
                                        </p:tav>
                                        <p:tav tm="100000">
                                          <p:val>
                                            <p:strVal val="#ppt_h"/>
                                          </p:val>
                                        </p:tav>
                                      </p:tavLst>
                                    </p:anim>
                                  </p:childTnLst>
                                </p:cTn>
                              </p:par>
                            </p:childTnLst>
                          </p:cTn>
                        </p:par>
                      </p:childTnLst>
                    </p:cTn>
                  </p:par>
                  <p:par>
                    <p:cTn id="153" fill="hold">
                      <p:stCondLst>
                        <p:cond delay="indefinite"/>
                      </p:stCondLst>
                      <p:childTnLst>
                        <p:par>
                          <p:cTn id="154" fill="hold">
                            <p:stCondLst>
                              <p:cond delay="0"/>
                            </p:stCondLst>
                            <p:childTnLst>
                              <p:par>
                                <p:cTn id="155" presetID="9" presetClass="entr" presetSubtype="0" fill="hold" nodeType="clickEffect">
                                  <p:stCondLst>
                                    <p:cond delay="0"/>
                                  </p:stCondLst>
                                  <p:childTnLst>
                                    <p:set>
                                      <p:cBhvr>
                                        <p:cTn id="156" dur="1" fill="hold">
                                          <p:stCondLst>
                                            <p:cond delay="0"/>
                                          </p:stCondLst>
                                        </p:cTn>
                                        <p:tgtEl>
                                          <p:spTgt spid="72"/>
                                        </p:tgtEl>
                                        <p:attrNameLst>
                                          <p:attrName>style.visibility</p:attrName>
                                        </p:attrNameLst>
                                      </p:cBhvr>
                                      <p:to>
                                        <p:strVal val="visible"/>
                                      </p:to>
                                    </p:set>
                                    <p:animEffect transition="in" filter="dissolve">
                                      <p:cBhvr>
                                        <p:cTn id="157" dur="500"/>
                                        <p:tgtEl>
                                          <p:spTgt spid="72"/>
                                        </p:tgtEl>
                                      </p:cBhvr>
                                    </p:animEffect>
                                  </p:childTnLst>
                                </p:cTn>
                              </p:par>
                            </p:childTnLst>
                          </p:cTn>
                        </p:par>
                      </p:childTnLst>
                    </p:cTn>
                  </p:par>
                  <p:par>
                    <p:cTn id="158" fill="hold">
                      <p:stCondLst>
                        <p:cond delay="indefinite"/>
                      </p:stCondLst>
                      <p:childTnLst>
                        <p:par>
                          <p:cTn id="159" fill="hold">
                            <p:stCondLst>
                              <p:cond delay="0"/>
                            </p:stCondLst>
                            <p:childTnLst>
                              <p:par>
                                <p:cTn id="160" presetID="22" presetClass="entr" presetSubtype="4" fill="hold" grpId="0" nodeType="clickEffect">
                                  <p:stCondLst>
                                    <p:cond delay="0"/>
                                  </p:stCondLst>
                                  <p:childTnLst>
                                    <p:set>
                                      <p:cBhvr>
                                        <p:cTn id="161" dur="1" fill="hold">
                                          <p:stCondLst>
                                            <p:cond delay="0"/>
                                          </p:stCondLst>
                                        </p:cTn>
                                        <p:tgtEl>
                                          <p:spTgt spid="75"/>
                                        </p:tgtEl>
                                        <p:attrNameLst>
                                          <p:attrName>style.visibility</p:attrName>
                                        </p:attrNameLst>
                                      </p:cBhvr>
                                      <p:to>
                                        <p:strVal val="visible"/>
                                      </p:to>
                                    </p:set>
                                    <p:animEffect transition="in" filter="wipe(down)">
                                      <p:cBhvr>
                                        <p:cTn id="162" dur="500"/>
                                        <p:tgtEl>
                                          <p:spTgt spid="75"/>
                                        </p:tgtEl>
                                      </p:cBhvr>
                                    </p:animEffect>
                                  </p:childTnLst>
                                </p:cTn>
                              </p:par>
                            </p:childTnLst>
                          </p:cTn>
                        </p:par>
                      </p:childTnLst>
                    </p:cTn>
                  </p:par>
                  <p:par>
                    <p:cTn id="163" fill="hold">
                      <p:stCondLst>
                        <p:cond delay="indefinite"/>
                      </p:stCondLst>
                      <p:childTnLst>
                        <p:par>
                          <p:cTn id="164" fill="hold">
                            <p:stCondLst>
                              <p:cond delay="0"/>
                            </p:stCondLst>
                            <p:childTnLst>
                              <p:par>
                                <p:cTn id="165" presetID="9" presetClass="entr" presetSubtype="0" fill="hold" grpId="1" nodeType="clickEffect">
                                  <p:stCondLst>
                                    <p:cond delay="0"/>
                                  </p:stCondLst>
                                  <p:childTnLst>
                                    <p:set>
                                      <p:cBhvr>
                                        <p:cTn id="166" dur="1" fill="hold">
                                          <p:stCondLst>
                                            <p:cond delay="0"/>
                                          </p:stCondLst>
                                        </p:cTn>
                                        <p:tgtEl>
                                          <p:spTgt spid="76"/>
                                        </p:tgtEl>
                                        <p:attrNameLst>
                                          <p:attrName>style.visibility</p:attrName>
                                        </p:attrNameLst>
                                      </p:cBhvr>
                                      <p:to>
                                        <p:strVal val="visible"/>
                                      </p:to>
                                    </p:set>
                                    <p:animEffect transition="in" filter="dissolve">
                                      <p:cBhvr>
                                        <p:cTn id="167" dur="500"/>
                                        <p:tgtEl>
                                          <p:spTgt spid="76"/>
                                        </p:tgtEl>
                                      </p:cBhvr>
                                    </p:animEffect>
                                  </p:childTnLst>
                                </p:cTn>
                              </p:par>
                            </p:childTnLst>
                          </p:cTn>
                        </p:par>
                      </p:childTnLst>
                    </p:cTn>
                  </p:par>
                  <p:par>
                    <p:cTn id="168" fill="hold">
                      <p:stCondLst>
                        <p:cond delay="indefinite"/>
                      </p:stCondLst>
                      <p:childTnLst>
                        <p:par>
                          <p:cTn id="169" fill="hold">
                            <p:stCondLst>
                              <p:cond delay="0"/>
                            </p:stCondLst>
                            <p:childTnLst>
                              <p:par>
                                <p:cTn id="170" presetID="17" presetClass="exit" presetSubtype="2" fill="hold" grpId="0" nodeType="clickEffect">
                                  <p:stCondLst>
                                    <p:cond delay="0"/>
                                  </p:stCondLst>
                                  <p:childTnLst>
                                    <p:anim calcmode="lin" valueType="num">
                                      <p:cBhvr>
                                        <p:cTn id="171" dur="750"/>
                                        <p:tgtEl>
                                          <p:spTgt spid="76"/>
                                        </p:tgtEl>
                                        <p:attrNameLst>
                                          <p:attrName>ppt_x</p:attrName>
                                        </p:attrNameLst>
                                      </p:cBhvr>
                                      <p:tavLst>
                                        <p:tav tm="0">
                                          <p:val>
                                            <p:strVal val="ppt_x"/>
                                          </p:val>
                                        </p:tav>
                                        <p:tav tm="100000">
                                          <p:val>
                                            <p:strVal val="ppt_x+ppt_w/2"/>
                                          </p:val>
                                        </p:tav>
                                      </p:tavLst>
                                    </p:anim>
                                    <p:anim calcmode="lin" valueType="num">
                                      <p:cBhvr>
                                        <p:cTn id="172" dur="750"/>
                                        <p:tgtEl>
                                          <p:spTgt spid="76"/>
                                        </p:tgtEl>
                                        <p:attrNameLst>
                                          <p:attrName>ppt_y</p:attrName>
                                        </p:attrNameLst>
                                      </p:cBhvr>
                                      <p:tavLst>
                                        <p:tav tm="0">
                                          <p:val>
                                            <p:strVal val="ppt_y"/>
                                          </p:val>
                                        </p:tav>
                                        <p:tav tm="100000">
                                          <p:val>
                                            <p:strVal val="ppt_y"/>
                                          </p:val>
                                        </p:tav>
                                      </p:tavLst>
                                    </p:anim>
                                    <p:anim calcmode="lin" valueType="num">
                                      <p:cBhvr>
                                        <p:cTn id="173" dur="750"/>
                                        <p:tgtEl>
                                          <p:spTgt spid="76"/>
                                        </p:tgtEl>
                                        <p:attrNameLst>
                                          <p:attrName>ppt_w</p:attrName>
                                        </p:attrNameLst>
                                      </p:cBhvr>
                                      <p:tavLst>
                                        <p:tav tm="0">
                                          <p:val>
                                            <p:strVal val="ppt_w"/>
                                          </p:val>
                                        </p:tav>
                                        <p:tav tm="100000">
                                          <p:val>
                                            <p:fltVal val="0"/>
                                          </p:val>
                                        </p:tav>
                                      </p:tavLst>
                                    </p:anim>
                                    <p:anim calcmode="lin" valueType="num">
                                      <p:cBhvr>
                                        <p:cTn id="174" dur="750"/>
                                        <p:tgtEl>
                                          <p:spTgt spid="76"/>
                                        </p:tgtEl>
                                        <p:attrNameLst>
                                          <p:attrName>ppt_h</p:attrName>
                                        </p:attrNameLst>
                                      </p:cBhvr>
                                      <p:tavLst>
                                        <p:tav tm="0">
                                          <p:val>
                                            <p:strVal val="ppt_h"/>
                                          </p:val>
                                        </p:tav>
                                        <p:tav tm="100000">
                                          <p:val>
                                            <p:strVal val="ppt_h"/>
                                          </p:val>
                                        </p:tav>
                                      </p:tavLst>
                                    </p:anim>
                                    <p:set>
                                      <p:cBhvr>
                                        <p:cTn id="175" dur="1" fill="hold">
                                          <p:stCondLst>
                                            <p:cond delay="749"/>
                                          </p:stCondLst>
                                        </p:cTn>
                                        <p:tgtEl>
                                          <p:spTgt spid="76"/>
                                        </p:tgtEl>
                                        <p:attrNameLst>
                                          <p:attrName>style.visibility</p:attrName>
                                        </p:attrNameLst>
                                      </p:cBhvr>
                                      <p:to>
                                        <p:strVal val="hidden"/>
                                      </p:to>
                                    </p:set>
                                  </p:childTnLst>
                                </p:cTn>
                              </p:par>
                            </p:childTnLst>
                          </p:cTn>
                        </p:par>
                        <p:par>
                          <p:cTn id="176" fill="hold">
                            <p:stCondLst>
                              <p:cond delay="750"/>
                            </p:stCondLst>
                            <p:childTnLst>
                              <p:par>
                                <p:cTn id="177" presetID="17" presetClass="entr" presetSubtype="8" fill="hold" grpId="0" nodeType="afterEffect">
                                  <p:stCondLst>
                                    <p:cond delay="0"/>
                                  </p:stCondLst>
                                  <p:childTnLst>
                                    <p:set>
                                      <p:cBhvr>
                                        <p:cTn id="178" dur="1" fill="hold">
                                          <p:stCondLst>
                                            <p:cond delay="0"/>
                                          </p:stCondLst>
                                        </p:cTn>
                                        <p:tgtEl>
                                          <p:spTgt spid="77"/>
                                        </p:tgtEl>
                                        <p:attrNameLst>
                                          <p:attrName>style.visibility</p:attrName>
                                        </p:attrNameLst>
                                      </p:cBhvr>
                                      <p:to>
                                        <p:strVal val="visible"/>
                                      </p:to>
                                    </p:set>
                                    <p:anim calcmode="lin" valueType="num">
                                      <p:cBhvr>
                                        <p:cTn id="179" dur="750" fill="hold"/>
                                        <p:tgtEl>
                                          <p:spTgt spid="77"/>
                                        </p:tgtEl>
                                        <p:attrNameLst>
                                          <p:attrName>ppt_x</p:attrName>
                                        </p:attrNameLst>
                                      </p:cBhvr>
                                      <p:tavLst>
                                        <p:tav tm="0">
                                          <p:val>
                                            <p:strVal val="#ppt_x-#ppt_w/2"/>
                                          </p:val>
                                        </p:tav>
                                        <p:tav tm="100000">
                                          <p:val>
                                            <p:strVal val="#ppt_x"/>
                                          </p:val>
                                        </p:tav>
                                      </p:tavLst>
                                    </p:anim>
                                    <p:anim calcmode="lin" valueType="num">
                                      <p:cBhvr>
                                        <p:cTn id="180" dur="750" fill="hold"/>
                                        <p:tgtEl>
                                          <p:spTgt spid="77"/>
                                        </p:tgtEl>
                                        <p:attrNameLst>
                                          <p:attrName>ppt_y</p:attrName>
                                        </p:attrNameLst>
                                      </p:cBhvr>
                                      <p:tavLst>
                                        <p:tav tm="0">
                                          <p:val>
                                            <p:strVal val="#ppt_y"/>
                                          </p:val>
                                        </p:tav>
                                        <p:tav tm="100000">
                                          <p:val>
                                            <p:strVal val="#ppt_y"/>
                                          </p:val>
                                        </p:tav>
                                      </p:tavLst>
                                    </p:anim>
                                    <p:anim calcmode="lin" valueType="num">
                                      <p:cBhvr>
                                        <p:cTn id="181" dur="750" fill="hold"/>
                                        <p:tgtEl>
                                          <p:spTgt spid="77"/>
                                        </p:tgtEl>
                                        <p:attrNameLst>
                                          <p:attrName>ppt_w</p:attrName>
                                        </p:attrNameLst>
                                      </p:cBhvr>
                                      <p:tavLst>
                                        <p:tav tm="0">
                                          <p:val>
                                            <p:fltVal val="0"/>
                                          </p:val>
                                        </p:tav>
                                        <p:tav tm="100000">
                                          <p:val>
                                            <p:strVal val="#ppt_w"/>
                                          </p:val>
                                        </p:tav>
                                      </p:tavLst>
                                    </p:anim>
                                    <p:anim calcmode="lin" valueType="num">
                                      <p:cBhvr>
                                        <p:cTn id="182" dur="750" fill="hold"/>
                                        <p:tgtEl>
                                          <p:spTgt spid="77"/>
                                        </p:tgtEl>
                                        <p:attrNameLst>
                                          <p:attrName>ppt_h</p:attrName>
                                        </p:attrNameLst>
                                      </p:cBhvr>
                                      <p:tavLst>
                                        <p:tav tm="0">
                                          <p:val>
                                            <p:strVal val="#ppt_h"/>
                                          </p:val>
                                        </p:tav>
                                        <p:tav tm="100000">
                                          <p:val>
                                            <p:strVal val="#ppt_h"/>
                                          </p:val>
                                        </p:tav>
                                      </p:tavLst>
                                    </p:anim>
                                  </p:childTnLst>
                                </p:cTn>
                              </p:par>
                            </p:childTnLst>
                          </p:cTn>
                        </p:par>
                      </p:childTnLst>
                    </p:cTn>
                  </p:par>
                  <p:par>
                    <p:cTn id="183" fill="hold">
                      <p:stCondLst>
                        <p:cond delay="indefinite"/>
                      </p:stCondLst>
                      <p:childTnLst>
                        <p:par>
                          <p:cTn id="184" fill="hold">
                            <p:stCondLst>
                              <p:cond delay="0"/>
                            </p:stCondLst>
                            <p:childTnLst>
                              <p:par>
                                <p:cTn id="185" presetID="9" presetClass="entr" presetSubtype="0" fill="hold" nodeType="clickEffect">
                                  <p:stCondLst>
                                    <p:cond delay="0"/>
                                  </p:stCondLst>
                                  <p:childTnLst>
                                    <p:set>
                                      <p:cBhvr>
                                        <p:cTn id="186" dur="1" fill="hold">
                                          <p:stCondLst>
                                            <p:cond delay="0"/>
                                          </p:stCondLst>
                                        </p:cTn>
                                        <p:tgtEl>
                                          <p:spTgt spid="78"/>
                                        </p:tgtEl>
                                        <p:attrNameLst>
                                          <p:attrName>style.visibility</p:attrName>
                                        </p:attrNameLst>
                                      </p:cBhvr>
                                      <p:to>
                                        <p:strVal val="visible"/>
                                      </p:to>
                                    </p:set>
                                    <p:animEffect transition="in" filter="dissolve">
                                      <p:cBhvr>
                                        <p:cTn id="187" dur="500"/>
                                        <p:tgtEl>
                                          <p:spTgt spid="78"/>
                                        </p:tgtEl>
                                      </p:cBhvr>
                                    </p:animEffect>
                                  </p:childTnLst>
                                </p:cTn>
                              </p:par>
                            </p:childTnLst>
                          </p:cTn>
                        </p:par>
                      </p:childTnLst>
                    </p:cTn>
                  </p:par>
                  <p:par>
                    <p:cTn id="188" fill="hold">
                      <p:stCondLst>
                        <p:cond delay="indefinite"/>
                      </p:stCondLst>
                      <p:childTnLst>
                        <p:par>
                          <p:cTn id="189" fill="hold">
                            <p:stCondLst>
                              <p:cond delay="0"/>
                            </p:stCondLst>
                            <p:childTnLst>
                              <p:par>
                                <p:cTn id="190" presetID="22" presetClass="entr" presetSubtype="4" fill="hold" grpId="0" nodeType="clickEffect">
                                  <p:stCondLst>
                                    <p:cond delay="0"/>
                                  </p:stCondLst>
                                  <p:childTnLst>
                                    <p:set>
                                      <p:cBhvr>
                                        <p:cTn id="191" dur="1" fill="hold">
                                          <p:stCondLst>
                                            <p:cond delay="0"/>
                                          </p:stCondLst>
                                        </p:cTn>
                                        <p:tgtEl>
                                          <p:spTgt spid="81"/>
                                        </p:tgtEl>
                                        <p:attrNameLst>
                                          <p:attrName>style.visibility</p:attrName>
                                        </p:attrNameLst>
                                      </p:cBhvr>
                                      <p:to>
                                        <p:strVal val="visible"/>
                                      </p:to>
                                    </p:set>
                                    <p:animEffect transition="in" filter="wipe(down)">
                                      <p:cBhvr>
                                        <p:cTn id="192" dur="500"/>
                                        <p:tgtEl>
                                          <p:spTgt spid="81"/>
                                        </p:tgtEl>
                                      </p:cBhvr>
                                    </p:animEffect>
                                  </p:childTnLst>
                                </p:cTn>
                              </p:par>
                            </p:childTnLst>
                          </p:cTn>
                        </p:par>
                      </p:childTnLst>
                    </p:cTn>
                  </p:par>
                  <p:par>
                    <p:cTn id="193" fill="hold">
                      <p:stCondLst>
                        <p:cond delay="indefinite"/>
                      </p:stCondLst>
                      <p:childTnLst>
                        <p:par>
                          <p:cTn id="194" fill="hold">
                            <p:stCondLst>
                              <p:cond delay="0"/>
                            </p:stCondLst>
                            <p:childTnLst>
                              <p:par>
                                <p:cTn id="195" presetID="22" presetClass="entr" presetSubtype="8" fill="hold" grpId="0" nodeType="clickEffect">
                                  <p:stCondLst>
                                    <p:cond delay="0"/>
                                  </p:stCondLst>
                                  <p:childTnLst>
                                    <p:set>
                                      <p:cBhvr>
                                        <p:cTn id="196" dur="1" fill="hold">
                                          <p:stCondLst>
                                            <p:cond delay="0"/>
                                          </p:stCondLst>
                                        </p:cTn>
                                        <p:tgtEl>
                                          <p:spTgt spid="45"/>
                                        </p:tgtEl>
                                        <p:attrNameLst>
                                          <p:attrName>style.visibility</p:attrName>
                                        </p:attrNameLst>
                                      </p:cBhvr>
                                      <p:to>
                                        <p:strVal val="visible"/>
                                      </p:to>
                                    </p:set>
                                    <p:animEffect transition="in" filter="wipe(left)">
                                      <p:cBhvr>
                                        <p:cTn id="197" dur="1500"/>
                                        <p:tgtEl>
                                          <p:spTgt spid="45"/>
                                        </p:tgtEl>
                                      </p:cBhvr>
                                    </p:animEffect>
                                  </p:childTnLst>
                                </p:cTn>
                              </p:par>
                            </p:childTnLst>
                          </p:cTn>
                        </p:par>
                      </p:childTnLst>
                    </p:cTn>
                  </p:par>
                  <p:par>
                    <p:cTn id="198" fill="hold">
                      <p:stCondLst>
                        <p:cond delay="indefinite"/>
                      </p:stCondLst>
                      <p:childTnLst>
                        <p:par>
                          <p:cTn id="199" fill="hold">
                            <p:stCondLst>
                              <p:cond delay="0"/>
                            </p:stCondLst>
                            <p:childTnLst>
                              <p:par>
                                <p:cTn id="200" presetID="22" presetClass="entr" presetSubtype="8" fill="hold" grpId="0" nodeType="clickEffect">
                                  <p:stCondLst>
                                    <p:cond delay="0"/>
                                  </p:stCondLst>
                                  <p:childTnLst>
                                    <p:set>
                                      <p:cBhvr>
                                        <p:cTn id="201" dur="1" fill="hold">
                                          <p:stCondLst>
                                            <p:cond delay="0"/>
                                          </p:stCondLst>
                                        </p:cTn>
                                        <p:tgtEl>
                                          <p:spTgt spid="14"/>
                                        </p:tgtEl>
                                        <p:attrNameLst>
                                          <p:attrName>style.visibility</p:attrName>
                                        </p:attrNameLst>
                                      </p:cBhvr>
                                      <p:to>
                                        <p:strVal val="visible"/>
                                      </p:to>
                                    </p:set>
                                    <p:animEffect transition="in" filter="wipe(left)">
                                      <p:cBhvr>
                                        <p:cTn id="202" dur="2250"/>
                                        <p:tgtEl>
                                          <p:spTgt spid="14"/>
                                        </p:tgtEl>
                                      </p:cBhvr>
                                    </p:animEffect>
                                  </p:childTnLst>
                                </p:cTn>
                              </p:par>
                            </p:childTnLst>
                          </p:cTn>
                        </p:par>
                      </p:childTnLst>
                    </p:cTn>
                  </p:par>
                  <p:par>
                    <p:cTn id="203" fill="hold">
                      <p:stCondLst>
                        <p:cond delay="indefinite"/>
                      </p:stCondLst>
                      <p:childTnLst>
                        <p:par>
                          <p:cTn id="204" fill="hold">
                            <p:stCondLst>
                              <p:cond delay="0"/>
                            </p:stCondLst>
                            <p:childTnLst>
                              <p:par>
                                <p:cTn id="205" presetID="22" presetClass="entr" presetSubtype="8" fill="hold" grpId="0" nodeType="clickEffect">
                                  <p:stCondLst>
                                    <p:cond delay="0"/>
                                  </p:stCondLst>
                                  <p:childTnLst>
                                    <p:set>
                                      <p:cBhvr>
                                        <p:cTn id="206" dur="1" fill="hold">
                                          <p:stCondLst>
                                            <p:cond delay="0"/>
                                          </p:stCondLst>
                                        </p:cTn>
                                        <p:tgtEl>
                                          <p:spTgt spid="47"/>
                                        </p:tgtEl>
                                        <p:attrNameLst>
                                          <p:attrName>style.visibility</p:attrName>
                                        </p:attrNameLst>
                                      </p:cBhvr>
                                      <p:to>
                                        <p:strVal val="visible"/>
                                      </p:to>
                                    </p:set>
                                    <p:animEffect transition="in" filter="wipe(left)">
                                      <p:cBhvr>
                                        <p:cTn id="207" dur="2250"/>
                                        <p:tgtEl>
                                          <p:spTgt spid="47"/>
                                        </p:tgtEl>
                                      </p:cBhvr>
                                    </p:animEffect>
                                  </p:childTnLst>
                                </p:cTn>
                              </p:par>
                            </p:childTnLst>
                          </p:cTn>
                        </p:par>
                      </p:childTnLst>
                    </p:cTn>
                  </p:par>
                  <p:par>
                    <p:cTn id="208" fill="hold">
                      <p:stCondLst>
                        <p:cond delay="indefinite"/>
                      </p:stCondLst>
                      <p:childTnLst>
                        <p:par>
                          <p:cTn id="209" fill="hold">
                            <p:stCondLst>
                              <p:cond delay="0"/>
                            </p:stCondLst>
                            <p:childTnLst>
                              <p:par>
                                <p:cTn id="210" presetID="22" presetClass="entr" presetSubtype="8" fill="hold" grpId="0" nodeType="clickEffect">
                                  <p:stCondLst>
                                    <p:cond delay="0"/>
                                  </p:stCondLst>
                                  <p:childTnLst>
                                    <p:set>
                                      <p:cBhvr>
                                        <p:cTn id="211" dur="1" fill="hold">
                                          <p:stCondLst>
                                            <p:cond delay="0"/>
                                          </p:stCondLst>
                                        </p:cTn>
                                        <p:tgtEl>
                                          <p:spTgt spid="52"/>
                                        </p:tgtEl>
                                        <p:attrNameLst>
                                          <p:attrName>style.visibility</p:attrName>
                                        </p:attrNameLst>
                                      </p:cBhvr>
                                      <p:to>
                                        <p:strVal val="visible"/>
                                      </p:to>
                                    </p:set>
                                    <p:animEffect transition="in" filter="wipe(left)">
                                      <p:cBhvr>
                                        <p:cTn id="212" dur="2500"/>
                                        <p:tgtEl>
                                          <p:spTgt spid="52"/>
                                        </p:tgtEl>
                                      </p:cBhvr>
                                    </p:animEffect>
                                  </p:childTnLst>
                                </p:cTn>
                              </p:par>
                            </p:childTnLst>
                          </p:cTn>
                        </p:par>
                      </p:childTnLst>
                    </p:cTn>
                  </p:par>
                  <p:par>
                    <p:cTn id="213" fill="hold">
                      <p:stCondLst>
                        <p:cond delay="indefinite"/>
                      </p:stCondLst>
                      <p:childTnLst>
                        <p:par>
                          <p:cTn id="214" fill="hold">
                            <p:stCondLst>
                              <p:cond delay="0"/>
                            </p:stCondLst>
                            <p:childTnLst>
                              <p:par>
                                <p:cTn id="215" presetID="22" presetClass="entr" presetSubtype="8" fill="hold" nodeType="clickEffect">
                                  <p:stCondLst>
                                    <p:cond delay="0"/>
                                  </p:stCondLst>
                                  <p:childTnLst>
                                    <p:set>
                                      <p:cBhvr>
                                        <p:cTn id="216" dur="1" fill="hold">
                                          <p:stCondLst>
                                            <p:cond delay="0"/>
                                          </p:stCondLst>
                                        </p:cTn>
                                        <p:tgtEl>
                                          <p:spTgt spid="4"/>
                                        </p:tgtEl>
                                        <p:attrNameLst>
                                          <p:attrName>style.visibility</p:attrName>
                                        </p:attrNameLst>
                                      </p:cBhvr>
                                      <p:to>
                                        <p:strVal val="visible"/>
                                      </p:to>
                                    </p:set>
                                    <p:animEffect transition="in" filter="wipe(left)">
                                      <p:cBhvr>
                                        <p:cTn id="217" dur="1500"/>
                                        <p:tgtEl>
                                          <p:spTgt spid="4"/>
                                        </p:tgtEl>
                                      </p:cBhvr>
                                    </p:animEffect>
                                  </p:childTnLst>
                                </p:cTn>
                              </p:par>
                            </p:childTnLst>
                          </p:cTn>
                        </p:par>
                      </p:childTnLst>
                    </p:cTn>
                  </p:par>
                  <p:par>
                    <p:cTn id="218" fill="hold">
                      <p:stCondLst>
                        <p:cond delay="indefinite"/>
                      </p:stCondLst>
                      <p:childTnLst>
                        <p:par>
                          <p:cTn id="219" fill="hold">
                            <p:stCondLst>
                              <p:cond delay="0"/>
                            </p:stCondLst>
                            <p:childTnLst>
                              <p:par>
                                <p:cTn id="220" presetID="22" presetClass="entr" presetSubtype="8" fill="hold" grpId="0" nodeType="clickEffect">
                                  <p:stCondLst>
                                    <p:cond delay="0"/>
                                  </p:stCondLst>
                                  <p:childTnLst>
                                    <p:set>
                                      <p:cBhvr>
                                        <p:cTn id="221" dur="1" fill="hold">
                                          <p:stCondLst>
                                            <p:cond delay="0"/>
                                          </p:stCondLst>
                                        </p:cTn>
                                        <p:tgtEl>
                                          <p:spTgt spid="89"/>
                                        </p:tgtEl>
                                        <p:attrNameLst>
                                          <p:attrName>style.visibility</p:attrName>
                                        </p:attrNameLst>
                                      </p:cBhvr>
                                      <p:to>
                                        <p:strVal val="visible"/>
                                      </p:to>
                                    </p:set>
                                    <p:animEffect transition="in" filter="wipe(left)">
                                      <p:cBhvr>
                                        <p:cTn id="222" dur="1000"/>
                                        <p:tgtEl>
                                          <p:spTgt spid="89"/>
                                        </p:tgtEl>
                                      </p:cBhvr>
                                    </p:animEffect>
                                  </p:childTnLst>
                                </p:cTn>
                              </p:par>
                            </p:childTnLst>
                          </p:cTn>
                        </p:par>
                      </p:childTnLst>
                    </p:cTn>
                  </p:par>
                  <p:par>
                    <p:cTn id="223" fill="hold">
                      <p:stCondLst>
                        <p:cond delay="indefinite"/>
                      </p:stCondLst>
                      <p:childTnLst>
                        <p:par>
                          <p:cTn id="224" fill="hold">
                            <p:stCondLst>
                              <p:cond delay="0"/>
                            </p:stCondLst>
                            <p:childTnLst>
                              <p:par>
                                <p:cTn id="225" presetID="22" presetClass="entr" presetSubtype="8" fill="hold" nodeType="clickEffect">
                                  <p:stCondLst>
                                    <p:cond delay="0"/>
                                  </p:stCondLst>
                                  <p:childTnLst>
                                    <p:set>
                                      <p:cBhvr>
                                        <p:cTn id="226" dur="1" fill="hold">
                                          <p:stCondLst>
                                            <p:cond delay="0"/>
                                          </p:stCondLst>
                                        </p:cTn>
                                        <p:tgtEl>
                                          <p:spTgt spid="86"/>
                                        </p:tgtEl>
                                        <p:attrNameLst>
                                          <p:attrName>style.visibility</p:attrName>
                                        </p:attrNameLst>
                                      </p:cBhvr>
                                      <p:to>
                                        <p:strVal val="visible"/>
                                      </p:to>
                                    </p:set>
                                    <p:animEffect transition="in" filter="wipe(left)">
                                      <p:cBhvr>
                                        <p:cTn id="227" dur="1500"/>
                                        <p:tgtEl>
                                          <p:spTgt spid="86"/>
                                        </p:tgtEl>
                                      </p:cBhvr>
                                    </p:animEffect>
                                  </p:childTnLst>
                                </p:cTn>
                              </p:par>
                            </p:childTnLst>
                          </p:cTn>
                        </p:par>
                      </p:childTnLst>
                    </p:cTn>
                  </p:par>
                  <p:par>
                    <p:cTn id="228" fill="hold">
                      <p:stCondLst>
                        <p:cond delay="indefinite"/>
                      </p:stCondLst>
                      <p:childTnLst>
                        <p:par>
                          <p:cTn id="229" fill="hold">
                            <p:stCondLst>
                              <p:cond delay="0"/>
                            </p:stCondLst>
                            <p:childTnLst>
                              <p:par>
                                <p:cTn id="230" presetID="22" presetClass="entr" presetSubtype="8" fill="hold" grpId="0" nodeType="clickEffect">
                                  <p:stCondLst>
                                    <p:cond delay="0"/>
                                  </p:stCondLst>
                                  <p:childTnLst>
                                    <p:set>
                                      <p:cBhvr>
                                        <p:cTn id="231" dur="1" fill="hold">
                                          <p:stCondLst>
                                            <p:cond delay="0"/>
                                          </p:stCondLst>
                                        </p:cTn>
                                        <p:tgtEl>
                                          <p:spTgt spid="90"/>
                                        </p:tgtEl>
                                        <p:attrNameLst>
                                          <p:attrName>style.visibility</p:attrName>
                                        </p:attrNameLst>
                                      </p:cBhvr>
                                      <p:to>
                                        <p:strVal val="visible"/>
                                      </p:to>
                                    </p:set>
                                    <p:animEffect transition="in" filter="wipe(left)">
                                      <p:cBhvr>
                                        <p:cTn id="232" dur="4000"/>
                                        <p:tgtEl>
                                          <p:spTgt spid="90"/>
                                        </p:tgtEl>
                                      </p:cBhvr>
                                    </p:animEffect>
                                  </p:childTnLst>
                                </p:cTn>
                              </p:par>
                            </p:childTnLst>
                          </p:cTn>
                        </p:par>
                      </p:childTnLst>
                    </p:cTn>
                  </p:par>
                  <p:par>
                    <p:cTn id="233" fill="hold">
                      <p:stCondLst>
                        <p:cond delay="indefinite"/>
                      </p:stCondLst>
                      <p:childTnLst>
                        <p:par>
                          <p:cTn id="234" fill="hold">
                            <p:stCondLst>
                              <p:cond delay="0"/>
                            </p:stCondLst>
                            <p:childTnLst>
                              <p:par>
                                <p:cTn id="235" presetID="22" presetClass="entr" presetSubtype="8" fill="hold" grpId="0" nodeType="clickEffect">
                                  <p:stCondLst>
                                    <p:cond delay="0"/>
                                  </p:stCondLst>
                                  <p:childTnLst>
                                    <p:set>
                                      <p:cBhvr>
                                        <p:cTn id="236" dur="1" fill="hold">
                                          <p:stCondLst>
                                            <p:cond delay="0"/>
                                          </p:stCondLst>
                                        </p:cTn>
                                        <p:tgtEl>
                                          <p:spTgt spid="91"/>
                                        </p:tgtEl>
                                        <p:attrNameLst>
                                          <p:attrName>style.visibility</p:attrName>
                                        </p:attrNameLst>
                                      </p:cBhvr>
                                      <p:to>
                                        <p:strVal val="visible"/>
                                      </p:to>
                                    </p:set>
                                    <p:animEffect transition="in" filter="wipe(left)">
                                      <p:cBhvr>
                                        <p:cTn id="237" dur="2250"/>
                                        <p:tgtEl>
                                          <p:spTgt spid="91"/>
                                        </p:tgtEl>
                                      </p:cBhvr>
                                    </p:animEffect>
                                  </p:childTnLst>
                                </p:cTn>
                              </p:par>
                            </p:childTnLst>
                          </p:cTn>
                        </p:par>
                      </p:childTnLst>
                    </p:cTn>
                  </p:par>
                  <p:par>
                    <p:cTn id="238" fill="hold">
                      <p:stCondLst>
                        <p:cond delay="indefinite"/>
                      </p:stCondLst>
                      <p:childTnLst>
                        <p:par>
                          <p:cTn id="239" fill="hold">
                            <p:stCondLst>
                              <p:cond delay="0"/>
                            </p:stCondLst>
                            <p:childTnLst>
                              <p:par>
                                <p:cTn id="240" presetID="22" presetClass="entr" presetSubtype="8" fill="hold" grpId="0" nodeType="clickEffect">
                                  <p:stCondLst>
                                    <p:cond delay="0"/>
                                  </p:stCondLst>
                                  <p:childTnLst>
                                    <p:set>
                                      <p:cBhvr>
                                        <p:cTn id="241" dur="1" fill="hold">
                                          <p:stCondLst>
                                            <p:cond delay="0"/>
                                          </p:stCondLst>
                                        </p:cTn>
                                        <p:tgtEl>
                                          <p:spTgt spid="92"/>
                                        </p:tgtEl>
                                        <p:attrNameLst>
                                          <p:attrName>style.visibility</p:attrName>
                                        </p:attrNameLst>
                                      </p:cBhvr>
                                      <p:to>
                                        <p:strVal val="visible"/>
                                      </p:to>
                                    </p:set>
                                    <p:animEffect transition="in" filter="wipe(left)">
                                      <p:cBhvr>
                                        <p:cTn id="242" dur="1000"/>
                                        <p:tgtEl>
                                          <p:spTgt spid="92"/>
                                        </p:tgtEl>
                                      </p:cBhvr>
                                    </p:animEffect>
                                  </p:childTnLst>
                                </p:cTn>
                              </p:par>
                            </p:childTnLst>
                          </p:cTn>
                        </p:par>
                      </p:childTnLst>
                    </p:cTn>
                  </p:par>
                  <p:par>
                    <p:cTn id="243" fill="hold">
                      <p:stCondLst>
                        <p:cond delay="indefinite"/>
                      </p:stCondLst>
                      <p:childTnLst>
                        <p:par>
                          <p:cTn id="244" fill="hold">
                            <p:stCondLst>
                              <p:cond delay="0"/>
                            </p:stCondLst>
                            <p:childTnLst>
                              <p:par>
                                <p:cTn id="245" presetID="22" presetClass="entr" presetSubtype="8" fill="hold" grpId="0" nodeType="clickEffect">
                                  <p:stCondLst>
                                    <p:cond delay="0"/>
                                  </p:stCondLst>
                                  <p:childTnLst>
                                    <p:set>
                                      <p:cBhvr>
                                        <p:cTn id="246" dur="1" fill="hold">
                                          <p:stCondLst>
                                            <p:cond delay="0"/>
                                          </p:stCondLst>
                                        </p:cTn>
                                        <p:tgtEl>
                                          <p:spTgt spid="93"/>
                                        </p:tgtEl>
                                        <p:attrNameLst>
                                          <p:attrName>style.visibility</p:attrName>
                                        </p:attrNameLst>
                                      </p:cBhvr>
                                      <p:to>
                                        <p:strVal val="visible"/>
                                      </p:to>
                                    </p:set>
                                    <p:animEffect transition="in" filter="wipe(left)">
                                      <p:cBhvr>
                                        <p:cTn id="247" dur="3250"/>
                                        <p:tgtEl>
                                          <p:spTgt spid="93"/>
                                        </p:tgtEl>
                                      </p:cBhvr>
                                    </p:animEffect>
                                  </p:childTnLst>
                                </p:cTn>
                              </p:par>
                            </p:childTnLst>
                          </p:cTn>
                        </p:par>
                      </p:childTnLst>
                    </p:cTn>
                  </p:par>
                  <p:par>
                    <p:cTn id="248" fill="hold">
                      <p:stCondLst>
                        <p:cond delay="indefinite"/>
                      </p:stCondLst>
                      <p:childTnLst>
                        <p:par>
                          <p:cTn id="249" fill="hold">
                            <p:stCondLst>
                              <p:cond delay="0"/>
                            </p:stCondLst>
                            <p:childTnLst>
                              <p:par>
                                <p:cTn id="250" presetID="9" presetClass="entr" presetSubtype="0" fill="hold" grpId="0" nodeType="clickEffect">
                                  <p:stCondLst>
                                    <p:cond delay="0"/>
                                  </p:stCondLst>
                                  <p:childTnLst>
                                    <p:set>
                                      <p:cBhvr>
                                        <p:cTn id="251" dur="1" fill="hold">
                                          <p:stCondLst>
                                            <p:cond delay="0"/>
                                          </p:stCondLst>
                                        </p:cTn>
                                        <p:tgtEl>
                                          <p:spTgt spid="94"/>
                                        </p:tgtEl>
                                        <p:attrNameLst>
                                          <p:attrName>style.visibility</p:attrName>
                                        </p:attrNameLst>
                                      </p:cBhvr>
                                      <p:to>
                                        <p:strVal val="visible"/>
                                      </p:to>
                                    </p:set>
                                    <p:animEffect transition="in" filter="dissolve">
                                      <p:cBhvr>
                                        <p:cTn id="252" dur="500"/>
                                        <p:tgtEl>
                                          <p:spTgt spid="94"/>
                                        </p:tgtEl>
                                      </p:cBhvr>
                                    </p:animEffect>
                                  </p:childTnLst>
                                </p:cTn>
                              </p:par>
                            </p:childTnLst>
                          </p:cTn>
                        </p:par>
                      </p:childTnLst>
                    </p:cTn>
                  </p:par>
                  <p:par>
                    <p:cTn id="253" fill="hold">
                      <p:stCondLst>
                        <p:cond delay="indefinite"/>
                      </p:stCondLst>
                      <p:childTnLst>
                        <p:par>
                          <p:cTn id="254" fill="hold">
                            <p:stCondLst>
                              <p:cond delay="0"/>
                            </p:stCondLst>
                            <p:childTnLst>
                              <p:par>
                                <p:cTn id="255" presetID="22" presetClass="entr" presetSubtype="8" fill="hold" grpId="0" nodeType="clickEffect">
                                  <p:stCondLst>
                                    <p:cond delay="0"/>
                                  </p:stCondLst>
                                  <p:childTnLst>
                                    <p:set>
                                      <p:cBhvr>
                                        <p:cTn id="256" dur="1" fill="hold">
                                          <p:stCondLst>
                                            <p:cond delay="0"/>
                                          </p:stCondLst>
                                        </p:cTn>
                                        <p:tgtEl>
                                          <p:spTgt spid="95"/>
                                        </p:tgtEl>
                                        <p:attrNameLst>
                                          <p:attrName>style.visibility</p:attrName>
                                        </p:attrNameLst>
                                      </p:cBhvr>
                                      <p:to>
                                        <p:strVal val="visible"/>
                                      </p:to>
                                    </p:set>
                                    <p:animEffect transition="in" filter="wipe(left)">
                                      <p:cBhvr>
                                        <p:cTn id="257" dur="1500"/>
                                        <p:tgtEl>
                                          <p:spTgt spid="95"/>
                                        </p:tgtEl>
                                      </p:cBhvr>
                                    </p:animEffect>
                                  </p:childTnLst>
                                </p:cTn>
                              </p:par>
                            </p:childTnLst>
                          </p:cTn>
                        </p:par>
                      </p:childTnLst>
                    </p:cTn>
                  </p:par>
                  <p:par>
                    <p:cTn id="258" fill="hold">
                      <p:stCondLst>
                        <p:cond delay="indefinite"/>
                      </p:stCondLst>
                      <p:childTnLst>
                        <p:par>
                          <p:cTn id="259" fill="hold">
                            <p:stCondLst>
                              <p:cond delay="0"/>
                            </p:stCondLst>
                            <p:childTnLst>
                              <p:par>
                                <p:cTn id="260" presetID="22" presetClass="entr" presetSubtype="8" fill="hold" grpId="0" nodeType="clickEffect">
                                  <p:stCondLst>
                                    <p:cond delay="0"/>
                                  </p:stCondLst>
                                  <p:childTnLst>
                                    <p:set>
                                      <p:cBhvr>
                                        <p:cTn id="261" dur="1" fill="hold">
                                          <p:stCondLst>
                                            <p:cond delay="0"/>
                                          </p:stCondLst>
                                        </p:cTn>
                                        <p:tgtEl>
                                          <p:spTgt spid="100"/>
                                        </p:tgtEl>
                                        <p:attrNameLst>
                                          <p:attrName>style.visibility</p:attrName>
                                        </p:attrNameLst>
                                      </p:cBhvr>
                                      <p:to>
                                        <p:strVal val="visible"/>
                                      </p:to>
                                    </p:set>
                                    <p:animEffect transition="in" filter="wipe(left)">
                                      <p:cBhvr>
                                        <p:cTn id="262" dur="3250"/>
                                        <p:tgtEl>
                                          <p:spTgt spid="100"/>
                                        </p:tgtEl>
                                      </p:cBhvr>
                                    </p:animEffect>
                                  </p:childTnLst>
                                </p:cTn>
                              </p:par>
                              <p:par>
                                <p:cTn id="263" presetID="9" presetClass="entr" presetSubtype="0" fill="hold" grpId="0" nodeType="withEffect">
                                  <p:stCondLst>
                                    <p:cond delay="250"/>
                                  </p:stCondLst>
                                  <p:childTnLst>
                                    <p:set>
                                      <p:cBhvr>
                                        <p:cTn id="264" dur="1" fill="hold">
                                          <p:stCondLst>
                                            <p:cond delay="0"/>
                                          </p:stCondLst>
                                        </p:cTn>
                                        <p:tgtEl>
                                          <p:spTgt spid="57"/>
                                        </p:tgtEl>
                                        <p:attrNameLst>
                                          <p:attrName>style.visibility</p:attrName>
                                        </p:attrNameLst>
                                      </p:cBhvr>
                                      <p:to>
                                        <p:strVal val="visible"/>
                                      </p:to>
                                    </p:set>
                                    <p:animEffect transition="in" filter="dissolve">
                                      <p:cBhvr>
                                        <p:cTn id="265" dur="500"/>
                                        <p:tgtEl>
                                          <p:spTgt spid="57"/>
                                        </p:tgtEl>
                                      </p:cBhvr>
                                    </p:animEffect>
                                  </p:childTnLst>
                                </p:cTn>
                              </p:par>
                              <p:par>
                                <p:cTn id="266" presetID="9" presetClass="entr" presetSubtype="0" fill="hold" grpId="0" nodeType="withEffect">
                                  <p:stCondLst>
                                    <p:cond delay="1250"/>
                                  </p:stCondLst>
                                  <p:childTnLst>
                                    <p:set>
                                      <p:cBhvr>
                                        <p:cTn id="267" dur="1" fill="hold">
                                          <p:stCondLst>
                                            <p:cond delay="0"/>
                                          </p:stCondLst>
                                        </p:cTn>
                                        <p:tgtEl>
                                          <p:spTgt spid="84"/>
                                        </p:tgtEl>
                                        <p:attrNameLst>
                                          <p:attrName>style.visibility</p:attrName>
                                        </p:attrNameLst>
                                      </p:cBhvr>
                                      <p:to>
                                        <p:strVal val="visible"/>
                                      </p:to>
                                    </p:set>
                                    <p:animEffect transition="in" filter="dissolve">
                                      <p:cBhvr>
                                        <p:cTn id="268" dur="500"/>
                                        <p:tgtEl>
                                          <p:spTgt spid="84"/>
                                        </p:tgtEl>
                                      </p:cBhvr>
                                    </p:animEffect>
                                  </p:childTnLst>
                                </p:cTn>
                              </p:par>
                            </p:childTnLst>
                          </p:cTn>
                        </p:par>
                      </p:childTnLst>
                    </p:cTn>
                  </p:par>
                  <p:par>
                    <p:cTn id="269" fill="hold">
                      <p:stCondLst>
                        <p:cond delay="indefinite"/>
                      </p:stCondLst>
                      <p:childTnLst>
                        <p:par>
                          <p:cTn id="270" fill="hold">
                            <p:stCondLst>
                              <p:cond delay="0"/>
                            </p:stCondLst>
                            <p:childTnLst>
                              <p:par>
                                <p:cTn id="271" presetID="22" presetClass="entr" presetSubtype="8" fill="hold" grpId="0" nodeType="clickEffect">
                                  <p:stCondLst>
                                    <p:cond delay="0"/>
                                  </p:stCondLst>
                                  <p:childTnLst>
                                    <p:set>
                                      <p:cBhvr>
                                        <p:cTn id="272" dur="1" fill="hold">
                                          <p:stCondLst>
                                            <p:cond delay="0"/>
                                          </p:stCondLst>
                                        </p:cTn>
                                        <p:tgtEl>
                                          <p:spTgt spid="109"/>
                                        </p:tgtEl>
                                        <p:attrNameLst>
                                          <p:attrName>style.visibility</p:attrName>
                                        </p:attrNameLst>
                                      </p:cBhvr>
                                      <p:to>
                                        <p:strVal val="visible"/>
                                      </p:to>
                                    </p:set>
                                    <p:animEffect transition="in" filter="wipe(left)">
                                      <p:cBhvr>
                                        <p:cTn id="273" dur="2750"/>
                                        <p:tgtEl>
                                          <p:spTgt spid="109"/>
                                        </p:tgtEl>
                                      </p:cBhvr>
                                    </p:animEffect>
                                  </p:childTnLst>
                                </p:cTn>
                              </p:par>
                            </p:childTnLst>
                          </p:cTn>
                        </p:par>
                      </p:childTnLst>
                    </p:cTn>
                  </p:par>
                  <p:par>
                    <p:cTn id="274" fill="hold">
                      <p:stCondLst>
                        <p:cond delay="indefinite"/>
                      </p:stCondLst>
                      <p:childTnLst>
                        <p:par>
                          <p:cTn id="275" fill="hold">
                            <p:stCondLst>
                              <p:cond delay="0"/>
                            </p:stCondLst>
                            <p:childTnLst>
                              <p:par>
                                <p:cTn id="276" presetID="9" presetClass="entr" presetSubtype="0" fill="hold" grpId="0" nodeType="clickEffect">
                                  <p:stCondLst>
                                    <p:cond delay="0"/>
                                  </p:stCondLst>
                                  <p:childTnLst>
                                    <p:set>
                                      <p:cBhvr>
                                        <p:cTn id="277" dur="1" fill="hold">
                                          <p:stCondLst>
                                            <p:cond delay="0"/>
                                          </p:stCondLst>
                                        </p:cTn>
                                        <p:tgtEl>
                                          <p:spTgt spid="111"/>
                                        </p:tgtEl>
                                        <p:attrNameLst>
                                          <p:attrName>style.visibility</p:attrName>
                                        </p:attrNameLst>
                                      </p:cBhvr>
                                      <p:to>
                                        <p:strVal val="visible"/>
                                      </p:to>
                                    </p:set>
                                    <p:animEffect transition="in" filter="dissolve">
                                      <p:cBhvr>
                                        <p:cTn id="278" dur="500"/>
                                        <p:tgtEl>
                                          <p:spTgt spid="111"/>
                                        </p:tgtEl>
                                      </p:cBhvr>
                                    </p:animEffect>
                                  </p:childTnLst>
                                </p:cTn>
                              </p:par>
                            </p:childTnLst>
                          </p:cTn>
                        </p:par>
                      </p:childTnLst>
                    </p:cTn>
                  </p:par>
                  <p:par>
                    <p:cTn id="279" fill="hold">
                      <p:stCondLst>
                        <p:cond delay="indefinite"/>
                      </p:stCondLst>
                      <p:childTnLst>
                        <p:par>
                          <p:cTn id="280" fill="hold">
                            <p:stCondLst>
                              <p:cond delay="0"/>
                            </p:stCondLst>
                            <p:childTnLst>
                              <p:par>
                                <p:cTn id="281" presetID="22" presetClass="entr" presetSubtype="8" fill="hold" grpId="0" nodeType="clickEffect">
                                  <p:stCondLst>
                                    <p:cond delay="0"/>
                                  </p:stCondLst>
                                  <p:childTnLst>
                                    <p:set>
                                      <p:cBhvr>
                                        <p:cTn id="282" dur="1" fill="hold">
                                          <p:stCondLst>
                                            <p:cond delay="0"/>
                                          </p:stCondLst>
                                        </p:cTn>
                                        <p:tgtEl>
                                          <p:spTgt spid="105"/>
                                        </p:tgtEl>
                                        <p:attrNameLst>
                                          <p:attrName>style.visibility</p:attrName>
                                        </p:attrNameLst>
                                      </p:cBhvr>
                                      <p:to>
                                        <p:strVal val="visible"/>
                                      </p:to>
                                    </p:set>
                                    <p:animEffect transition="in" filter="wipe(left)">
                                      <p:cBhvr>
                                        <p:cTn id="283" dur="1750"/>
                                        <p:tgtEl>
                                          <p:spTgt spid="105"/>
                                        </p:tgtEl>
                                      </p:cBhvr>
                                    </p:animEffect>
                                  </p:childTnLst>
                                </p:cTn>
                              </p:par>
                            </p:childTnLst>
                          </p:cTn>
                        </p:par>
                      </p:childTnLst>
                    </p:cTn>
                  </p:par>
                  <p:par>
                    <p:cTn id="284" fill="hold">
                      <p:stCondLst>
                        <p:cond delay="indefinite"/>
                      </p:stCondLst>
                      <p:childTnLst>
                        <p:par>
                          <p:cTn id="285" fill="hold">
                            <p:stCondLst>
                              <p:cond delay="0"/>
                            </p:stCondLst>
                            <p:childTnLst>
                              <p:par>
                                <p:cTn id="286" presetID="53" presetClass="entr" presetSubtype="16" fill="hold" nodeType="clickEffect">
                                  <p:stCondLst>
                                    <p:cond delay="0"/>
                                  </p:stCondLst>
                                  <p:childTnLst>
                                    <p:set>
                                      <p:cBhvr>
                                        <p:cTn id="287" dur="1" fill="hold">
                                          <p:stCondLst>
                                            <p:cond delay="0"/>
                                          </p:stCondLst>
                                        </p:cTn>
                                        <p:tgtEl>
                                          <p:spTgt spid="101"/>
                                        </p:tgtEl>
                                        <p:attrNameLst>
                                          <p:attrName>style.visibility</p:attrName>
                                        </p:attrNameLst>
                                      </p:cBhvr>
                                      <p:to>
                                        <p:strVal val="visible"/>
                                      </p:to>
                                    </p:set>
                                    <p:anim calcmode="lin" valueType="num">
                                      <p:cBhvr>
                                        <p:cTn id="288" dur="500" fill="hold"/>
                                        <p:tgtEl>
                                          <p:spTgt spid="101"/>
                                        </p:tgtEl>
                                        <p:attrNameLst>
                                          <p:attrName>ppt_w</p:attrName>
                                        </p:attrNameLst>
                                      </p:cBhvr>
                                      <p:tavLst>
                                        <p:tav tm="0">
                                          <p:val>
                                            <p:fltVal val="0"/>
                                          </p:val>
                                        </p:tav>
                                        <p:tav tm="100000">
                                          <p:val>
                                            <p:strVal val="#ppt_w"/>
                                          </p:val>
                                        </p:tav>
                                      </p:tavLst>
                                    </p:anim>
                                    <p:anim calcmode="lin" valueType="num">
                                      <p:cBhvr>
                                        <p:cTn id="289" dur="500" fill="hold"/>
                                        <p:tgtEl>
                                          <p:spTgt spid="101"/>
                                        </p:tgtEl>
                                        <p:attrNameLst>
                                          <p:attrName>ppt_h</p:attrName>
                                        </p:attrNameLst>
                                      </p:cBhvr>
                                      <p:tavLst>
                                        <p:tav tm="0">
                                          <p:val>
                                            <p:fltVal val="0"/>
                                          </p:val>
                                        </p:tav>
                                        <p:tav tm="100000">
                                          <p:val>
                                            <p:strVal val="#ppt_h"/>
                                          </p:val>
                                        </p:tav>
                                      </p:tavLst>
                                    </p:anim>
                                    <p:animEffect transition="in" filter="fade">
                                      <p:cBhvr>
                                        <p:cTn id="290" dur="500"/>
                                        <p:tgtEl>
                                          <p:spTgt spid="101"/>
                                        </p:tgtEl>
                                      </p:cBhvr>
                                    </p:animEffect>
                                  </p:childTnLst>
                                </p:cTn>
                              </p:par>
                            </p:childTnLst>
                          </p:cTn>
                        </p:par>
                      </p:childTnLst>
                    </p:cTn>
                  </p:par>
                  <p:par>
                    <p:cTn id="291" fill="hold">
                      <p:stCondLst>
                        <p:cond delay="indefinite"/>
                      </p:stCondLst>
                      <p:childTnLst>
                        <p:par>
                          <p:cTn id="292" fill="hold">
                            <p:stCondLst>
                              <p:cond delay="0"/>
                            </p:stCondLst>
                            <p:childTnLst>
                              <p:par>
                                <p:cTn id="293" presetID="53" presetClass="entr" presetSubtype="16" fill="hold" nodeType="clickEffect">
                                  <p:stCondLst>
                                    <p:cond delay="0"/>
                                  </p:stCondLst>
                                  <p:childTnLst>
                                    <p:set>
                                      <p:cBhvr>
                                        <p:cTn id="294" dur="1" fill="hold">
                                          <p:stCondLst>
                                            <p:cond delay="0"/>
                                          </p:stCondLst>
                                        </p:cTn>
                                        <p:tgtEl>
                                          <p:spTgt spid="6"/>
                                        </p:tgtEl>
                                        <p:attrNameLst>
                                          <p:attrName>style.visibility</p:attrName>
                                        </p:attrNameLst>
                                      </p:cBhvr>
                                      <p:to>
                                        <p:strVal val="visible"/>
                                      </p:to>
                                    </p:set>
                                    <p:anim calcmode="lin" valueType="num">
                                      <p:cBhvr>
                                        <p:cTn id="295" dur="500" fill="hold"/>
                                        <p:tgtEl>
                                          <p:spTgt spid="6"/>
                                        </p:tgtEl>
                                        <p:attrNameLst>
                                          <p:attrName>ppt_w</p:attrName>
                                        </p:attrNameLst>
                                      </p:cBhvr>
                                      <p:tavLst>
                                        <p:tav tm="0">
                                          <p:val>
                                            <p:fltVal val="0"/>
                                          </p:val>
                                        </p:tav>
                                        <p:tav tm="100000">
                                          <p:val>
                                            <p:strVal val="#ppt_w"/>
                                          </p:val>
                                        </p:tav>
                                      </p:tavLst>
                                    </p:anim>
                                    <p:anim calcmode="lin" valueType="num">
                                      <p:cBhvr>
                                        <p:cTn id="296" dur="500" fill="hold"/>
                                        <p:tgtEl>
                                          <p:spTgt spid="6"/>
                                        </p:tgtEl>
                                        <p:attrNameLst>
                                          <p:attrName>ppt_h</p:attrName>
                                        </p:attrNameLst>
                                      </p:cBhvr>
                                      <p:tavLst>
                                        <p:tav tm="0">
                                          <p:val>
                                            <p:fltVal val="0"/>
                                          </p:val>
                                        </p:tav>
                                        <p:tav tm="100000">
                                          <p:val>
                                            <p:strVal val="#ppt_h"/>
                                          </p:val>
                                        </p:tav>
                                      </p:tavLst>
                                    </p:anim>
                                    <p:animEffect transition="in" filter="fade">
                                      <p:cBhvr>
                                        <p:cTn id="297" dur="500"/>
                                        <p:tgtEl>
                                          <p:spTgt spid="6"/>
                                        </p:tgtEl>
                                      </p:cBhvr>
                                    </p:animEffect>
                                  </p:childTnLst>
                                </p:cTn>
                              </p:par>
                              <p:par>
                                <p:cTn id="298" presetID="9" presetClass="entr" presetSubtype="0" fill="hold" grpId="0" nodeType="withEffect">
                                  <p:stCondLst>
                                    <p:cond delay="0"/>
                                  </p:stCondLst>
                                  <p:childTnLst>
                                    <p:set>
                                      <p:cBhvr>
                                        <p:cTn id="299" dur="1" fill="hold">
                                          <p:stCondLst>
                                            <p:cond delay="0"/>
                                          </p:stCondLst>
                                        </p:cTn>
                                        <p:tgtEl>
                                          <p:spTgt spid="83"/>
                                        </p:tgtEl>
                                        <p:attrNameLst>
                                          <p:attrName>style.visibility</p:attrName>
                                        </p:attrNameLst>
                                      </p:cBhvr>
                                      <p:to>
                                        <p:strVal val="visible"/>
                                      </p:to>
                                    </p:set>
                                    <p:animEffect transition="in" filter="dissolve">
                                      <p:cBhvr>
                                        <p:cTn id="300" dur="500"/>
                                        <p:tgtEl>
                                          <p:spTgt spid="83"/>
                                        </p:tgtEl>
                                      </p:cBhvr>
                                    </p:animEffect>
                                  </p:childTnLst>
                                </p:cTn>
                              </p:par>
                              <p:par>
                                <p:cTn id="301" presetID="9" presetClass="entr" presetSubtype="0" fill="hold" grpId="0" nodeType="withEffect">
                                  <p:stCondLst>
                                    <p:cond delay="0"/>
                                  </p:stCondLst>
                                  <p:childTnLst>
                                    <p:set>
                                      <p:cBhvr>
                                        <p:cTn id="302" dur="1" fill="hold">
                                          <p:stCondLst>
                                            <p:cond delay="0"/>
                                          </p:stCondLst>
                                        </p:cTn>
                                        <p:tgtEl>
                                          <p:spTgt spid="85"/>
                                        </p:tgtEl>
                                        <p:attrNameLst>
                                          <p:attrName>style.visibility</p:attrName>
                                        </p:attrNameLst>
                                      </p:cBhvr>
                                      <p:to>
                                        <p:strVal val="visible"/>
                                      </p:to>
                                    </p:set>
                                    <p:animEffect transition="in" filter="dissolve">
                                      <p:cBhvr>
                                        <p:cTn id="303" dur="500"/>
                                        <p:tgtEl>
                                          <p:spTgt spid="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P spid="83" grpId="0" animBg="1"/>
      <p:bldP spid="84" grpId="0" animBg="1"/>
      <p:bldP spid="85" grpId="0" animBg="1"/>
      <p:bldP spid="43" grpId="0"/>
      <p:bldP spid="44" grpId="0"/>
      <p:bldP spid="8" grpId="0" animBg="1"/>
      <p:bldP spid="8" grpId="1" animBg="1"/>
      <p:bldP spid="54" grpId="0" animBg="1"/>
      <p:bldP spid="56" grpId="0" animBg="1"/>
      <p:bldP spid="58" grpId="0" animBg="1"/>
      <p:bldP spid="58" grpId="1" animBg="1"/>
      <p:bldP spid="59" grpId="0" animBg="1"/>
      <p:bldP spid="63" grpId="0" animBg="1"/>
      <p:bldP spid="64" grpId="0" animBg="1"/>
      <p:bldP spid="64" grpId="1" animBg="1"/>
      <p:bldP spid="65" grpId="0" animBg="1"/>
      <p:bldP spid="69" grpId="0" animBg="1"/>
      <p:bldP spid="70" grpId="0" animBg="1"/>
      <p:bldP spid="70" grpId="1" animBg="1"/>
      <p:bldP spid="71" grpId="0" animBg="1"/>
      <p:bldP spid="75" grpId="0" animBg="1"/>
      <p:bldP spid="76" grpId="0" animBg="1"/>
      <p:bldP spid="76" grpId="1" animBg="1"/>
      <p:bldP spid="77" grpId="0" animBg="1"/>
      <p:bldP spid="81" grpId="0" animBg="1"/>
      <p:bldP spid="45" grpId="0"/>
      <p:bldP spid="47" grpId="0"/>
      <p:bldP spid="52" grpId="0"/>
      <p:bldP spid="89" grpId="0"/>
      <p:bldP spid="90" grpId="0"/>
      <p:bldP spid="91" grpId="0"/>
      <p:bldP spid="92" grpId="0" animBg="1"/>
      <p:bldP spid="93" grpId="0"/>
      <p:bldP spid="94" grpId="0" animBg="1"/>
      <p:bldP spid="95" grpId="0" animBg="1"/>
      <p:bldP spid="105" grpId="0"/>
      <p:bldP spid="109" grpId="0"/>
      <p:bldP spid="111" grpId="0" animBg="1"/>
      <p:bldP spid="2" grpId="0" animBg="1"/>
      <p:bldP spid="7" grpId="0"/>
      <p:bldP spid="12" grpId="0" animBg="1"/>
      <p:bldP spid="13" grpId="0"/>
      <p:bldP spid="14" grpId="0"/>
      <p:bldP spid="10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フローチャート : 代替処理 111"/>
          <p:cNvSpPr/>
          <p:nvPr/>
        </p:nvSpPr>
        <p:spPr>
          <a:xfrm>
            <a:off x="92939" y="3989498"/>
            <a:ext cx="970111" cy="792088"/>
          </a:xfrm>
          <a:prstGeom prst="flowChartAlternateProcess">
            <a:avLst/>
          </a:prstGeom>
          <a:solidFill>
            <a:srgbClr val="92D050">
              <a:alpha val="59000"/>
            </a:srgbClr>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400" dirty="0">
                <a:solidFill>
                  <a:schemeClr val="tx1"/>
                </a:solidFill>
              </a:rPr>
              <a:t>練習１８</a:t>
            </a:r>
          </a:p>
        </p:txBody>
      </p:sp>
      <p:sp>
        <p:nvSpPr>
          <p:cNvPr id="117" name="Text Box 5"/>
          <p:cNvSpPr txBox="1">
            <a:spLocks noChangeArrowheads="1"/>
          </p:cNvSpPr>
          <p:nvPr/>
        </p:nvSpPr>
        <p:spPr bwMode="auto">
          <a:xfrm>
            <a:off x="801387" y="1365467"/>
            <a:ext cx="787506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400" dirty="0">
                <a:latin typeface="+mn-ea"/>
              </a:rPr>
              <a:t>４種類の数字１</a:t>
            </a:r>
            <a:r>
              <a:rPr lang="en-US" altLang="ja-JP" sz="2400" dirty="0">
                <a:latin typeface="+mn-ea"/>
              </a:rPr>
              <a:t>, </a:t>
            </a:r>
            <a:r>
              <a:rPr lang="ja-JP" altLang="en-US" sz="2400" dirty="0">
                <a:latin typeface="+mn-ea"/>
              </a:rPr>
              <a:t>２</a:t>
            </a:r>
            <a:r>
              <a:rPr lang="en-US" altLang="ja-JP" sz="2400" dirty="0">
                <a:latin typeface="+mn-ea"/>
              </a:rPr>
              <a:t>, </a:t>
            </a:r>
            <a:r>
              <a:rPr lang="ja-JP" altLang="en-US" sz="2400" dirty="0">
                <a:latin typeface="+mn-ea"/>
              </a:rPr>
              <a:t>３</a:t>
            </a:r>
            <a:r>
              <a:rPr lang="en-US" altLang="ja-JP" sz="2400" dirty="0">
                <a:latin typeface="+mn-ea"/>
              </a:rPr>
              <a:t>, </a:t>
            </a:r>
            <a:r>
              <a:rPr lang="ja-JP" altLang="en-US" sz="2400" dirty="0">
                <a:latin typeface="+mn-ea"/>
              </a:rPr>
              <a:t>４から、重複を許して３個使ってできる</a:t>
            </a:r>
            <a:endParaRPr lang="en-US" altLang="ja-JP" sz="2400" dirty="0">
              <a:latin typeface="+mn-ea"/>
            </a:endParaRPr>
          </a:p>
        </p:txBody>
      </p:sp>
      <p:sp>
        <p:nvSpPr>
          <p:cNvPr id="118" name="Text Box 5"/>
          <p:cNvSpPr txBox="1">
            <a:spLocks noChangeArrowheads="1"/>
          </p:cNvSpPr>
          <p:nvPr/>
        </p:nvSpPr>
        <p:spPr bwMode="auto">
          <a:xfrm>
            <a:off x="801387" y="1752418"/>
            <a:ext cx="305053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３けたの数は何個か。</a:t>
            </a:r>
            <a:endParaRPr lang="en-US" altLang="ja-JP" sz="2400" dirty="0">
              <a:latin typeface="+mn-ea"/>
              <a:ea typeface="+mn-ea"/>
            </a:endParaRPr>
          </a:p>
        </p:txBody>
      </p:sp>
      <p:grpSp>
        <p:nvGrpSpPr>
          <p:cNvPr id="14" name="グループ化 13">
            <a:extLst>
              <a:ext uri="{FF2B5EF4-FFF2-40B4-BE49-F238E27FC236}">
                <a16:creationId xmlns:a16="http://schemas.microsoft.com/office/drawing/2014/main" id="{83CA2A41-C885-8CE4-61B2-94E1C1B53556}"/>
              </a:ext>
            </a:extLst>
          </p:cNvPr>
          <p:cNvGrpSpPr/>
          <p:nvPr/>
        </p:nvGrpSpPr>
        <p:grpSpPr>
          <a:xfrm>
            <a:off x="179512" y="116632"/>
            <a:ext cx="5845842" cy="1152128"/>
            <a:chOff x="125676" y="5139447"/>
            <a:chExt cx="5845842" cy="1152128"/>
          </a:xfrm>
        </p:grpSpPr>
        <p:sp>
          <p:nvSpPr>
            <p:cNvPr id="2" name="正方形/長方形 1">
              <a:extLst>
                <a:ext uri="{FF2B5EF4-FFF2-40B4-BE49-F238E27FC236}">
                  <a16:creationId xmlns:a16="http://schemas.microsoft.com/office/drawing/2014/main" id="{DF316733-7232-57D6-E0C2-8E8B91F22D75}"/>
                </a:ext>
              </a:extLst>
            </p:cNvPr>
            <p:cNvSpPr/>
            <p:nvPr/>
          </p:nvSpPr>
          <p:spPr>
            <a:xfrm>
              <a:off x="233589" y="5861623"/>
              <a:ext cx="288032" cy="288032"/>
            </a:xfrm>
            <a:prstGeom prst="rect">
              <a:avLst/>
            </a:prstGeom>
            <a:solidFill>
              <a:srgbClr val="FF7C80">
                <a:alpha val="42000"/>
              </a:srgb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3" name="正方形/長方形 2">
              <a:extLst>
                <a:ext uri="{FF2B5EF4-FFF2-40B4-BE49-F238E27FC236}">
                  <a16:creationId xmlns:a16="http://schemas.microsoft.com/office/drawing/2014/main" id="{4516C59E-5737-CA0C-DDB9-D40C4E6A1DBA}"/>
                </a:ext>
              </a:extLst>
            </p:cNvPr>
            <p:cNvSpPr/>
            <p:nvPr/>
          </p:nvSpPr>
          <p:spPr>
            <a:xfrm>
              <a:off x="5156932" y="5836394"/>
              <a:ext cx="288032" cy="288032"/>
            </a:xfrm>
            <a:prstGeom prst="rect">
              <a:avLst/>
            </a:prstGeom>
            <a:solidFill>
              <a:srgbClr val="FF7C80">
                <a:alpha val="42000"/>
              </a:srgb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4" name="円/楕円 83">
              <a:extLst>
                <a:ext uri="{FF2B5EF4-FFF2-40B4-BE49-F238E27FC236}">
                  <a16:creationId xmlns:a16="http://schemas.microsoft.com/office/drawing/2014/main" id="{E3B0B74B-79E2-6D72-2F13-7A070D26713A}"/>
                </a:ext>
              </a:extLst>
            </p:cNvPr>
            <p:cNvSpPr/>
            <p:nvPr/>
          </p:nvSpPr>
          <p:spPr>
            <a:xfrm>
              <a:off x="1409643" y="5819370"/>
              <a:ext cx="309893" cy="309893"/>
            </a:xfrm>
            <a:prstGeom prst="ellipse">
              <a:avLst/>
            </a:prstGeom>
            <a:solidFill>
              <a:srgbClr val="00B0F0">
                <a:alpha val="56000"/>
              </a:srgbClr>
            </a:solid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7" name="円/楕円 84">
              <a:extLst>
                <a:ext uri="{FF2B5EF4-FFF2-40B4-BE49-F238E27FC236}">
                  <a16:creationId xmlns:a16="http://schemas.microsoft.com/office/drawing/2014/main" id="{20950366-6FD5-020B-7A7A-AEF2B0F11472}"/>
                </a:ext>
              </a:extLst>
            </p:cNvPr>
            <p:cNvSpPr/>
            <p:nvPr/>
          </p:nvSpPr>
          <p:spPr>
            <a:xfrm>
              <a:off x="5485925" y="5748443"/>
              <a:ext cx="250680" cy="257196"/>
            </a:xfrm>
            <a:prstGeom prst="ellipse">
              <a:avLst/>
            </a:prstGeom>
            <a:solidFill>
              <a:srgbClr val="00B0F0">
                <a:alpha val="56000"/>
              </a:srgbClr>
            </a:solid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8" name="フローチャート : 代替処理 93">
              <a:extLst>
                <a:ext uri="{FF2B5EF4-FFF2-40B4-BE49-F238E27FC236}">
                  <a16:creationId xmlns:a16="http://schemas.microsoft.com/office/drawing/2014/main" id="{51795B1B-1AB5-05FF-C195-F14556E8A9BE}"/>
                </a:ext>
              </a:extLst>
            </p:cNvPr>
            <p:cNvSpPr/>
            <p:nvPr/>
          </p:nvSpPr>
          <p:spPr>
            <a:xfrm>
              <a:off x="125676" y="5139447"/>
              <a:ext cx="5845842" cy="1152128"/>
            </a:xfrm>
            <a:prstGeom prst="flowChartAlternateProcess">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400" dirty="0">
                <a:solidFill>
                  <a:schemeClr val="tx1"/>
                </a:solidFill>
              </a:endParaRPr>
            </a:p>
          </p:txBody>
        </p:sp>
        <p:sp>
          <p:nvSpPr>
            <p:cNvPr id="9" name="Text Box 5">
              <a:extLst>
                <a:ext uri="{FF2B5EF4-FFF2-40B4-BE49-F238E27FC236}">
                  <a16:creationId xmlns:a16="http://schemas.microsoft.com/office/drawing/2014/main" id="{23C675D2-4183-B46E-3C03-AEDF39EBD728}"/>
                </a:ext>
              </a:extLst>
            </p:cNvPr>
            <p:cNvSpPr txBox="1">
              <a:spLocks noChangeArrowheads="1"/>
            </p:cNvSpPr>
            <p:nvPr/>
          </p:nvSpPr>
          <p:spPr bwMode="auto">
            <a:xfrm>
              <a:off x="377605" y="5169734"/>
              <a:ext cx="2359516" cy="461665"/>
            </a:xfrm>
            <a:prstGeom prst="rect">
              <a:avLst/>
            </a:prstGeom>
            <a:solidFill>
              <a:srgbClr val="C00000">
                <a:alpha val="28000"/>
              </a:srgbClr>
            </a:solidFill>
            <a:ln w="31750">
              <a:solidFill>
                <a:srgbClr val="C00000"/>
              </a:solidFill>
              <a:miter lim="800000"/>
              <a:headEnd/>
              <a:tailEnd/>
            </a:ln>
            <a:effec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重複順列の総数</a:t>
              </a:r>
            </a:p>
          </p:txBody>
        </p:sp>
        <p:grpSp>
          <p:nvGrpSpPr>
            <p:cNvPr id="10" name="グループ化 9">
              <a:extLst>
                <a:ext uri="{FF2B5EF4-FFF2-40B4-BE49-F238E27FC236}">
                  <a16:creationId xmlns:a16="http://schemas.microsoft.com/office/drawing/2014/main" id="{249258B2-2D57-7003-7E39-2A617634AB27}"/>
                </a:ext>
              </a:extLst>
            </p:cNvPr>
            <p:cNvGrpSpPr/>
            <p:nvPr/>
          </p:nvGrpSpPr>
          <p:grpSpPr>
            <a:xfrm>
              <a:off x="5027369" y="5649521"/>
              <a:ext cx="716202" cy="523220"/>
              <a:chOff x="5176734" y="5501833"/>
              <a:chExt cx="716202" cy="523220"/>
            </a:xfrm>
          </p:grpSpPr>
          <p:sp>
            <p:nvSpPr>
              <p:cNvPr id="11" name="正方形/長方形 10">
                <a:extLst>
                  <a:ext uri="{FF2B5EF4-FFF2-40B4-BE49-F238E27FC236}">
                    <a16:creationId xmlns:a16="http://schemas.microsoft.com/office/drawing/2014/main" id="{9F9C1DB6-C406-70DD-86B8-D0CE5145EACC}"/>
                  </a:ext>
                </a:extLst>
              </p:cNvPr>
              <p:cNvSpPr/>
              <p:nvPr/>
            </p:nvSpPr>
            <p:spPr>
              <a:xfrm>
                <a:off x="5528560" y="5528078"/>
                <a:ext cx="364376" cy="400110"/>
              </a:xfrm>
              <a:prstGeom prst="rect">
                <a:avLst/>
              </a:prstGeom>
            </p:spPr>
            <p:txBody>
              <a:bodyPr wrap="square">
                <a:spAutoFit/>
              </a:bodyPr>
              <a:lstStyle/>
              <a:p>
                <a:r>
                  <a:rPr lang="ja-JP" altLang="en-US" sz="2000" dirty="0">
                    <a:latin typeface="HG行書体" panose="03000609000000000000" pitchFamily="65" charset="-128"/>
                    <a:ea typeface="HG行書体" panose="03000609000000000000" pitchFamily="65" charset="-128"/>
                  </a:rPr>
                  <a:t>ｒ</a:t>
                </a:r>
                <a:endParaRPr lang="ja-JP" altLang="en-US" sz="2000" dirty="0"/>
              </a:p>
            </p:txBody>
          </p:sp>
          <p:sp>
            <p:nvSpPr>
              <p:cNvPr id="12" name="Text Box 5">
                <a:extLst>
                  <a:ext uri="{FF2B5EF4-FFF2-40B4-BE49-F238E27FC236}">
                    <a16:creationId xmlns:a16="http://schemas.microsoft.com/office/drawing/2014/main" id="{45DC5816-35CC-1E6C-8452-5A7C41579D49}"/>
                  </a:ext>
                </a:extLst>
              </p:cNvPr>
              <p:cNvSpPr txBox="1">
                <a:spLocks noChangeArrowheads="1"/>
              </p:cNvSpPr>
              <p:nvPr/>
            </p:nvSpPr>
            <p:spPr bwMode="auto">
              <a:xfrm>
                <a:off x="5176734" y="5501833"/>
                <a:ext cx="50267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b="1" dirty="0">
                    <a:latin typeface="HG行書体" panose="03000609000000000000" pitchFamily="65" charset="-128"/>
                    <a:ea typeface="HG行書体" panose="03000609000000000000" pitchFamily="65" charset="-128"/>
                  </a:rPr>
                  <a:t>ｎ</a:t>
                </a:r>
                <a:endParaRPr lang="en-US" altLang="ja-JP" sz="2800" b="1" dirty="0">
                  <a:latin typeface="+mn-ea"/>
                  <a:ea typeface="+mn-ea"/>
                </a:endParaRPr>
              </a:p>
            </p:txBody>
          </p:sp>
        </p:grpSp>
        <p:sp>
          <p:nvSpPr>
            <p:cNvPr id="13" name="Text Box 5">
              <a:extLst>
                <a:ext uri="{FF2B5EF4-FFF2-40B4-BE49-F238E27FC236}">
                  <a16:creationId xmlns:a16="http://schemas.microsoft.com/office/drawing/2014/main" id="{06055725-335D-4CC7-7FDD-8AF62513989F}"/>
                </a:ext>
              </a:extLst>
            </p:cNvPr>
            <p:cNvSpPr txBox="1">
              <a:spLocks noChangeArrowheads="1"/>
            </p:cNvSpPr>
            <p:nvPr/>
          </p:nvSpPr>
          <p:spPr bwMode="auto">
            <a:xfrm>
              <a:off x="147949" y="5716950"/>
              <a:ext cx="500329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400" dirty="0">
                  <a:latin typeface="HG行書体" panose="03000609000000000000" pitchFamily="65" charset="-128"/>
                  <a:ea typeface="HG行書体" panose="03000609000000000000" pitchFamily="65" charset="-128"/>
                </a:rPr>
                <a:t>ｎ</a:t>
              </a:r>
              <a:r>
                <a:rPr lang="ja-JP" altLang="en-US" sz="2400" dirty="0">
                  <a:latin typeface="+mn-ea"/>
                </a:rPr>
                <a:t>個から</a:t>
              </a:r>
              <a:r>
                <a:rPr lang="ja-JP" altLang="en-US" sz="2400" dirty="0" err="1">
                  <a:latin typeface="HG行書体" panose="03000609000000000000" pitchFamily="65" charset="-128"/>
                  <a:ea typeface="HG行書体" panose="03000609000000000000" pitchFamily="65" charset="-128"/>
                </a:rPr>
                <a:t>ｒ</a:t>
              </a:r>
              <a:r>
                <a:rPr lang="ja-JP" altLang="en-US" sz="2400" dirty="0">
                  <a:latin typeface="+mn-ea"/>
                </a:rPr>
                <a:t>個取る</a:t>
              </a:r>
              <a:r>
                <a:rPr lang="ja-JP" altLang="en-US" sz="2400" b="1" dirty="0">
                  <a:latin typeface="+mn-ea"/>
                  <a:ea typeface="+mn-ea"/>
                </a:rPr>
                <a:t>重複順列</a:t>
              </a:r>
              <a:r>
                <a:rPr lang="ja-JP" altLang="en-US" sz="2400" dirty="0">
                  <a:latin typeface="+mn-ea"/>
                  <a:ea typeface="+mn-ea"/>
                </a:rPr>
                <a:t>の総数は</a:t>
              </a:r>
              <a:endParaRPr lang="en-US" altLang="ja-JP" sz="2400" dirty="0">
                <a:latin typeface="+mn-ea"/>
              </a:endParaRPr>
            </a:p>
          </p:txBody>
        </p:sp>
      </p:grpSp>
      <p:sp>
        <p:nvSpPr>
          <p:cNvPr id="15" name="フローチャート : 代替処理 23">
            <a:extLst>
              <a:ext uri="{FF2B5EF4-FFF2-40B4-BE49-F238E27FC236}">
                <a16:creationId xmlns:a16="http://schemas.microsoft.com/office/drawing/2014/main" id="{40EA0A38-AE10-EA45-6E57-40483964741A}"/>
              </a:ext>
            </a:extLst>
          </p:cNvPr>
          <p:cNvSpPr/>
          <p:nvPr/>
        </p:nvSpPr>
        <p:spPr>
          <a:xfrm>
            <a:off x="73497" y="1381175"/>
            <a:ext cx="728408" cy="758193"/>
          </a:xfrm>
          <a:prstGeom prst="flowChartAlternateProcess">
            <a:avLst/>
          </a:prstGeom>
          <a:solidFill>
            <a:srgbClr val="00B0F0">
              <a:alpha val="59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400" dirty="0">
                <a:solidFill>
                  <a:schemeClr val="tx1"/>
                </a:solidFill>
              </a:rPr>
              <a:t>例８</a:t>
            </a:r>
          </a:p>
        </p:txBody>
      </p:sp>
      <p:grpSp>
        <p:nvGrpSpPr>
          <p:cNvPr id="16" name="グループ化 15">
            <a:extLst>
              <a:ext uri="{FF2B5EF4-FFF2-40B4-BE49-F238E27FC236}">
                <a16:creationId xmlns:a16="http://schemas.microsoft.com/office/drawing/2014/main" id="{CDBFDBBC-63F1-4ED7-4E41-83319987BBD7}"/>
              </a:ext>
            </a:extLst>
          </p:cNvPr>
          <p:cNvGrpSpPr/>
          <p:nvPr/>
        </p:nvGrpSpPr>
        <p:grpSpPr>
          <a:xfrm>
            <a:off x="6221631" y="1882963"/>
            <a:ext cx="2408311" cy="548225"/>
            <a:chOff x="6479736" y="1584631"/>
            <a:chExt cx="2408311" cy="548225"/>
          </a:xfrm>
        </p:grpSpPr>
        <p:sp>
          <p:nvSpPr>
            <p:cNvPr id="17" name="Text Box 5">
              <a:extLst>
                <a:ext uri="{FF2B5EF4-FFF2-40B4-BE49-F238E27FC236}">
                  <a16:creationId xmlns:a16="http://schemas.microsoft.com/office/drawing/2014/main" id="{8AC8F953-D11A-A270-B985-75EB0E8E76CB}"/>
                </a:ext>
              </a:extLst>
            </p:cNvPr>
            <p:cNvSpPr txBox="1">
              <a:spLocks noChangeArrowheads="1"/>
            </p:cNvSpPr>
            <p:nvPr/>
          </p:nvSpPr>
          <p:spPr bwMode="auto">
            <a:xfrm>
              <a:off x="6479736" y="1604506"/>
              <a:ext cx="740243" cy="528350"/>
            </a:xfrm>
            <a:prstGeom prst="rect">
              <a:avLst/>
            </a:prstGeom>
            <a:solidFill>
              <a:srgbClr val="00B0F0">
                <a:alpha val="76000"/>
              </a:srgbClr>
            </a:solidFill>
            <a:ln w="9525">
              <a:solidFill>
                <a:schemeClr val="tx1"/>
              </a:solidFill>
              <a:miter lim="800000"/>
              <a:headEnd/>
              <a:tailEnd/>
            </a:ln>
            <a:effec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dist" eaLnBrk="1" hangingPunct="1">
                <a:lnSpc>
                  <a:spcPts val="1700"/>
                </a:lnSpc>
                <a:spcBef>
                  <a:spcPct val="50000"/>
                </a:spcBef>
                <a:buFontTx/>
                <a:buNone/>
                <a:defRPr/>
              </a:pPr>
              <a:r>
                <a:rPr lang="ja-JP" altLang="en-US" sz="1800" dirty="0">
                  <a:latin typeface="+mn-ea"/>
                  <a:ea typeface="+mn-ea"/>
                </a:rPr>
                <a:t>百の位</a:t>
              </a:r>
              <a:endParaRPr lang="en-US" altLang="ja-JP" sz="1800" dirty="0">
                <a:latin typeface="+mn-ea"/>
                <a:ea typeface="+mn-ea"/>
              </a:endParaRPr>
            </a:p>
          </p:txBody>
        </p:sp>
        <p:sp>
          <p:nvSpPr>
            <p:cNvPr id="18" name="Text Box 5">
              <a:extLst>
                <a:ext uri="{FF2B5EF4-FFF2-40B4-BE49-F238E27FC236}">
                  <a16:creationId xmlns:a16="http://schemas.microsoft.com/office/drawing/2014/main" id="{A884ED82-663E-18C7-A29D-CC4548032788}"/>
                </a:ext>
              </a:extLst>
            </p:cNvPr>
            <p:cNvSpPr txBox="1">
              <a:spLocks noChangeArrowheads="1"/>
            </p:cNvSpPr>
            <p:nvPr/>
          </p:nvSpPr>
          <p:spPr bwMode="auto">
            <a:xfrm>
              <a:off x="7308304" y="1604506"/>
              <a:ext cx="755221" cy="528350"/>
            </a:xfrm>
            <a:prstGeom prst="rect">
              <a:avLst/>
            </a:prstGeom>
            <a:solidFill>
              <a:srgbClr val="92D050">
                <a:alpha val="76000"/>
              </a:srgbClr>
            </a:solidFill>
            <a:ln w="9525">
              <a:solidFill>
                <a:schemeClr val="tx1"/>
              </a:solidFill>
              <a:miter lim="800000"/>
              <a:headEnd/>
              <a:tailEnd/>
            </a:ln>
            <a:effec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dist" eaLnBrk="1" hangingPunct="1">
                <a:lnSpc>
                  <a:spcPts val="1700"/>
                </a:lnSpc>
                <a:spcBef>
                  <a:spcPct val="50000"/>
                </a:spcBef>
                <a:buFontTx/>
                <a:buNone/>
                <a:defRPr/>
              </a:pPr>
              <a:r>
                <a:rPr lang="ja-JP" altLang="en-US" sz="1800" dirty="0">
                  <a:latin typeface="+mn-ea"/>
                  <a:ea typeface="+mn-ea"/>
                </a:rPr>
                <a:t>十の位</a:t>
              </a:r>
              <a:endParaRPr lang="en-US" altLang="ja-JP" sz="1800" dirty="0">
                <a:latin typeface="+mn-ea"/>
                <a:ea typeface="+mn-ea"/>
              </a:endParaRPr>
            </a:p>
          </p:txBody>
        </p:sp>
        <p:sp>
          <p:nvSpPr>
            <p:cNvPr id="19" name="Text Box 5">
              <a:extLst>
                <a:ext uri="{FF2B5EF4-FFF2-40B4-BE49-F238E27FC236}">
                  <a16:creationId xmlns:a16="http://schemas.microsoft.com/office/drawing/2014/main" id="{E2A5DA80-9937-3E95-82D6-38FE3D390DE9}"/>
                </a:ext>
              </a:extLst>
            </p:cNvPr>
            <p:cNvSpPr txBox="1">
              <a:spLocks noChangeArrowheads="1"/>
            </p:cNvSpPr>
            <p:nvPr/>
          </p:nvSpPr>
          <p:spPr bwMode="auto">
            <a:xfrm>
              <a:off x="8176832" y="1584631"/>
              <a:ext cx="711215" cy="528350"/>
            </a:xfrm>
            <a:prstGeom prst="rect">
              <a:avLst/>
            </a:prstGeom>
            <a:solidFill>
              <a:srgbClr val="7030A0">
                <a:alpha val="36000"/>
              </a:srgbClr>
            </a:solidFill>
            <a:ln w="9525">
              <a:solidFill>
                <a:schemeClr val="tx1"/>
              </a:solidFill>
              <a:miter lim="800000"/>
              <a:headEnd/>
              <a:tailEnd/>
            </a:ln>
            <a:effec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dist" eaLnBrk="1" hangingPunct="1">
                <a:lnSpc>
                  <a:spcPts val="1700"/>
                </a:lnSpc>
                <a:spcBef>
                  <a:spcPct val="50000"/>
                </a:spcBef>
                <a:buFontTx/>
                <a:buNone/>
                <a:defRPr/>
              </a:pPr>
              <a:r>
                <a:rPr lang="ja-JP" altLang="en-US" sz="1800" dirty="0">
                  <a:latin typeface="+mn-ea"/>
                  <a:ea typeface="+mn-ea"/>
                </a:rPr>
                <a:t>一の位</a:t>
              </a:r>
              <a:endParaRPr lang="en-US" altLang="ja-JP" sz="1800" dirty="0">
                <a:latin typeface="+mn-ea"/>
                <a:ea typeface="+mn-ea"/>
              </a:endParaRPr>
            </a:p>
          </p:txBody>
        </p:sp>
      </p:grpSp>
      <p:grpSp>
        <p:nvGrpSpPr>
          <p:cNvPr id="20" name="グループ化 19">
            <a:extLst>
              <a:ext uri="{FF2B5EF4-FFF2-40B4-BE49-F238E27FC236}">
                <a16:creationId xmlns:a16="http://schemas.microsoft.com/office/drawing/2014/main" id="{512DC4F4-B286-DD19-40AA-C7BD4D17FB1E}"/>
              </a:ext>
            </a:extLst>
          </p:cNvPr>
          <p:cNvGrpSpPr/>
          <p:nvPr/>
        </p:nvGrpSpPr>
        <p:grpSpPr>
          <a:xfrm>
            <a:off x="6231156" y="3411469"/>
            <a:ext cx="804244" cy="400110"/>
            <a:chOff x="4788025" y="3140434"/>
            <a:chExt cx="804244" cy="400110"/>
          </a:xfrm>
        </p:grpSpPr>
        <p:sp>
          <p:nvSpPr>
            <p:cNvPr id="21" name="正方形/長方形 20">
              <a:extLst>
                <a:ext uri="{FF2B5EF4-FFF2-40B4-BE49-F238E27FC236}">
                  <a16:creationId xmlns:a16="http://schemas.microsoft.com/office/drawing/2014/main" id="{FC37D4A6-69F7-7225-71B3-F3CAC7232A25}"/>
                </a:ext>
              </a:extLst>
            </p:cNvPr>
            <p:cNvSpPr/>
            <p:nvPr/>
          </p:nvSpPr>
          <p:spPr>
            <a:xfrm>
              <a:off x="4851786" y="3260918"/>
              <a:ext cx="216247" cy="216247"/>
            </a:xfrm>
            <a:prstGeom prst="rect">
              <a:avLst/>
            </a:prstGeom>
            <a:solidFill>
              <a:srgbClr val="FF7C80">
                <a:alpha val="42000"/>
              </a:srgb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Text Box 5">
              <a:extLst>
                <a:ext uri="{FF2B5EF4-FFF2-40B4-BE49-F238E27FC236}">
                  <a16:creationId xmlns:a16="http://schemas.microsoft.com/office/drawing/2014/main" id="{B6E4A701-8831-338D-6DA2-F94487C92C0B}"/>
                </a:ext>
              </a:extLst>
            </p:cNvPr>
            <p:cNvSpPr txBox="1">
              <a:spLocks noChangeArrowheads="1"/>
            </p:cNvSpPr>
            <p:nvPr/>
          </p:nvSpPr>
          <p:spPr bwMode="auto">
            <a:xfrm>
              <a:off x="4788025" y="3140434"/>
              <a:ext cx="80424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000" dirty="0">
                  <a:latin typeface="+mn-ea"/>
                  <a:ea typeface="+mn-ea"/>
                </a:rPr>
                <a:t>４通り</a:t>
              </a:r>
              <a:endParaRPr lang="en-US" altLang="ja-JP" sz="2000" dirty="0">
                <a:latin typeface="+mn-ea"/>
                <a:ea typeface="+mn-ea"/>
              </a:endParaRPr>
            </a:p>
          </p:txBody>
        </p:sp>
      </p:grpSp>
      <p:sp>
        <p:nvSpPr>
          <p:cNvPr id="23" name="上矢印 22">
            <a:extLst>
              <a:ext uri="{FF2B5EF4-FFF2-40B4-BE49-F238E27FC236}">
                <a16:creationId xmlns:a16="http://schemas.microsoft.com/office/drawing/2014/main" id="{7F1A365E-A613-5F12-71C3-54A558F961DF}"/>
              </a:ext>
            </a:extLst>
          </p:cNvPr>
          <p:cNvSpPr/>
          <p:nvPr/>
        </p:nvSpPr>
        <p:spPr>
          <a:xfrm>
            <a:off x="6382983" y="3126141"/>
            <a:ext cx="352267" cy="288032"/>
          </a:xfrm>
          <a:prstGeom prst="upArrow">
            <a:avLst/>
          </a:prstGeom>
          <a:solidFill>
            <a:srgbClr val="00B0F0">
              <a:alpha val="79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4" name="グループ化 23">
            <a:extLst>
              <a:ext uri="{FF2B5EF4-FFF2-40B4-BE49-F238E27FC236}">
                <a16:creationId xmlns:a16="http://schemas.microsoft.com/office/drawing/2014/main" id="{FF40DFC6-FAF7-A0BB-FBF3-52D40C1FA64C}"/>
              </a:ext>
            </a:extLst>
          </p:cNvPr>
          <p:cNvGrpSpPr/>
          <p:nvPr/>
        </p:nvGrpSpPr>
        <p:grpSpPr>
          <a:xfrm>
            <a:off x="7025687" y="3405568"/>
            <a:ext cx="804244" cy="400110"/>
            <a:chOff x="4788025" y="3140434"/>
            <a:chExt cx="804244" cy="400110"/>
          </a:xfrm>
        </p:grpSpPr>
        <p:sp>
          <p:nvSpPr>
            <p:cNvPr id="25" name="正方形/長方形 24">
              <a:extLst>
                <a:ext uri="{FF2B5EF4-FFF2-40B4-BE49-F238E27FC236}">
                  <a16:creationId xmlns:a16="http://schemas.microsoft.com/office/drawing/2014/main" id="{34B619A2-4240-D5A1-5CEC-4F8B7D352C05}"/>
                </a:ext>
              </a:extLst>
            </p:cNvPr>
            <p:cNvSpPr/>
            <p:nvPr/>
          </p:nvSpPr>
          <p:spPr>
            <a:xfrm>
              <a:off x="4851786" y="3260918"/>
              <a:ext cx="216247" cy="216247"/>
            </a:xfrm>
            <a:prstGeom prst="rect">
              <a:avLst/>
            </a:prstGeom>
            <a:solidFill>
              <a:srgbClr val="FF7C80">
                <a:alpha val="42000"/>
              </a:srgb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Text Box 5">
              <a:extLst>
                <a:ext uri="{FF2B5EF4-FFF2-40B4-BE49-F238E27FC236}">
                  <a16:creationId xmlns:a16="http://schemas.microsoft.com/office/drawing/2014/main" id="{1CA015C1-BDB9-854A-4192-701063A6B982}"/>
                </a:ext>
              </a:extLst>
            </p:cNvPr>
            <p:cNvSpPr txBox="1">
              <a:spLocks noChangeArrowheads="1"/>
            </p:cNvSpPr>
            <p:nvPr/>
          </p:nvSpPr>
          <p:spPr bwMode="auto">
            <a:xfrm>
              <a:off x="4788025" y="3140434"/>
              <a:ext cx="80424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000" dirty="0">
                  <a:latin typeface="+mn-ea"/>
                  <a:ea typeface="+mn-ea"/>
                </a:rPr>
                <a:t>４通り</a:t>
              </a:r>
              <a:endParaRPr lang="en-US" altLang="ja-JP" sz="2000" dirty="0">
                <a:latin typeface="+mn-ea"/>
                <a:ea typeface="+mn-ea"/>
              </a:endParaRPr>
            </a:p>
          </p:txBody>
        </p:sp>
      </p:grpSp>
      <p:sp>
        <p:nvSpPr>
          <p:cNvPr id="27" name="上矢印 28">
            <a:extLst>
              <a:ext uri="{FF2B5EF4-FFF2-40B4-BE49-F238E27FC236}">
                <a16:creationId xmlns:a16="http://schemas.microsoft.com/office/drawing/2014/main" id="{AF9AAAD8-63E1-6C97-E803-24E25B0E703C}"/>
              </a:ext>
            </a:extLst>
          </p:cNvPr>
          <p:cNvSpPr/>
          <p:nvPr/>
        </p:nvSpPr>
        <p:spPr>
          <a:xfrm>
            <a:off x="7251040" y="3105338"/>
            <a:ext cx="352267" cy="288032"/>
          </a:xfrm>
          <a:prstGeom prst="upArrow">
            <a:avLst/>
          </a:prstGeom>
          <a:solidFill>
            <a:srgbClr val="92D050">
              <a:alpha val="79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8" name="グループ化 27">
            <a:extLst>
              <a:ext uri="{FF2B5EF4-FFF2-40B4-BE49-F238E27FC236}">
                <a16:creationId xmlns:a16="http://schemas.microsoft.com/office/drawing/2014/main" id="{E9DC87F5-E9A2-C77D-9859-8914199C1BCB}"/>
              </a:ext>
            </a:extLst>
          </p:cNvPr>
          <p:cNvGrpSpPr/>
          <p:nvPr/>
        </p:nvGrpSpPr>
        <p:grpSpPr>
          <a:xfrm>
            <a:off x="7872212" y="3403479"/>
            <a:ext cx="804244" cy="400110"/>
            <a:chOff x="4788025" y="3140434"/>
            <a:chExt cx="804244" cy="400110"/>
          </a:xfrm>
        </p:grpSpPr>
        <p:sp>
          <p:nvSpPr>
            <p:cNvPr id="29" name="正方形/長方形 28">
              <a:extLst>
                <a:ext uri="{FF2B5EF4-FFF2-40B4-BE49-F238E27FC236}">
                  <a16:creationId xmlns:a16="http://schemas.microsoft.com/office/drawing/2014/main" id="{36EA3794-6A04-A57C-8B37-B5A8AFD4F8F3}"/>
                </a:ext>
              </a:extLst>
            </p:cNvPr>
            <p:cNvSpPr/>
            <p:nvPr/>
          </p:nvSpPr>
          <p:spPr>
            <a:xfrm>
              <a:off x="4851786" y="3260918"/>
              <a:ext cx="216247" cy="216247"/>
            </a:xfrm>
            <a:prstGeom prst="rect">
              <a:avLst/>
            </a:prstGeom>
            <a:solidFill>
              <a:srgbClr val="FF7C80">
                <a:alpha val="42000"/>
              </a:srgb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Text Box 5">
              <a:extLst>
                <a:ext uri="{FF2B5EF4-FFF2-40B4-BE49-F238E27FC236}">
                  <a16:creationId xmlns:a16="http://schemas.microsoft.com/office/drawing/2014/main" id="{3663922F-DA43-7BDB-14A5-13B6FDC6AF1F}"/>
                </a:ext>
              </a:extLst>
            </p:cNvPr>
            <p:cNvSpPr txBox="1">
              <a:spLocks noChangeArrowheads="1"/>
            </p:cNvSpPr>
            <p:nvPr/>
          </p:nvSpPr>
          <p:spPr bwMode="auto">
            <a:xfrm>
              <a:off x="4788025" y="3140434"/>
              <a:ext cx="80424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000" dirty="0">
                  <a:latin typeface="+mn-ea"/>
                  <a:ea typeface="+mn-ea"/>
                </a:rPr>
                <a:t>４通り</a:t>
              </a:r>
              <a:endParaRPr lang="en-US" altLang="ja-JP" sz="2000" dirty="0">
                <a:latin typeface="+mn-ea"/>
                <a:ea typeface="+mn-ea"/>
              </a:endParaRPr>
            </a:p>
          </p:txBody>
        </p:sp>
      </p:grpSp>
      <p:sp>
        <p:nvSpPr>
          <p:cNvPr id="31" name="上矢印 34">
            <a:extLst>
              <a:ext uri="{FF2B5EF4-FFF2-40B4-BE49-F238E27FC236}">
                <a16:creationId xmlns:a16="http://schemas.microsoft.com/office/drawing/2014/main" id="{38417A48-16EE-32EF-EF3F-DF945D726120}"/>
              </a:ext>
            </a:extLst>
          </p:cNvPr>
          <p:cNvSpPr/>
          <p:nvPr/>
        </p:nvSpPr>
        <p:spPr>
          <a:xfrm>
            <a:off x="8097565" y="3103249"/>
            <a:ext cx="352267" cy="288032"/>
          </a:xfrm>
          <a:prstGeom prst="upArrow">
            <a:avLst/>
          </a:prstGeom>
          <a:solidFill>
            <a:srgbClr val="7030A0">
              <a:alpha val="79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正方形/長方形 63">
            <a:extLst>
              <a:ext uri="{FF2B5EF4-FFF2-40B4-BE49-F238E27FC236}">
                <a16:creationId xmlns:a16="http://schemas.microsoft.com/office/drawing/2014/main" id="{68938C2A-C55A-FB9E-3507-8988B16AF816}"/>
              </a:ext>
            </a:extLst>
          </p:cNvPr>
          <p:cNvSpPr/>
          <p:nvPr/>
        </p:nvSpPr>
        <p:spPr>
          <a:xfrm>
            <a:off x="6376789" y="2556843"/>
            <a:ext cx="429926" cy="523220"/>
          </a:xfrm>
          <a:prstGeom prst="rect">
            <a:avLst/>
          </a:prstGeom>
          <a:solidFill>
            <a:schemeClr val="bg1"/>
          </a:solidFill>
          <a:ln w="19050">
            <a:solidFill>
              <a:schemeClr val="tx1"/>
            </a:solidFill>
          </a:ln>
        </p:spPr>
        <p:txBody>
          <a:bodyPr wrap="none">
            <a:spAutoFit/>
          </a:bodyPr>
          <a:lstStyle/>
          <a:p>
            <a:r>
              <a:rPr lang="ja-JP" altLang="en-US" sz="2800" dirty="0">
                <a:latin typeface="+mn-ea"/>
              </a:rPr>
              <a:t>１</a:t>
            </a:r>
            <a:endParaRPr lang="ja-JP" altLang="en-US" sz="2800" dirty="0"/>
          </a:p>
        </p:txBody>
      </p:sp>
      <p:sp>
        <p:nvSpPr>
          <p:cNvPr id="65" name="正方形/長方形 64">
            <a:extLst>
              <a:ext uri="{FF2B5EF4-FFF2-40B4-BE49-F238E27FC236}">
                <a16:creationId xmlns:a16="http://schemas.microsoft.com/office/drawing/2014/main" id="{CE01E957-8015-4966-F853-F2E06663DEC4}"/>
              </a:ext>
            </a:extLst>
          </p:cNvPr>
          <p:cNvSpPr/>
          <p:nvPr/>
        </p:nvSpPr>
        <p:spPr>
          <a:xfrm>
            <a:off x="6376789" y="2556843"/>
            <a:ext cx="429926" cy="523220"/>
          </a:xfrm>
          <a:prstGeom prst="rect">
            <a:avLst/>
          </a:prstGeom>
          <a:solidFill>
            <a:schemeClr val="bg1"/>
          </a:solidFill>
          <a:ln w="25400">
            <a:solidFill>
              <a:schemeClr val="tx1"/>
            </a:solidFill>
          </a:ln>
        </p:spPr>
        <p:txBody>
          <a:bodyPr wrap="none">
            <a:spAutoFit/>
          </a:bodyPr>
          <a:lstStyle/>
          <a:p>
            <a:r>
              <a:rPr lang="ja-JP" altLang="en-US" sz="2800" dirty="0">
                <a:latin typeface="+mn-ea"/>
              </a:rPr>
              <a:t>２</a:t>
            </a:r>
            <a:endParaRPr lang="ja-JP" altLang="en-US" sz="2800" dirty="0"/>
          </a:p>
        </p:txBody>
      </p:sp>
      <p:sp>
        <p:nvSpPr>
          <p:cNvPr id="66" name="正方形/長方形 65">
            <a:extLst>
              <a:ext uri="{FF2B5EF4-FFF2-40B4-BE49-F238E27FC236}">
                <a16:creationId xmlns:a16="http://schemas.microsoft.com/office/drawing/2014/main" id="{82B8FC6A-20B4-0E74-75A7-2B42D839BA9C}"/>
              </a:ext>
            </a:extLst>
          </p:cNvPr>
          <p:cNvSpPr/>
          <p:nvPr/>
        </p:nvSpPr>
        <p:spPr>
          <a:xfrm>
            <a:off x="6376789" y="2569517"/>
            <a:ext cx="429926" cy="523220"/>
          </a:xfrm>
          <a:prstGeom prst="rect">
            <a:avLst/>
          </a:prstGeom>
          <a:solidFill>
            <a:schemeClr val="bg1"/>
          </a:solidFill>
          <a:ln w="25400">
            <a:solidFill>
              <a:schemeClr val="tx1"/>
            </a:solidFill>
          </a:ln>
        </p:spPr>
        <p:txBody>
          <a:bodyPr wrap="none">
            <a:spAutoFit/>
          </a:bodyPr>
          <a:lstStyle/>
          <a:p>
            <a:r>
              <a:rPr lang="ja-JP" altLang="en-US" sz="2800" dirty="0">
                <a:latin typeface="+mn-ea"/>
              </a:rPr>
              <a:t>３</a:t>
            </a:r>
            <a:endParaRPr lang="ja-JP" altLang="en-US" sz="2800" dirty="0"/>
          </a:p>
        </p:txBody>
      </p:sp>
      <p:sp>
        <p:nvSpPr>
          <p:cNvPr id="67" name="正方形/長方形 66">
            <a:extLst>
              <a:ext uri="{FF2B5EF4-FFF2-40B4-BE49-F238E27FC236}">
                <a16:creationId xmlns:a16="http://schemas.microsoft.com/office/drawing/2014/main" id="{D2304672-5547-AE7E-58F0-75889495317A}"/>
              </a:ext>
            </a:extLst>
          </p:cNvPr>
          <p:cNvSpPr/>
          <p:nvPr/>
        </p:nvSpPr>
        <p:spPr>
          <a:xfrm>
            <a:off x="6382983" y="2575418"/>
            <a:ext cx="429926" cy="523220"/>
          </a:xfrm>
          <a:prstGeom prst="rect">
            <a:avLst/>
          </a:prstGeom>
          <a:solidFill>
            <a:schemeClr val="bg1"/>
          </a:solidFill>
          <a:ln w="25400">
            <a:solidFill>
              <a:schemeClr val="tx1"/>
            </a:solidFill>
          </a:ln>
        </p:spPr>
        <p:txBody>
          <a:bodyPr wrap="none">
            <a:spAutoFit/>
          </a:bodyPr>
          <a:lstStyle/>
          <a:p>
            <a:r>
              <a:rPr lang="ja-JP" altLang="en-US" sz="2800" dirty="0">
                <a:latin typeface="+mn-ea"/>
              </a:rPr>
              <a:t>４</a:t>
            </a:r>
            <a:endParaRPr lang="ja-JP" altLang="en-US" sz="2800" dirty="0"/>
          </a:p>
        </p:txBody>
      </p:sp>
      <p:sp>
        <p:nvSpPr>
          <p:cNvPr id="68" name="正方形/長方形 67">
            <a:extLst>
              <a:ext uri="{FF2B5EF4-FFF2-40B4-BE49-F238E27FC236}">
                <a16:creationId xmlns:a16="http://schemas.microsoft.com/office/drawing/2014/main" id="{F3A4E014-984F-E02B-45A7-F7D55EB21FA5}"/>
              </a:ext>
            </a:extLst>
          </p:cNvPr>
          <p:cNvSpPr/>
          <p:nvPr/>
        </p:nvSpPr>
        <p:spPr>
          <a:xfrm>
            <a:off x="7201295" y="2531691"/>
            <a:ext cx="429926" cy="523220"/>
          </a:xfrm>
          <a:prstGeom prst="rect">
            <a:avLst/>
          </a:prstGeom>
          <a:solidFill>
            <a:schemeClr val="bg1"/>
          </a:solidFill>
          <a:ln w="19050">
            <a:solidFill>
              <a:schemeClr val="tx1"/>
            </a:solidFill>
          </a:ln>
        </p:spPr>
        <p:txBody>
          <a:bodyPr wrap="none">
            <a:spAutoFit/>
          </a:bodyPr>
          <a:lstStyle/>
          <a:p>
            <a:r>
              <a:rPr lang="ja-JP" altLang="en-US" sz="2800" dirty="0">
                <a:latin typeface="+mn-ea"/>
              </a:rPr>
              <a:t>１</a:t>
            </a:r>
            <a:endParaRPr lang="ja-JP" altLang="en-US" sz="2800" dirty="0"/>
          </a:p>
        </p:txBody>
      </p:sp>
      <p:sp>
        <p:nvSpPr>
          <p:cNvPr id="69" name="正方形/長方形 68">
            <a:extLst>
              <a:ext uri="{FF2B5EF4-FFF2-40B4-BE49-F238E27FC236}">
                <a16:creationId xmlns:a16="http://schemas.microsoft.com/office/drawing/2014/main" id="{5B54EC6B-A7E4-3960-61E8-693266E009D7}"/>
              </a:ext>
            </a:extLst>
          </p:cNvPr>
          <p:cNvSpPr/>
          <p:nvPr/>
        </p:nvSpPr>
        <p:spPr>
          <a:xfrm>
            <a:off x="7201295" y="2531691"/>
            <a:ext cx="429926" cy="523220"/>
          </a:xfrm>
          <a:prstGeom prst="rect">
            <a:avLst/>
          </a:prstGeom>
          <a:solidFill>
            <a:schemeClr val="bg1"/>
          </a:solidFill>
          <a:ln w="25400">
            <a:solidFill>
              <a:schemeClr val="tx1"/>
            </a:solidFill>
          </a:ln>
        </p:spPr>
        <p:txBody>
          <a:bodyPr wrap="none">
            <a:spAutoFit/>
          </a:bodyPr>
          <a:lstStyle/>
          <a:p>
            <a:r>
              <a:rPr lang="ja-JP" altLang="en-US" sz="2800" dirty="0">
                <a:latin typeface="+mn-ea"/>
              </a:rPr>
              <a:t>２</a:t>
            </a:r>
            <a:endParaRPr lang="ja-JP" altLang="en-US" sz="2800" dirty="0"/>
          </a:p>
        </p:txBody>
      </p:sp>
      <p:sp>
        <p:nvSpPr>
          <p:cNvPr id="70" name="正方形/長方形 69">
            <a:extLst>
              <a:ext uri="{FF2B5EF4-FFF2-40B4-BE49-F238E27FC236}">
                <a16:creationId xmlns:a16="http://schemas.microsoft.com/office/drawing/2014/main" id="{36B958FB-8D7B-0551-FE49-138B980CFE6D}"/>
              </a:ext>
            </a:extLst>
          </p:cNvPr>
          <p:cNvSpPr/>
          <p:nvPr/>
        </p:nvSpPr>
        <p:spPr>
          <a:xfrm>
            <a:off x="7201295" y="2544365"/>
            <a:ext cx="429926" cy="523220"/>
          </a:xfrm>
          <a:prstGeom prst="rect">
            <a:avLst/>
          </a:prstGeom>
          <a:solidFill>
            <a:schemeClr val="bg1"/>
          </a:solidFill>
          <a:ln w="25400">
            <a:solidFill>
              <a:schemeClr val="tx1"/>
            </a:solidFill>
          </a:ln>
        </p:spPr>
        <p:txBody>
          <a:bodyPr wrap="none">
            <a:spAutoFit/>
          </a:bodyPr>
          <a:lstStyle/>
          <a:p>
            <a:r>
              <a:rPr lang="ja-JP" altLang="en-US" sz="2800" dirty="0">
                <a:latin typeface="+mn-ea"/>
              </a:rPr>
              <a:t>３</a:t>
            </a:r>
            <a:endParaRPr lang="ja-JP" altLang="en-US" sz="2800" dirty="0"/>
          </a:p>
        </p:txBody>
      </p:sp>
      <p:sp>
        <p:nvSpPr>
          <p:cNvPr id="71" name="正方形/長方形 70">
            <a:extLst>
              <a:ext uri="{FF2B5EF4-FFF2-40B4-BE49-F238E27FC236}">
                <a16:creationId xmlns:a16="http://schemas.microsoft.com/office/drawing/2014/main" id="{5AB4F981-0882-47E7-F7C1-784D43333220}"/>
              </a:ext>
            </a:extLst>
          </p:cNvPr>
          <p:cNvSpPr/>
          <p:nvPr/>
        </p:nvSpPr>
        <p:spPr>
          <a:xfrm>
            <a:off x="7197571" y="2541216"/>
            <a:ext cx="429926" cy="523220"/>
          </a:xfrm>
          <a:prstGeom prst="rect">
            <a:avLst/>
          </a:prstGeom>
          <a:solidFill>
            <a:schemeClr val="bg1"/>
          </a:solidFill>
          <a:ln w="25400">
            <a:solidFill>
              <a:schemeClr val="tx1"/>
            </a:solidFill>
          </a:ln>
        </p:spPr>
        <p:txBody>
          <a:bodyPr wrap="none">
            <a:spAutoFit/>
          </a:bodyPr>
          <a:lstStyle/>
          <a:p>
            <a:r>
              <a:rPr lang="ja-JP" altLang="en-US" sz="2800" dirty="0">
                <a:latin typeface="+mn-ea"/>
              </a:rPr>
              <a:t>４</a:t>
            </a:r>
            <a:endParaRPr lang="ja-JP" altLang="en-US" sz="2800" dirty="0"/>
          </a:p>
        </p:txBody>
      </p:sp>
      <p:sp>
        <p:nvSpPr>
          <p:cNvPr id="72" name="正方形/長方形 71">
            <a:extLst>
              <a:ext uri="{FF2B5EF4-FFF2-40B4-BE49-F238E27FC236}">
                <a16:creationId xmlns:a16="http://schemas.microsoft.com/office/drawing/2014/main" id="{426801A0-644A-B296-940D-DE41929964BA}"/>
              </a:ext>
            </a:extLst>
          </p:cNvPr>
          <p:cNvSpPr/>
          <p:nvPr/>
        </p:nvSpPr>
        <p:spPr>
          <a:xfrm>
            <a:off x="8101289" y="2519443"/>
            <a:ext cx="429926" cy="523220"/>
          </a:xfrm>
          <a:prstGeom prst="rect">
            <a:avLst/>
          </a:prstGeom>
          <a:solidFill>
            <a:schemeClr val="bg1"/>
          </a:solidFill>
          <a:ln w="19050">
            <a:solidFill>
              <a:schemeClr val="tx1"/>
            </a:solidFill>
          </a:ln>
        </p:spPr>
        <p:txBody>
          <a:bodyPr wrap="none">
            <a:spAutoFit/>
          </a:bodyPr>
          <a:lstStyle/>
          <a:p>
            <a:r>
              <a:rPr lang="ja-JP" altLang="en-US" sz="2800" dirty="0">
                <a:latin typeface="+mn-ea"/>
              </a:rPr>
              <a:t>１</a:t>
            </a:r>
            <a:endParaRPr lang="ja-JP" altLang="en-US" sz="2800" dirty="0"/>
          </a:p>
        </p:txBody>
      </p:sp>
      <p:sp>
        <p:nvSpPr>
          <p:cNvPr id="73" name="正方形/長方形 72">
            <a:extLst>
              <a:ext uri="{FF2B5EF4-FFF2-40B4-BE49-F238E27FC236}">
                <a16:creationId xmlns:a16="http://schemas.microsoft.com/office/drawing/2014/main" id="{0CA4EE26-69ED-3FAC-99FF-8D0A61990D02}"/>
              </a:ext>
            </a:extLst>
          </p:cNvPr>
          <p:cNvSpPr/>
          <p:nvPr/>
        </p:nvSpPr>
        <p:spPr>
          <a:xfrm>
            <a:off x="8101289" y="2519443"/>
            <a:ext cx="429926" cy="523220"/>
          </a:xfrm>
          <a:prstGeom prst="rect">
            <a:avLst/>
          </a:prstGeom>
          <a:solidFill>
            <a:schemeClr val="bg1"/>
          </a:solidFill>
          <a:ln w="25400">
            <a:solidFill>
              <a:schemeClr val="tx1"/>
            </a:solidFill>
          </a:ln>
        </p:spPr>
        <p:txBody>
          <a:bodyPr wrap="none">
            <a:spAutoFit/>
          </a:bodyPr>
          <a:lstStyle/>
          <a:p>
            <a:r>
              <a:rPr lang="ja-JP" altLang="en-US" sz="2800" dirty="0">
                <a:latin typeface="+mn-ea"/>
              </a:rPr>
              <a:t>２</a:t>
            </a:r>
            <a:endParaRPr lang="ja-JP" altLang="en-US" sz="2800" dirty="0"/>
          </a:p>
        </p:txBody>
      </p:sp>
      <p:sp>
        <p:nvSpPr>
          <p:cNvPr id="74" name="正方形/長方形 73">
            <a:extLst>
              <a:ext uri="{FF2B5EF4-FFF2-40B4-BE49-F238E27FC236}">
                <a16:creationId xmlns:a16="http://schemas.microsoft.com/office/drawing/2014/main" id="{989D70F4-39B7-D1A8-514E-25880F1F1AEC}"/>
              </a:ext>
            </a:extLst>
          </p:cNvPr>
          <p:cNvSpPr/>
          <p:nvPr/>
        </p:nvSpPr>
        <p:spPr>
          <a:xfrm>
            <a:off x="8101289" y="2532117"/>
            <a:ext cx="429926" cy="523220"/>
          </a:xfrm>
          <a:prstGeom prst="rect">
            <a:avLst/>
          </a:prstGeom>
          <a:solidFill>
            <a:schemeClr val="bg1"/>
          </a:solidFill>
          <a:ln w="25400">
            <a:solidFill>
              <a:schemeClr val="tx1"/>
            </a:solidFill>
          </a:ln>
        </p:spPr>
        <p:txBody>
          <a:bodyPr wrap="none">
            <a:spAutoFit/>
          </a:bodyPr>
          <a:lstStyle/>
          <a:p>
            <a:r>
              <a:rPr lang="ja-JP" altLang="en-US" sz="2800" dirty="0">
                <a:latin typeface="+mn-ea"/>
              </a:rPr>
              <a:t>３</a:t>
            </a:r>
            <a:endParaRPr lang="ja-JP" altLang="en-US" sz="2800" dirty="0"/>
          </a:p>
        </p:txBody>
      </p:sp>
      <p:sp>
        <p:nvSpPr>
          <p:cNvPr id="75" name="正方形/長方形 74">
            <a:extLst>
              <a:ext uri="{FF2B5EF4-FFF2-40B4-BE49-F238E27FC236}">
                <a16:creationId xmlns:a16="http://schemas.microsoft.com/office/drawing/2014/main" id="{2E611147-E4D0-C57B-CEB5-C62C9EE8990A}"/>
              </a:ext>
            </a:extLst>
          </p:cNvPr>
          <p:cNvSpPr/>
          <p:nvPr/>
        </p:nvSpPr>
        <p:spPr>
          <a:xfrm>
            <a:off x="8097565" y="2528968"/>
            <a:ext cx="429926" cy="523220"/>
          </a:xfrm>
          <a:prstGeom prst="rect">
            <a:avLst/>
          </a:prstGeom>
          <a:solidFill>
            <a:schemeClr val="bg1"/>
          </a:solidFill>
          <a:ln w="25400">
            <a:solidFill>
              <a:schemeClr val="tx1"/>
            </a:solidFill>
          </a:ln>
        </p:spPr>
        <p:txBody>
          <a:bodyPr wrap="none">
            <a:spAutoFit/>
          </a:bodyPr>
          <a:lstStyle/>
          <a:p>
            <a:r>
              <a:rPr lang="ja-JP" altLang="en-US" sz="2800" dirty="0">
                <a:latin typeface="+mn-ea"/>
              </a:rPr>
              <a:t>４</a:t>
            </a:r>
            <a:endParaRPr lang="ja-JP" altLang="en-US" sz="2800" dirty="0"/>
          </a:p>
        </p:txBody>
      </p:sp>
      <p:sp>
        <p:nvSpPr>
          <p:cNvPr id="76" name="Text Box 5">
            <a:extLst>
              <a:ext uri="{FF2B5EF4-FFF2-40B4-BE49-F238E27FC236}">
                <a16:creationId xmlns:a16="http://schemas.microsoft.com/office/drawing/2014/main" id="{7042F66B-2418-2EE5-0C6B-A57704EFED6B}"/>
              </a:ext>
            </a:extLst>
          </p:cNvPr>
          <p:cNvSpPr txBox="1">
            <a:spLocks noChangeArrowheads="1"/>
          </p:cNvSpPr>
          <p:nvPr/>
        </p:nvSpPr>
        <p:spPr bwMode="auto">
          <a:xfrm>
            <a:off x="2776206" y="2702502"/>
            <a:ext cx="241905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＝４</a:t>
            </a:r>
            <a:r>
              <a:rPr lang="en-US" altLang="ja-JP" sz="2400" dirty="0">
                <a:latin typeface="+mn-ea"/>
                <a:ea typeface="+mn-ea"/>
              </a:rPr>
              <a:t>×</a:t>
            </a:r>
            <a:r>
              <a:rPr lang="ja-JP" altLang="en-US" sz="2400" dirty="0">
                <a:latin typeface="+mn-ea"/>
                <a:ea typeface="+mn-ea"/>
              </a:rPr>
              <a:t>４</a:t>
            </a:r>
            <a:r>
              <a:rPr lang="en-US" altLang="ja-JP" sz="2400" dirty="0">
                <a:latin typeface="+mn-ea"/>
                <a:ea typeface="+mn-ea"/>
              </a:rPr>
              <a:t>×</a:t>
            </a:r>
            <a:r>
              <a:rPr lang="ja-JP" altLang="en-US" sz="2400" dirty="0">
                <a:latin typeface="+mn-ea"/>
                <a:ea typeface="+mn-ea"/>
              </a:rPr>
              <a:t>４</a:t>
            </a:r>
            <a:endParaRPr lang="en-US" altLang="ja-JP" sz="2400" dirty="0">
              <a:latin typeface="+mn-ea"/>
              <a:ea typeface="+mn-ea"/>
            </a:endParaRPr>
          </a:p>
        </p:txBody>
      </p:sp>
      <p:sp>
        <p:nvSpPr>
          <p:cNvPr id="77" name="Text Box 5">
            <a:extLst>
              <a:ext uri="{FF2B5EF4-FFF2-40B4-BE49-F238E27FC236}">
                <a16:creationId xmlns:a16="http://schemas.microsoft.com/office/drawing/2014/main" id="{D874C1E5-6DC2-A84B-C399-91730155D8DA}"/>
              </a:ext>
            </a:extLst>
          </p:cNvPr>
          <p:cNvSpPr txBox="1">
            <a:spLocks noChangeArrowheads="1"/>
          </p:cNvSpPr>
          <p:nvPr/>
        </p:nvSpPr>
        <p:spPr bwMode="auto">
          <a:xfrm>
            <a:off x="2787351" y="3103249"/>
            <a:ext cx="158929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＝６４</a:t>
            </a:r>
            <a:endParaRPr lang="en-US" altLang="ja-JP" sz="2400" dirty="0">
              <a:latin typeface="+mn-ea"/>
              <a:ea typeface="+mn-ea"/>
            </a:endParaRPr>
          </a:p>
        </p:txBody>
      </p:sp>
      <p:sp>
        <p:nvSpPr>
          <p:cNvPr id="78" name="Text Box 5">
            <a:extLst>
              <a:ext uri="{FF2B5EF4-FFF2-40B4-BE49-F238E27FC236}">
                <a16:creationId xmlns:a16="http://schemas.microsoft.com/office/drawing/2014/main" id="{78C42FAF-622C-6055-24E3-118D29B3FA2E}"/>
              </a:ext>
            </a:extLst>
          </p:cNvPr>
          <p:cNvSpPr txBox="1">
            <a:spLocks noChangeArrowheads="1"/>
          </p:cNvSpPr>
          <p:nvPr/>
        </p:nvSpPr>
        <p:spPr bwMode="auto">
          <a:xfrm>
            <a:off x="918518" y="2248575"/>
            <a:ext cx="428656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よって、求める３けたの個数は、</a:t>
            </a:r>
            <a:endParaRPr lang="en-US" altLang="ja-JP" sz="2400" dirty="0">
              <a:latin typeface="+mn-ea"/>
              <a:ea typeface="+mn-ea"/>
            </a:endParaRPr>
          </a:p>
        </p:txBody>
      </p:sp>
      <p:grpSp>
        <p:nvGrpSpPr>
          <p:cNvPr id="79" name="グループ化 78">
            <a:extLst>
              <a:ext uri="{FF2B5EF4-FFF2-40B4-BE49-F238E27FC236}">
                <a16:creationId xmlns:a16="http://schemas.microsoft.com/office/drawing/2014/main" id="{D1BCC66B-FADD-1E94-2E1C-8F0491B53E51}"/>
              </a:ext>
            </a:extLst>
          </p:cNvPr>
          <p:cNvGrpSpPr/>
          <p:nvPr/>
        </p:nvGrpSpPr>
        <p:grpSpPr>
          <a:xfrm>
            <a:off x="2374020" y="2712203"/>
            <a:ext cx="695346" cy="469613"/>
            <a:chOff x="1718875" y="5437276"/>
            <a:chExt cx="695346" cy="469613"/>
          </a:xfrm>
        </p:grpSpPr>
        <p:sp>
          <p:nvSpPr>
            <p:cNvPr id="80" name="Text Box 5">
              <a:extLst>
                <a:ext uri="{FF2B5EF4-FFF2-40B4-BE49-F238E27FC236}">
                  <a16:creationId xmlns:a16="http://schemas.microsoft.com/office/drawing/2014/main" id="{E42914D9-E5FD-1BC5-53A4-09B64111F68F}"/>
                </a:ext>
              </a:extLst>
            </p:cNvPr>
            <p:cNvSpPr txBox="1">
              <a:spLocks noChangeArrowheads="1"/>
            </p:cNvSpPr>
            <p:nvPr/>
          </p:nvSpPr>
          <p:spPr bwMode="auto">
            <a:xfrm>
              <a:off x="1718875" y="5445224"/>
              <a:ext cx="47686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４</a:t>
              </a:r>
              <a:endParaRPr lang="en-US" altLang="ja-JP" sz="2400" dirty="0">
                <a:latin typeface="+mn-ea"/>
                <a:ea typeface="+mn-ea"/>
              </a:endParaRPr>
            </a:p>
          </p:txBody>
        </p:sp>
        <p:sp>
          <p:nvSpPr>
            <p:cNvPr id="81" name="Text Box 5">
              <a:extLst>
                <a:ext uri="{FF2B5EF4-FFF2-40B4-BE49-F238E27FC236}">
                  <a16:creationId xmlns:a16="http://schemas.microsoft.com/office/drawing/2014/main" id="{0070927F-290F-8E03-31C8-432F3EB1B1E8}"/>
                </a:ext>
              </a:extLst>
            </p:cNvPr>
            <p:cNvSpPr txBox="1">
              <a:spLocks noChangeArrowheads="1"/>
            </p:cNvSpPr>
            <p:nvPr/>
          </p:nvSpPr>
          <p:spPr bwMode="auto">
            <a:xfrm>
              <a:off x="1937359" y="5437276"/>
              <a:ext cx="47686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1600" dirty="0">
                  <a:latin typeface="+mn-ea"/>
                  <a:ea typeface="+mn-ea"/>
                </a:rPr>
                <a:t>３</a:t>
              </a:r>
              <a:endParaRPr lang="en-US" altLang="ja-JP" sz="1600" dirty="0">
                <a:latin typeface="+mn-ea"/>
                <a:ea typeface="+mn-ea"/>
              </a:endParaRPr>
            </a:p>
          </p:txBody>
        </p:sp>
      </p:grpSp>
      <p:grpSp>
        <p:nvGrpSpPr>
          <p:cNvPr id="82" name="グループ化 81">
            <a:extLst>
              <a:ext uri="{FF2B5EF4-FFF2-40B4-BE49-F238E27FC236}">
                <a16:creationId xmlns:a16="http://schemas.microsoft.com/office/drawing/2014/main" id="{4CB37E60-B023-6203-CF56-7580ACF7AB99}"/>
              </a:ext>
            </a:extLst>
          </p:cNvPr>
          <p:cNvGrpSpPr/>
          <p:nvPr/>
        </p:nvGrpSpPr>
        <p:grpSpPr>
          <a:xfrm>
            <a:off x="4378617" y="3091048"/>
            <a:ext cx="1112781" cy="461665"/>
            <a:chOff x="8295690" y="2736470"/>
            <a:chExt cx="653946" cy="461665"/>
          </a:xfrm>
        </p:grpSpPr>
        <p:cxnSp>
          <p:nvCxnSpPr>
            <p:cNvPr id="83" name="直線コネクタ 82">
              <a:extLst>
                <a:ext uri="{FF2B5EF4-FFF2-40B4-BE49-F238E27FC236}">
                  <a16:creationId xmlns:a16="http://schemas.microsoft.com/office/drawing/2014/main" id="{EF037F13-25E5-0E4C-ED9F-1EE7CF81B726}"/>
                </a:ext>
              </a:extLst>
            </p:cNvPr>
            <p:cNvCxnSpPr>
              <a:cxnSpLocks/>
            </p:cNvCxnSpPr>
            <p:nvPr/>
          </p:nvCxnSpPr>
          <p:spPr>
            <a:xfrm>
              <a:off x="8295690" y="3186790"/>
              <a:ext cx="634753" cy="0"/>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Text Box 5">
              <a:extLst>
                <a:ext uri="{FF2B5EF4-FFF2-40B4-BE49-F238E27FC236}">
                  <a16:creationId xmlns:a16="http://schemas.microsoft.com/office/drawing/2014/main" id="{711B9A5C-945E-3F02-983B-81D3FA45A600}"/>
                </a:ext>
              </a:extLst>
            </p:cNvPr>
            <p:cNvSpPr txBox="1">
              <a:spLocks noChangeArrowheads="1"/>
            </p:cNvSpPr>
            <p:nvPr/>
          </p:nvSpPr>
          <p:spPr bwMode="auto">
            <a:xfrm>
              <a:off x="8359664" y="2736470"/>
              <a:ext cx="58997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６４個</a:t>
              </a:r>
              <a:endParaRPr lang="en-US" altLang="ja-JP" sz="2400" dirty="0">
                <a:latin typeface="+mn-ea"/>
                <a:ea typeface="+mn-ea"/>
              </a:endParaRPr>
            </a:p>
          </p:txBody>
        </p:sp>
      </p:grpSp>
      <p:sp>
        <p:nvSpPr>
          <p:cNvPr id="85" name="Text Box 5">
            <a:extLst>
              <a:ext uri="{FF2B5EF4-FFF2-40B4-BE49-F238E27FC236}">
                <a16:creationId xmlns:a16="http://schemas.microsoft.com/office/drawing/2014/main" id="{DC3415DA-65B6-D409-ECA0-CBF5B13D42AF}"/>
              </a:ext>
            </a:extLst>
          </p:cNvPr>
          <p:cNvSpPr txBox="1">
            <a:spLocks noChangeArrowheads="1"/>
          </p:cNvSpPr>
          <p:nvPr/>
        </p:nvSpPr>
        <p:spPr bwMode="auto">
          <a:xfrm>
            <a:off x="1063050" y="3889764"/>
            <a:ext cx="798882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400" dirty="0">
                <a:latin typeface="+mn-ea"/>
              </a:rPr>
              <a:t>３種類の文字ａ</a:t>
            </a:r>
            <a:r>
              <a:rPr lang="en-US" altLang="ja-JP" sz="2400" dirty="0">
                <a:latin typeface="+mn-ea"/>
              </a:rPr>
              <a:t>, </a:t>
            </a:r>
            <a:r>
              <a:rPr lang="ja-JP" altLang="en-US" sz="2400" dirty="0">
                <a:latin typeface="+mn-ea"/>
              </a:rPr>
              <a:t>ｂ</a:t>
            </a:r>
            <a:r>
              <a:rPr lang="en-US" altLang="ja-JP" sz="2400" dirty="0">
                <a:latin typeface="+mn-ea"/>
              </a:rPr>
              <a:t>, </a:t>
            </a:r>
            <a:r>
              <a:rPr lang="ja-JP" altLang="en-US" sz="2400" dirty="0">
                <a:latin typeface="+mn-ea"/>
              </a:rPr>
              <a:t>ｃを重複を許して５個並べるとき、何通りの</a:t>
            </a:r>
            <a:endParaRPr lang="en-US" altLang="ja-JP" sz="2400" dirty="0">
              <a:latin typeface="+mn-ea"/>
            </a:endParaRPr>
          </a:p>
        </p:txBody>
      </p:sp>
      <p:sp>
        <p:nvSpPr>
          <p:cNvPr id="87" name="Text Box 5">
            <a:extLst>
              <a:ext uri="{FF2B5EF4-FFF2-40B4-BE49-F238E27FC236}">
                <a16:creationId xmlns:a16="http://schemas.microsoft.com/office/drawing/2014/main" id="{E2452BAC-1A36-2A3E-B666-0E0832DB6FCC}"/>
              </a:ext>
            </a:extLst>
          </p:cNvPr>
          <p:cNvSpPr txBox="1">
            <a:spLocks noChangeArrowheads="1"/>
          </p:cNvSpPr>
          <p:nvPr/>
        </p:nvSpPr>
        <p:spPr bwMode="auto">
          <a:xfrm>
            <a:off x="1095427" y="4230281"/>
            <a:ext cx="277024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400" dirty="0">
                <a:latin typeface="+mn-ea"/>
              </a:rPr>
              <a:t>文字列が作れるか。</a:t>
            </a:r>
            <a:endParaRPr lang="en-US" altLang="ja-JP" sz="2400" dirty="0">
              <a:latin typeface="+mn-ea"/>
            </a:endParaRPr>
          </a:p>
        </p:txBody>
      </p:sp>
    </p:spTree>
    <p:extLst>
      <p:ext uri="{BB962C8B-B14F-4D97-AF65-F5344CB8AC3E}">
        <p14:creationId xmlns:p14="http://schemas.microsoft.com/office/powerpoint/2010/main" val="2217907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ssolv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dissolv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7"/>
                                        </p:tgtEl>
                                        <p:attrNameLst>
                                          <p:attrName>style.visibility</p:attrName>
                                        </p:attrNameLst>
                                      </p:cBhvr>
                                      <p:to>
                                        <p:strVal val="visible"/>
                                      </p:to>
                                    </p:set>
                                    <p:animEffect transition="in" filter="wipe(left)">
                                      <p:cBhvr>
                                        <p:cTn id="17" dur="3500"/>
                                        <p:tgtEl>
                                          <p:spTgt spid="11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8"/>
                                        </p:tgtEl>
                                        <p:attrNameLst>
                                          <p:attrName>style.visibility</p:attrName>
                                        </p:attrNameLst>
                                      </p:cBhvr>
                                      <p:to>
                                        <p:strVal val="visible"/>
                                      </p:to>
                                    </p:set>
                                    <p:animEffect transition="in" filter="wipe(left)">
                                      <p:cBhvr>
                                        <p:cTn id="22" dur="1750"/>
                                        <p:tgtEl>
                                          <p:spTgt spid="118"/>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dissolve">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64"/>
                                        </p:tgtEl>
                                        <p:attrNameLst>
                                          <p:attrName>style.visibility</p:attrName>
                                        </p:attrNameLst>
                                      </p:cBhvr>
                                      <p:to>
                                        <p:strVal val="visible"/>
                                      </p:to>
                                    </p:set>
                                    <p:animEffect transition="in" filter="dissolve">
                                      <p:cBhvr>
                                        <p:cTn id="32" dur="500"/>
                                        <p:tgtEl>
                                          <p:spTgt spid="64"/>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5"/>
                                        </p:tgtEl>
                                        <p:attrNameLst>
                                          <p:attrName>style.visibility</p:attrName>
                                        </p:attrNameLst>
                                      </p:cBhvr>
                                      <p:to>
                                        <p:strVal val="visible"/>
                                      </p:to>
                                    </p:set>
                                    <p:animEffect transition="in" filter="dissolve">
                                      <p:cBhvr>
                                        <p:cTn id="37" dur="500"/>
                                        <p:tgtEl>
                                          <p:spTgt spid="65"/>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66"/>
                                        </p:tgtEl>
                                        <p:attrNameLst>
                                          <p:attrName>style.visibility</p:attrName>
                                        </p:attrNameLst>
                                      </p:cBhvr>
                                      <p:to>
                                        <p:strVal val="visible"/>
                                      </p:to>
                                    </p:set>
                                    <p:animEffect transition="in" filter="dissolve">
                                      <p:cBhvr>
                                        <p:cTn id="42" dur="500"/>
                                        <p:tgtEl>
                                          <p:spTgt spid="66"/>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67"/>
                                        </p:tgtEl>
                                        <p:attrNameLst>
                                          <p:attrName>style.visibility</p:attrName>
                                        </p:attrNameLst>
                                      </p:cBhvr>
                                      <p:to>
                                        <p:strVal val="visible"/>
                                      </p:to>
                                    </p:set>
                                    <p:animEffect transition="in" filter="dissolve">
                                      <p:cBhvr>
                                        <p:cTn id="47" dur="500"/>
                                        <p:tgtEl>
                                          <p:spTgt spid="67"/>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dissolve">
                                      <p:cBhvr>
                                        <p:cTn id="52" dur="500"/>
                                        <p:tgtEl>
                                          <p:spTgt spid="20"/>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23"/>
                                        </p:tgtEl>
                                        <p:attrNameLst>
                                          <p:attrName>style.visibility</p:attrName>
                                        </p:attrNameLst>
                                      </p:cBhvr>
                                      <p:to>
                                        <p:strVal val="visible"/>
                                      </p:to>
                                    </p:set>
                                    <p:animEffect transition="in" filter="wipe(down)">
                                      <p:cBhvr>
                                        <p:cTn id="57" dur="500"/>
                                        <p:tgtEl>
                                          <p:spTgt spid="23"/>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68"/>
                                        </p:tgtEl>
                                        <p:attrNameLst>
                                          <p:attrName>style.visibility</p:attrName>
                                        </p:attrNameLst>
                                      </p:cBhvr>
                                      <p:to>
                                        <p:strVal val="visible"/>
                                      </p:to>
                                    </p:set>
                                    <p:animEffect transition="in" filter="dissolve">
                                      <p:cBhvr>
                                        <p:cTn id="62" dur="500"/>
                                        <p:tgtEl>
                                          <p:spTgt spid="68"/>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69"/>
                                        </p:tgtEl>
                                        <p:attrNameLst>
                                          <p:attrName>style.visibility</p:attrName>
                                        </p:attrNameLst>
                                      </p:cBhvr>
                                      <p:to>
                                        <p:strVal val="visible"/>
                                      </p:to>
                                    </p:set>
                                    <p:animEffect transition="in" filter="dissolve">
                                      <p:cBhvr>
                                        <p:cTn id="67" dur="500"/>
                                        <p:tgtEl>
                                          <p:spTgt spid="69"/>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70"/>
                                        </p:tgtEl>
                                        <p:attrNameLst>
                                          <p:attrName>style.visibility</p:attrName>
                                        </p:attrNameLst>
                                      </p:cBhvr>
                                      <p:to>
                                        <p:strVal val="visible"/>
                                      </p:to>
                                    </p:set>
                                    <p:animEffect transition="in" filter="dissolve">
                                      <p:cBhvr>
                                        <p:cTn id="72" dur="500"/>
                                        <p:tgtEl>
                                          <p:spTgt spid="70"/>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71"/>
                                        </p:tgtEl>
                                        <p:attrNameLst>
                                          <p:attrName>style.visibility</p:attrName>
                                        </p:attrNameLst>
                                      </p:cBhvr>
                                      <p:to>
                                        <p:strVal val="visible"/>
                                      </p:to>
                                    </p:set>
                                    <p:animEffect transition="in" filter="dissolve">
                                      <p:cBhvr>
                                        <p:cTn id="77" dur="500"/>
                                        <p:tgtEl>
                                          <p:spTgt spid="71"/>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nodeType="clickEffect">
                                  <p:stCondLst>
                                    <p:cond delay="0"/>
                                  </p:stCondLst>
                                  <p:childTnLst>
                                    <p:set>
                                      <p:cBhvr>
                                        <p:cTn id="81" dur="1" fill="hold">
                                          <p:stCondLst>
                                            <p:cond delay="0"/>
                                          </p:stCondLst>
                                        </p:cTn>
                                        <p:tgtEl>
                                          <p:spTgt spid="24"/>
                                        </p:tgtEl>
                                        <p:attrNameLst>
                                          <p:attrName>style.visibility</p:attrName>
                                        </p:attrNameLst>
                                      </p:cBhvr>
                                      <p:to>
                                        <p:strVal val="visible"/>
                                      </p:to>
                                    </p:set>
                                    <p:animEffect transition="in" filter="dissolve">
                                      <p:cBhvr>
                                        <p:cTn id="82" dur="500"/>
                                        <p:tgtEl>
                                          <p:spTgt spid="24"/>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27"/>
                                        </p:tgtEl>
                                        <p:attrNameLst>
                                          <p:attrName>style.visibility</p:attrName>
                                        </p:attrNameLst>
                                      </p:cBhvr>
                                      <p:to>
                                        <p:strVal val="visible"/>
                                      </p:to>
                                    </p:set>
                                    <p:animEffect transition="in" filter="wipe(down)">
                                      <p:cBhvr>
                                        <p:cTn id="87" dur="500"/>
                                        <p:tgtEl>
                                          <p:spTgt spid="27"/>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grpId="0" nodeType="clickEffect">
                                  <p:stCondLst>
                                    <p:cond delay="0"/>
                                  </p:stCondLst>
                                  <p:childTnLst>
                                    <p:set>
                                      <p:cBhvr>
                                        <p:cTn id="91" dur="1" fill="hold">
                                          <p:stCondLst>
                                            <p:cond delay="0"/>
                                          </p:stCondLst>
                                        </p:cTn>
                                        <p:tgtEl>
                                          <p:spTgt spid="72"/>
                                        </p:tgtEl>
                                        <p:attrNameLst>
                                          <p:attrName>style.visibility</p:attrName>
                                        </p:attrNameLst>
                                      </p:cBhvr>
                                      <p:to>
                                        <p:strVal val="visible"/>
                                      </p:to>
                                    </p:set>
                                    <p:animEffect transition="in" filter="dissolve">
                                      <p:cBhvr>
                                        <p:cTn id="92" dur="500"/>
                                        <p:tgtEl>
                                          <p:spTgt spid="72"/>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grpId="0" nodeType="clickEffect">
                                  <p:stCondLst>
                                    <p:cond delay="0"/>
                                  </p:stCondLst>
                                  <p:childTnLst>
                                    <p:set>
                                      <p:cBhvr>
                                        <p:cTn id="96" dur="1" fill="hold">
                                          <p:stCondLst>
                                            <p:cond delay="0"/>
                                          </p:stCondLst>
                                        </p:cTn>
                                        <p:tgtEl>
                                          <p:spTgt spid="73"/>
                                        </p:tgtEl>
                                        <p:attrNameLst>
                                          <p:attrName>style.visibility</p:attrName>
                                        </p:attrNameLst>
                                      </p:cBhvr>
                                      <p:to>
                                        <p:strVal val="visible"/>
                                      </p:to>
                                    </p:set>
                                    <p:animEffect transition="in" filter="dissolve">
                                      <p:cBhvr>
                                        <p:cTn id="97" dur="500"/>
                                        <p:tgtEl>
                                          <p:spTgt spid="73"/>
                                        </p:tgtEl>
                                      </p:cBhvr>
                                    </p:animEffect>
                                  </p:childTnLst>
                                </p:cTn>
                              </p:par>
                            </p:childTnLst>
                          </p:cTn>
                        </p:par>
                      </p:childTnLst>
                    </p:cTn>
                  </p:par>
                  <p:par>
                    <p:cTn id="98" fill="hold">
                      <p:stCondLst>
                        <p:cond delay="indefinite"/>
                      </p:stCondLst>
                      <p:childTnLst>
                        <p:par>
                          <p:cTn id="99" fill="hold">
                            <p:stCondLst>
                              <p:cond delay="0"/>
                            </p:stCondLst>
                            <p:childTnLst>
                              <p:par>
                                <p:cTn id="100" presetID="9" presetClass="entr" presetSubtype="0" fill="hold" grpId="0" nodeType="clickEffect">
                                  <p:stCondLst>
                                    <p:cond delay="0"/>
                                  </p:stCondLst>
                                  <p:childTnLst>
                                    <p:set>
                                      <p:cBhvr>
                                        <p:cTn id="101" dur="1" fill="hold">
                                          <p:stCondLst>
                                            <p:cond delay="0"/>
                                          </p:stCondLst>
                                        </p:cTn>
                                        <p:tgtEl>
                                          <p:spTgt spid="74"/>
                                        </p:tgtEl>
                                        <p:attrNameLst>
                                          <p:attrName>style.visibility</p:attrName>
                                        </p:attrNameLst>
                                      </p:cBhvr>
                                      <p:to>
                                        <p:strVal val="visible"/>
                                      </p:to>
                                    </p:set>
                                    <p:animEffect transition="in" filter="dissolve">
                                      <p:cBhvr>
                                        <p:cTn id="102" dur="500"/>
                                        <p:tgtEl>
                                          <p:spTgt spid="74"/>
                                        </p:tgtEl>
                                      </p:cBhvr>
                                    </p:animEffect>
                                  </p:childTnLst>
                                </p:cTn>
                              </p:par>
                            </p:childTnLst>
                          </p:cTn>
                        </p:par>
                      </p:childTnLst>
                    </p:cTn>
                  </p:par>
                  <p:par>
                    <p:cTn id="103" fill="hold">
                      <p:stCondLst>
                        <p:cond delay="indefinite"/>
                      </p:stCondLst>
                      <p:childTnLst>
                        <p:par>
                          <p:cTn id="104" fill="hold">
                            <p:stCondLst>
                              <p:cond delay="0"/>
                            </p:stCondLst>
                            <p:childTnLst>
                              <p:par>
                                <p:cTn id="105" presetID="9" presetClass="entr" presetSubtype="0" fill="hold" grpId="0" nodeType="clickEffect">
                                  <p:stCondLst>
                                    <p:cond delay="0"/>
                                  </p:stCondLst>
                                  <p:childTnLst>
                                    <p:set>
                                      <p:cBhvr>
                                        <p:cTn id="106" dur="1" fill="hold">
                                          <p:stCondLst>
                                            <p:cond delay="0"/>
                                          </p:stCondLst>
                                        </p:cTn>
                                        <p:tgtEl>
                                          <p:spTgt spid="75"/>
                                        </p:tgtEl>
                                        <p:attrNameLst>
                                          <p:attrName>style.visibility</p:attrName>
                                        </p:attrNameLst>
                                      </p:cBhvr>
                                      <p:to>
                                        <p:strVal val="visible"/>
                                      </p:to>
                                    </p:set>
                                    <p:animEffect transition="in" filter="dissolve">
                                      <p:cBhvr>
                                        <p:cTn id="107" dur="500"/>
                                        <p:tgtEl>
                                          <p:spTgt spid="75"/>
                                        </p:tgtEl>
                                      </p:cBhvr>
                                    </p:animEffect>
                                  </p:childTnLst>
                                </p:cTn>
                              </p:par>
                            </p:childTnLst>
                          </p:cTn>
                        </p:par>
                      </p:childTnLst>
                    </p:cTn>
                  </p:par>
                  <p:par>
                    <p:cTn id="108" fill="hold">
                      <p:stCondLst>
                        <p:cond delay="indefinite"/>
                      </p:stCondLst>
                      <p:childTnLst>
                        <p:par>
                          <p:cTn id="109" fill="hold">
                            <p:stCondLst>
                              <p:cond delay="0"/>
                            </p:stCondLst>
                            <p:childTnLst>
                              <p:par>
                                <p:cTn id="110" presetID="9" presetClass="entr" presetSubtype="0" fill="hold" nodeType="clickEffect">
                                  <p:stCondLst>
                                    <p:cond delay="0"/>
                                  </p:stCondLst>
                                  <p:childTnLst>
                                    <p:set>
                                      <p:cBhvr>
                                        <p:cTn id="111" dur="1" fill="hold">
                                          <p:stCondLst>
                                            <p:cond delay="0"/>
                                          </p:stCondLst>
                                        </p:cTn>
                                        <p:tgtEl>
                                          <p:spTgt spid="28"/>
                                        </p:tgtEl>
                                        <p:attrNameLst>
                                          <p:attrName>style.visibility</p:attrName>
                                        </p:attrNameLst>
                                      </p:cBhvr>
                                      <p:to>
                                        <p:strVal val="visible"/>
                                      </p:to>
                                    </p:set>
                                    <p:animEffect transition="in" filter="dissolve">
                                      <p:cBhvr>
                                        <p:cTn id="112" dur="500"/>
                                        <p:tgtEl>
                                          <p:spTgt spid="28"/>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4" fill="hold" grpId="0" nodeType="clickEffect">
                                  <p:stCondLst>
                                    <p:cond delay="0"/>
                                  </p:stCondLst>
                                  <p:childTnLst>
                                    <p:set>
                                      <p:cBhvr>
                                        <p:cTn id="116" dur="1" fill="hold">
                                          <p:stCondLst>
                                            <p:cond delay="0"/>
                                          </p:stCondLst>
                                        </p:cTn>
                                        <p:tgtEl>
                                          <p:spTgt spid="31"/>
                                        </p:tgtEl>
                                        <p:attrNameLst>
                                          <p:attrName>style.visibility</p:attrName>
                                        </p:attrNameLst>
                                      </p:cBhvr>
                                      <p:to>
                                        <p:strVal val="visible"/>
                                      </p:to>
                                    </p:set>
                                    <p:animEffect transition="in" filter="wipe(down)">
                                      <p:cBhvr>
                                        <p:cTn id="117" dur="500"/>
                                        <p:tgtEl>
                                          <p:spTgt spid="31"/>
                                        </p:tgtEl>
                                      </p:cBhvr>
                                    </p:animEffect>
                                  </p:childTnLst>
                                </p:cTn>
                              </p:par>
                            </p:childTnLst>
                          </p:cTn>
                        </p:par>
                      </p:childTnLst>
                    </p:cTn>
                  </p:par>
                  <p:par>
                    <p:cTn id="118" fill="hold">
                      <p:stCondLst>
                        <p:cond delay="indefinite"/>
                      </p:stCondLst>
                      <p:childTnLst>
                        <p:par>
                          <p:cTn id="119" fill="hold">
                            <p:stCondLst>
                              <p:cond delay="0"/>
                            </p:stCondLst>
                            <p:childTnLst>
                              <p:par>
                                <p:cTn id="120" presetID="22" presetClass="entr" presetSubtype="8" fill="hold" grpId="0" nodeType="clickEffect">
                                  <p:stCondLst>
                                    <p:cond delay="0"/>
                                  </p:stCondLst>
                                  <p:childTnLst>
                                    <p:set>
                                      <p:cBhvr>
                                        <p:cTn id="121" dur="1" fill="hold">
                                          <p:stCondLst>
                                            <p:cond delay="0"/>
                                          </p:stCondLst>
                                        </p:cTn>
                                        <p:tgtEl>
                                          <p:spTgt spid="78"/>
                                        </p:tgtEl>
                                        <p:attrNameLst>
                                          <p:attrName>style.visibility</p:attrName>
                                        </p:attrNameLst>
                                      </p:cBhvr>
                                      <p:to>
                                        <p:strVal val="visible"/>
                                      </p:to>
                                    </p:set>
                                    <p:animEffect transition="in" filter="wipe(left)">
                                      <p:cBhvr>
                                        <p:cTn id="122" dur="3500"/>
                                        <p:tgtEl>
                                          <p:spTgt spid="78"/>
                                        </p:tgtEl>
                                      </p:cBhvr>
                                    </p:animEffect>
                                  </p:childTnLst>
                                </p:cTn>
                              </p:par>
                            </p:childTnLst>
                          </p:cTn>
                        </p:par>
                      </p:childTnLst>
                    </p:cTn>
                  </p:par>
                  <p:par>
                    <p:cTn id="123" fill="hold">
                      <p:stCondLst>
                        <p:cond delay="indefinite"/>
                      </p:stCondLst>
                      <p:childTnLst>
                        <p:par>
                          <p:cTn id="124" fill="hold">
                            <p:stCondLst>
                              <p:cond delay="0"/>
                            </p:stCondLst>
                            <p:childTnLst>
                              <p:par>
                                <p:cTn id="125" presetID="9" presetClass="entr" presetSubtype="0" fill="hold" nodeType="clickEffect">
                                  <p:stCondLst>
                                    <p:cond delay="0"/>
                                  </p:stCondLst>
                                  <p:childTnLst>
                                    <p:set>
                                      <p:cBhvr>
                                        <p:cTn id="126" dur="1" fill="hold">
                                          <p:stCondLst>
                                            <p:cond delay="0"/>
                                          </p:stCondLst>
                                        </p:cTn>
                                        <p:tgtEl>
                                          <p:spTgt spid="79"/>
                                        </p:tgtEl>
                                        <p:attrNameLst>
                                          <p:attrName>style.visibility</p:attrName>
                                        </p:attrNameLst>
                                      </p:cBhvr>
                                      <p:to>
                                        <p:strVal val="visible"/>
                                      </p:to>
                                    </p:set>
                                    <p:animEffect transition="in" filter="dissolve">
                                      <p:cBhvr>
                                        <p:cTn id="127" dur="500"/>
                                        <p:tgtEl>
                                          <p:spTgt spid="79"/>
                                        </p:tgtEl>
                                      </p:cBhvr>
                                    </p:animEffect>
                                  </p:childTnLst>
                                </p:cTn>
                              </p:par>
                            </p:childTnLst>
                          </p:cTn>
                        </p:par>
                      </p:childTnLst>
                    </p:cTn>
                  </p:par>
                  <p:par>
                    <p:cTn id="128" fill="hold">
                      <p:stCondLst>
                        <p:cond delay="indefinite"/>
                      </p:stCondLst>
                      <p:childTnLst>
                        <p:par>
                          <p:cTn id="129" fill="hold">
                            <p:stCondLst>
                              <p:cond delay="0"/>
                            </p:stCondLst>
                            <p:childTnLst>
                              <p:par>
                                <p:cTn id="130" presetID="22" presetClass="entr" presetSubtype="8" fill="hold" grpId="0" nodeType="clickEffect">
                                  <p:stCondLst>
                                    <p:cond delay="0"/>
                                  </p:stCondLst>
                                  <p:childTnLst>
                                    <p:set>
                                      <p:cBhvr>
                                        <p:cTn id="131" dur="1" fill="hold">
                                          <p:stCondLst>
                                            <p:cond delay="0"/>
                                          </p:stCondLst>
                                        </p:cTn>
                                        <p:tgtEl>
                                          <p:spTgt spid="76"/>
                                        </p:tgtEl>
                                        <p:attrNameLst>
                                          <p:attrName>style.visibility</p:attrName>
                                        </p:attrNameLst>
                                      </p:cBhvr>
                                      <p:to>
                                        <p:strVal val="visible"/>
                                      </p:to>
                                    </p:set>
                                    <p:animEffect transition="in" filter="wipe(left)">
                                      <p:cBhvr>
                                        <p:cTn id="132" dur="1500"/>
                                        <p:tgtEl>
                                          <p:spTgt spid="76"/>
                                        </p:tgtEl>
                                      </p:cBhvr>
                                    </p:animEffect>
                                  </p:childTnLst>
                                </p:cTn>
                              </p:par>
                            </p:childTnLst>
                          </p:cTn>
                        </p:par>
                      </p:childTnLst>
                    </p:cTn>
                  </p:par>
                  <p:par>
                    <p:cTn id="133" fill="hold">
                      <p:stCondLst>
                        <p:cond delay="indefinite"/>
                      </p:stCondLst>
                      <p:childTnLst>
                        <p:par>
                          <p:cTn id="134" fill="hold">
                            <p:stCondLst>
                              <p:cond delay="0"/>
                            </p:stCondLst>
                            <p:childTnLst>
                              <p:par>
                                <p:cTn id="135" presetID="22" presetClass="entr" presetSubtype="8" fill="hold" grpId="0" nodeType="clickEffect">
                                  <p:stCondLst>
                                    <p:cond delay="0"/>
                                  </p:stCondLst>
                                  <p:childTnLst>
                                    <p:set>
                                      <p:cBhvr>
                                        <p:cTn id="136" dur="1" fill="hold">
                                          <p:stCondLst>
                                            <p:cond delay="0"/>
                                          </p:stCondLst>
                                        </p:cTn>
                                        <p:tgtEl>
                                          <p:spTgt spid="77"/>
                                        </p:tgtEl>
                                        <p:attrNameLst>
                                          <p:attrName>style.visibility</p:attrName>
                                        </p:attrNameLst>
                                      </p:cBhvr>
                                      <p:to>
                                        <p:strVal val="visible"/>
                                      </p:to>
                                    </p:set>
                                    <p:animEffect transition="in" filter="wipe(left)">
                                      <p:cBhvr>
                                        <p:cTn id="137" dur="750"/>
                                        <p:tgtEl>
                                          <p:spTgt spid="77"/>
                                        </p:tgtEl>
                                      </p:cBhvr>
                                    </p:animEffect>
                                  </p:childTnLst>
                                </p:cTn>
                              </p:par>
                            </p:childTnLst>
                          </p:cTn>
                        </p:par>
                      </p:childTnLst>
                    </p:cTn>
                  </p:par>
                  <p:par>
                    <p:cTn id="138" fill="hold">
                      <p:stCondLst>
                        <p:cond delay="indefinite"/>
                      </p:stCondLst>
                      <p:childTnLst>
                        <p:par>
                          <p:cTn id="139" fill="hold">
                            <p:stCondLst>
                              <p:cond delay="0"/>
                            </p:stCondLst>
                            <p:childTnLst>
                              <p:par>
                                <p:cTn id="140" presetID="22" presetClass="entr" presetSubtype="8" fill="hold" nodeType="clickEffect">
                                  <p:stCondLst>
                                    <p:cond delay="0"/>
                                  </p:stCondLst>
                                  <p:childTnLst>
                                    <p:set>
                                      <p:cBhvr>
                                        <p:cTn id="141" dur="1" fill="hold">
                                          <p:stCondLst>
                                            <p:cond delay="0"/>
                                          </p:stCondLst>
                                        </p:cTn>
                                        <p:tgtEl>
                                          <p:spTgt spid="82"/>
                                        </p:tgtEl>
                                        <p:attrNameLst>
                                          <p:attrName>style.visibility</p:attrName>
                                        </p:attrNameLst>
                                      </p:cBhvr>
                                      <p:to>
                                        <p:strVal val="visible"/>
                                      </p:to>
                                    </p:set>
                                    <p:animEffect transition="in" filter="wipe(left)">
                                      <p:cBhvr>
                                        <p:cTn id="142" dur="1250"/>
                                        <p:tgtEl>
                                          <p:spTgt spid="82"/>
                                        </p:tgtEl>
                                      </p:cBhvr>
                                    </p:animEffect>
                                  </p:childTnLst>
                                </p:cTn>
                              </p:par>
                            </p:childTnLst>
                          </p:cTn>
                        </p:par>
                      </p:childTnLst>
                    </p:cTn>
                  </p:par>
                  <p:par>
                    <p:cTn id="143" fill="hold">
                      <p:stCondLst>
                        <p:cond delay="indefinite"/>
                      </p:stCondLst>
                      <p:childTnLst>
                        <p:par>
                          <p:cTn id="144" fill="hold">
                            <p:stCondLst>
                              <p:cond delay="0"/>
                            </p:stCondLst>
                            <p:childTnLst>
                              <p:par>
                                <p:cTn id="145" presetID="9" presetClass="entr" presetSubtype="0" fill="hold" grpId="0" nodeType="clickEffect">
                                  <p:stCondLst>
                                    <p:cond delay="0"/>
                                  </p:stCondLst>
                                  <p:childTnLst>
                                    <p:set>
                                      <p:cBhvr>
                                        <p:cTn id="146" dur="1" fill="hold">
                                          <p:stCondLst>
                                            <p:cond delay="0"/>
                                          </p:stCondLst>
                                        </p:cTn>
                                        <p:tgtEl>
                                          <p:spTgt spid="112"/>
                                        </p:tgtEl>
                                        <p:attrNameLst>
                                          <p:attrName>style.visibility</p:attrName>
                                        </p:attrNameLst>
                                      </p:cBhvr>
                                      <p:to>
                                        <p:strVal val="visible"/>
                                      </p:to>
                                    </p:set>
                                    <p:animEffect transition="in" filter="dissolve">
                                      <p:cBhvr>
                                        <p:cTn id="147" dur="500"/>
                                        <p:tgtEl>
                                          <p:spTgt spid="112"/>
                                        </p:tgtEl>
                                      </p:cBhvr>
                                    </p:animEffect>
                                  </p:childTnLst>
                                </p:cTn>
                              </p:par>
                            </p:childTnLst>
                          </p:cTn>
                        </p:par>
                      </p:childTnLst>
                    </p:cTn>
                  </p:par>
                  <p:par>
                    <p:cTn id="148" fill="hold">
                      <p:stCondLst>
                        <p:cond delay="indefinite"/>
                      </p:stCondLst>
                      <p:childTnLst>
                        <p:par>
                          <p:cTn id="149" fill="hold">
                            <p:stCondLst>
                              <p:cond delay="0"/>
                            </p:stCondLst>
                            <p:childTnLst>
                              <p:par>
                                <p:cTn id="150" presetID="22" presetClass="entr" presetSubtype="8" fill="hold" grpId="0" nodeType="clickEffect">
                                  <p:stCondLst>
                                    <p:cond delay="0"/>
                                  </p:stCondLst>
                                  <p:childTnLst>
                                    <p:set>
                                      <p:cBhvr>
                                        <p:cTn id="151" dur="1" fill="hold">
                                          <p:stCondLst>
                                            <p:cond delay="0"/>
                                          </p:stCondLst>
                                        </p:cTn>
                                        <p:tgtEl>
                                          <p:spTgt spid="85"/>
                                        </p:tgtEl>
                                        <p:attrNameLst>
                                          <p:attrName>style.visibility</p:attrName>
                                        </p:attrNameLst>
                                      </p:cBhvr>
                                      <p:to>
                                        <p:strVal val="visible"/>
                                      </p:to>
                                    </p:set>
                                    <p:animEffect transition="in" filter="wipe(left)">
                                      <p:cBhvr>
                                        <p:cTn id="152" dur="3500"/>
                                        <p:tgtEl>
                                          <p:spTgt spid="85"/>
                                        </p:tgtEl>
                                      </p:cBhvr>
                                    </p:animEffect>
                                  </p:childTnLst>
                                </p:cTn>
                              </p:par>
                            </p:childTnLst>
                          </p:cTn>
                        </p:par>
                      </p:childTnLst>
                    </p:cTn>
                  </p:par>
                  <p:par>
                    <p:cTn id="153" fill="hold">
                      <p:stCondLst>
                        <p:cond delay="indefinite"/>
                      </p:stCondLst>
                      <p:childTnLst>
                        <p:par>
                          <p:cTn id="154" fill="hold">
                            <p:stCondLst>
                              <p:cond delay="0"/>
                            </p:stCondLst>
                            <p:childTnLst>
                              <p:par>
                                <p:cTn id="155" presetID="22" presetClass="entr" presetSubtype="8" fill="hold" grpId="0" nodeType="clickEffect">
                                  <p:stCondLst>
                                    <p:cond delay="0"/>
                                  </p:stCondLst>
                                  <p:childTnLst>
                                    <p:set>
                                      <p:cBhvr>
                                        <p:cTn id="156" dur="1" fill="hold">
                                          <p:stCondLst>
                                            <p:cond delay="0"/>
                                          </p:stCondLst>
                                        </p:cTn>
                                        <p:tgtEl>
                                          <p:spTgt spid="87"/>
                                        </p:tgtEl>
                                        <p:attrNameLst>
                                          <p:attrName>style.visibility</p:attrName>
                                        </p:attrNameLst>
                                      </p:cBhvr>
                                      <p:to>
                                        <p:strVal val="visible"/>
                                      </p:to>
                                    </p:set>
                                    <p:animEffect transition="in" filter="wipe(left)">
                                      <p:cBhvr>
                                        <p:cTn id="157" dur="2250"/>
                                        <p:tgtEl>
                                          <p:spTgt spid="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 grpId="0" animBg="1"/>
      <p:bldP spid="117" grpId="0"/>
      <p:bldP spid="118" grpId="0"/>
      <p:bldP spid="15" grpId="0" animBg="1"/>
      <p:bldP spid="23" grpId="0" animBg="1"/>
      <p:bldP spid="27" grpId="0" animBg="1"/>
      <p:bldP spid="31" grpId="0" animBg="1"/>
      <p:bldP spid="64" grpId="0" animBg="1"/>
      <p:bldP spid="65" grpId="0" animBg="1"/>
      <p:bldP spid="66" grpId="0" animBg="1"/>
      <p:bldP spid="67" grpId="0" animBg="1"/>
      <p:bldP spid="68" grpId="0" animBg="1"/>
      <p:bldP spid="69" grpId="0" animBg="1"/>
      <p:bldP spid="70" grpId="0" animBg="1"/>
      <p:bldP spid="71" grpId="0" animBg="1"/>
      <p:bldP spid="72" grpId="0" animBg="1"/>
      <p:bldP spid="73" grpId="0" animBg="1"/>
      <p:bldP spid="74" grpId="0" animBg="1"/>
      <p:bldP spid="75" grpId="0" animBg="1"/>
      <p:bldP spid="76" grpId="0"/>
      <p:bldP spid="77" grpId="0"/>
      <p:bldP spid="78" grpId="0"/>
      <p:bldP spid="85" grpId="0"/>
      <p:bldP spid="8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3D848-FA48-E485-9C89-AE9D6BA0D436}"/>
            </a:ext>
          </a:extLst>
        </p:cNvPr>
        <p:cNvGrpSpPr/>
        <p:nvPr/>
      </p:nvGrpSpPr>
      <p:grpSpPr>
        <a:xfrm>
          <a:off x="0" y="0"/>
          <a:ext cx="0" cy="0"/>
          <a:chOff x="0" y="0"/>
          <a:chExt cx="0" cy="0"/>
        </a:xfrm>
      </p:grpSpPr>
      <p:sp>
        <p:nvSpPr>
          <p:cNvPr id="112" name="フローチャート : 代替処理 111">
            <a:extLst>
              <a:ext uri="{FF2B5EF4-FFF2-40B4-BE49-F238E27FC236}">
                <a16:creationId xmlns:a16="http://schemas.microsoft.com/office/drawing/2014/main" id="{CB845020-01FA-ED59-FABB-C5045D3921C3}"/>
              </a:ext>
            </a:extLst>
          </p:cNvPr>
          <p:cNvSpPr/>
          <p:nvPr/>
        </p:nvSpPr>
        <p:spPr>
          <a:xfrm>
            <a:off x="92939" y="3989498"/>
            <a:ext cx="970111" cy="792088"/>
          </a:xfrm>
          <a:prstGeom prst="flowChartAlternateProcess">
            <a:avLst/>
          </a:prstGeom>
          <a:solidFill>
            <a:srgbClr val="92D050">
              <a:alpha val="59000"/>
            </a:srgbClr>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400" dirty="0">
                <a:solidFill>
                  <a:schemeClr val="tx1"/>
                </a:solidFill>
              </a:rPr>
              <a:t>練習１８</a:t>
            </a:r>
          </a:p>
        </p:txBody>
      </p:sp>
      <p:sp>
        <p:nvSpPr>
          <p:cNvPr id="117" name="Text Box 5">
            <a:extLst>
              <a:ext uri="{FF2B5EF4-FFF2-40B4-BE49-F238E27FC236}">
                <a16:creationId xmlns:a16="http://schemas.microsoft.com/office/drawing/2014/main" id="{5B2727C9-E0CF-FFD6-7F61-27381AC18857}"/>
              </a:ext>
            </a:extLst>
          </p:cNvPr>
          <p:cNvSpPr txBox="1">
            <a:spLocks noChangeArrowheads="1"/>
          </p:cNvSpPr>
          <p:nvPr/>
        </p:nvSpPr>
        <p:spPr bwMode="auto">
          <a:xfrm>
            <a:off x="801387" y="1365467"/>
            <a:ext cx="787506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400" dirty="0">
                <a:latin typeface="+mn-ea"/>
              </a:rPr>
              <a:t>４種類の数字１</a:t>
            </a:r>
            <a:r>
              <a:rPr lang="en-US" altLang="ja-JP" sz="2400" dirty="0">
                <a:latin typeface="+mn-ea"/>
              </a:rPr>
              <a:t>, </a:t>
            </a:r>
            <a:r>
              <a:rPr lang="ja-JP" altLang="en-US" sz="2400" dirty="0">
                <a:latin typeface="+mn-ea"/>
              </a:rPr>
              <a:t>２</a:t>
            </a:r>
            <a:r>
              <a:rPr lang="en-US" altLang="ja-JP" sz="2400" dirty="0">
                <a:latin typeface="+mn-ea"/>
              </a:rPr>
              <a:t>, </a:t>
            </a:r>
            <a:r>
              <a:rPr lang="ja-JP" altLang="en-US" sz="2400" dirty="0">
                <a:latin typeface="+mn-ea"/>
              </a:rPr>
              <a:t>３</a:t>
            </a:r>
            <a:r>
              <a:rPr lang="en-US" altLang="ja-JP" sz="2400" dirty="0">
                <a:latin typeface="+mn-ea"/>
              </a:rPr>
              <a:t>, </a:t>
            </a:r>
            <a:r>
              <a:rPr lang="ja-JP" altLang="en-US" sz="2400" dirty="0">
                <a:latin typeface="+mn-ea"/>
              </a:rPr>
              <a:t>４から、重複を許して３個使ってできる</a:t>
            </a:r>
            <a:endParaRPr lang="en-US" altLang="ja-JP" sz="2400" dirty="0">
              <a:latin typeface="+mn-ea"/>
            </a:endParaRPr>
          </a:p>
        </p:txBody>
      </p:sp>
      <p:sp>
        <p:nvSpPr>
          <p:cNvPr id="118" name="Text Box 5">
            <a:extLst>
              <a:ext uri="{FF2B5EF4-FFF2-40B4-BE49-F238E27FC236}">
                <a16:creationId xmlns:a16="http://schemas.microsoft.com/office/drawing/2014/main" id="{4E9EBD27-8671-A0D9-6C98-249CE7162174}"/>
              </a:ext>
            </a:extLst>
          </p:cNvPr>
          <p:cNvSpPr txBox="1">
            <a:spLocks noChangeArrowheads="1"/>
          </p:cNvSpPr>
          <p:nvPr/>
        </p:nvSpPr>
        <p:spPr bwMode="auto">
          <a:xfrm>
            <a:off x="801387" y="1752418"/>
            <a:ext cx="305053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３けたの数は何個か。</a:t>
            </a:r>
            <a:endParaRPr lang="en-US" altLang="ja-JP" sz="2400" dirty="0">
              <a:latin typeface="+mn-ea"/>
              <a:ea typeface="+mn-ea"/>
            </a:endParaRPr>
          </a:p>
        </p:txBody>
      </p:sp>
      <p:grpSp>
        <p:nvGrpSpPr>
          <p:cNvPr id="14" name="グループ化 13">
            <a:extLst>
              <a:ext uri="{FF2B5EF4-FFF2-40B4-BE49-F238E27FC236}">
                <a16:creationId xmlns:a16="http://schemas.microsoft.com/office/drawing/2014/main" id="{FC77CD4E-856C-D507-7C98-6485C0CE05B1}"/>
              </a:ext>
            </a:extLst>
          </p:cNvPr>
          <p:cNvGrpSpPr/>
          <p:nvPr/>
        </p:nvGrpSpPr>
        <p:grpSpPr>
          <a:xfrm>
            <a:off x="179512" y="116632"/>
            <a:ext cx="5845842" cy="1152128"/>
            <a:chOff x="125676" y="5139447"/>
            <a:chExt cx="5845842" cy="1152128"/>
          </a:xfrm>
        </p:grpSpPr>
        <p:sp>
          <p:nvSpPr>
            <p:cNvPr id="2" name="正方形/長方形 1">
              <a:extLst>
                <a:ext uri="{FF2B5EF4-FFF2-40B4-BE49-F238E27FC236}">
                  <a16:creationId xmlns:a16="http://schemas.microsoft.com/office/drawing/2014/main" id="{BFFD0B2B-BF01-18FA-0B99-8FE32CE08AA7}"/>
                </a:ext>
              </a:extLst>
            </p:cNvPr>
            <p:cNvSpPr/>
            <p:nvPr/>
          </p:nvSpPr>
          <p:spPr>
            <a:xfrm>
              <a:off x="233589" y="5861623"/>
              <a:ext cx="288032" cy="288032"/>
            </a:xfrm>
            <a:prstGeom prst="rect">
              <a:avLst/>
            </a:prstGeom>
            <a:solidFill>
              <a:srgbClr val="FF7C80">
                <a:alpha val="42000"/>
              </a:srgb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3" name="正方形/長方形 2">
              <a:extLst>
                <a:ext uri="{FF2B5EF4-FFF2-40B4-BE49-F238E27FC236}">
                  <a16:creationId xmlns:a16="http://schemas.microsoft.com/office/drawing/2014/main" id="{40CFC580-988D-F933-E7C3-EAA011A62843}"/>
                </a:ext>
              </a:extLst>
            </p:cNvPr>
            <p:cNvSpPr/>
            <p:nvPr/>
          </p:nvSpPr>
          <p:spPr>
            <a:xfrm>
              <a:off x="5156932" y="5836394"/>
              <a:ext cx="288032" cy="288032"/>
            </a:xfrm>
            <a:prstGeom prst="rect">
              <a:avLst/>
            </a:prstGeom>
            <a:solidFill>
              <a:srgbClr val="FF7C80">
                <a:alpha val="42000"/>
              </a:srgb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4" name="円/楕円 83">
              <a:extLst>
                <a:ext uri="{FF2B5EF4-FFF2-40B4-BE49-F238E27FC236}">
                  <a16:creationId xmlns:a16="http://schemas.microsoft.com/office/drawing/2014/main" id="{364DA9D0-FACA-0DD2-A42F-14B739BE2A92}"/>
                </a:ext>
              </a:extLst>
            </p:cNvPr>
            <p:cNvSpPr/>
            <p:nvPr/>
          </p:nvSpPr>
          <p:spPr>
            <a:xfrm>
              <a:off x="1409643" y="5819370"/>
              <a:ext cx="309893" cy="309893"/>
            </a:xfrm>
            <a:prstGeom prst="ellipse">
              <a:avLst/>
            </a:prstGeom>
            <a:solidFill>
              <a:srgbClr val="00B0F0">
                <a:alpha val="56000"/>
              </a:srgbClr>
            </a:solid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7" name="円/楕円 84">
              <a:extLst>
                <a:ext uri="{FF2B5EF4-FFF2-40B4-BE49-F238E27FC236}">
                  <a16:creationId xmlns:a16="http://schemas.microsoft.com/office/drawing/2014/main" id="{840DD19C-502D-0CE1-3D97-83F9B3FEEEF2}"/>
                </a:ext>
              </a:extLst>
            </p:cNvPr>
            <p:cNvSpPr/>
            <p:nvPr/>
          </p:nvSpPr>
          <p:spPr>
            <a:xfrm>
              <a:off x="5485925" y="5748443"/>
              <a:ext cx="250680" cy="257196"/>
            </a:xfrm>
            <a:prstGeom prst="ellipse">
              <a:avLst/>
            </a:prstGeom>
            <a:solidFill>
              <a:srgbClr val="00B0F0">
                <a:alpha val="56000"/>
              </a:srgbClr>
            </a:solid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8" name="フローチャート : 代替処理 93">
              <a:extLst>
                <a:ext uri="{FF2B5EF4-FFF2-40B4-BE49-F238E27FC236}">
                  <a16:creationId xmlns:a16="http://schemas.microsoft.com/office/drawing/2014/main" id="{C92FC34A-1947-1ED3-A446-56FF97A19FF6}"/>
                </a:ext>
              </a:extLst>
            </p:cNvPr>
            <p:cNvSpPr/>
            <p:nvPr/>
          </p:nvSpPr>
          <p:spPr>
            <a:xfrm>
              <a:off x="125676" y="5139447"/>
              <a:ext cx="5845842" cy="1152128"/>
            </a:xfrm>
            <a:prstGeom prst="flowChartAlternateProcess">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400" dirty="0">
                <a:solidFill>
                  <a:schemeClr val="tx1"/>
                </a:solidFill>
              </a:endParaRPr>
            </a:p>
          </p:txBody>
        </p:sp>
        <p:sp>
          <p:nvSpPr>
            <p:cNvPr id="9" name="Text Box 5">
              <a:extLst>
                <a:ext uri="{FF2B5EF4-FFF2-40B4-BE49-F238E27FC236}">
                  <a16:creationId xmlns:a16="http://schemas.microsoft.com/office/drawing/2014/main" id="{E3FDF484-5FCA-7E08-B253-5F0858B4FABB}"/>
                </a:ext>
              </a:extLst>
            </p:cNvPr>
            <p:cNvSpPr txBox="1">
              <a:spLocks noChangeArrowheads="1"/>
            </p:cNvSpPr>
            <p:nvPr/>
          </p:nvSpPr>
          <p:spPr bwMode="auto">
            <a:xfrm>
              <a:off x="377605" y="5169734"/>
              <a:ext cx="2359516" cy="461665"/>
            </a:xfrm>
            <a:prstGeom prst="rect">
              <a:avLst/>
            </a:prstGeom>
            <a:solidFill>
              <a:srgbClr val="C00000">
                <a:alpha val="28000"/>
              </a:srgbClr>
            </a:solidFill>
            <a:ln w="31750">
              <a:solidFill>
                <a:srgbClr val="C00000"/>
              </a:solidFill>
              <a:miter lim="800000"/>
              <a:headEnd/>
              <a:tailEnd/>
            </a:ln>
            <a:effec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重複順列の総数</a:t>
              </a:r>
            </a:p>
          </p:txBody>
        </p:sp>
        <p:grpSp>
          <p:nvGrpSpPr>
            <p:cNvPr id="10" name="グループ化 9">
              <a:extLst>
                <a:ext uri="{FF2B5EF4-FFF2-40B4-BE49-F238E27FC236}">
                  <a16:creationId xmlns:a16="http://schemas.microsoft.com/office/drawing/2014/main" id="{B6BB768E-743E-A39E-626C-62EECA257F97}"/>
                </a:ext>
              </a:extLst>
            </p:cNvPr>
            <p:cNvGrpSpPr/>
            <p:nvPr/>
          </p:nvGrpSpPr>
          <p:grpSpPr>
            <a:xfrm>
              <a:off x="5027369" y="5649521"/>
              <a:ext cx="716202" cy="523220"/>
              <a:chOff x="5176734" y="5501833"/>
              <a:chExt cx="716202" cy="523220"/>
            </a:xfrm>
          </p:grpSpPr>
          <p:sp>
            <p:nvSpPr>
              <p:cNvPr id="11" name="正方形/長方形 10">
                <a:extLst>
                  <a:ext uri="{FF2B5EF4-FFF2-40B4-BE49-F238E27FC236}">
                    <a16:creationId xmlns:a16="http://schemas.microsoft.com/office/drawing/2014/main" id="{6D2B5F4B-A96A-536D-44C5-BB4D17092412}"/>
                  </a:ext>
                </a:extLst>
              </p:cNvPr>
              <p:cNvSpPr/>
              <p:nvPr/>
            </p:nvSpPr>
            <p:spPr>
              <a:xfrm>
                <a:off x="5528560" y="5528078"/>
                <a:ext cx="364376" cy="400110"/>
              </a:xfrm>
              <a:prstGeom prst="rect">
                <a:avLst/>
              </a:prstGeom>
            </p:spPr>
            <p:txBody>
              <a:bodyPr wrap="square">
                <a:spAutoFit/>
              </a:bodyPr>
              <a:lstStyle/>
              <a:p>
                <a:r>
                  <a:rPr lang="ja-JP" altLang="en-US" sz="2000" dirty="0">
                    <a:latin typeface="HG行書体" panose="03000609000000000000" pitchFamily="65" charset="-128"/>
                    <a:ea typeface="HG行書体" panose="03000609000000000000" pitchFamily="65" charset="-128"/>
                  </a:rPr>
                  <a:t>ｒ</a:t>
                </a:r>
                <a:endParaRPr lang="ja-JP" altLang="en-US" sz="2000" dirty="0"/>
              </a:p>
            </p:txBody>
          </p:sp>
          <p:sp>
            <p:nvSpPr>
              <p:cNvPr id="12" name="Text Box 5">
                <a:extLst>
                  <a:ext uri="{FF2B5EF4-FFF2-40B4-BE49-F238E27FC236}">
                    <a16:creationId xmlns:a16="http://schemas.microsoft.com/office/drawing/2014/main" id="{9E625A8E-5975-D95B-EE96-F2B2A37EAE0F}"/>
                  </a:ext>
                </a:extLst>
              </p:cNvPr>
              <p:cNvSpPr txBox="1">
                <a:spLocks noChangeArrowheads="1"/>
              </p:cNvSpPr>
              <p:nvPr/>
            </p:nvSpPr>
            <p:spPr bwMode="auto">
              <a:xfrm>
                <a:off x="5176734" y="5501833"/>
                <a:ext cx="50267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800" b="1" dirty="0">
                    <a:latin typeface="HG行書体" panose="03000609000000000000" pitchFamily="65" charset="-128"/>
                    <a:ea typeface="HG行書体" panose="03000609000000000000" pitchFamily="65" charset="-128"/>
                  </a:rPr>
                  <a:t>ｎ</a:t>
                </a:r>
                <a:endParaRPr lang="en-US" altLang="ja-JP" sz="2800" b="1" dirty="0">
                  <a:latin typeface="+mn-ea"/>
                  <a:ea typeface="+mn-ea"/>
                </a:endParaRPr>
              </a:p>
            </p:txBody>
          </p:sp>
        </p:grpSp>
        <p:sp>
          <p:nvSpPr>
            <p:cNvPr id="13" name="Text Box 5">
              <a:extLst>
                <a:ext uri="{FF2B5EF4-FFF2-40B4-BE49-F238E27FC236}">
                  <a16:creationId xmlns:a16="http://schemas.microsoft.com/office/drawing/2014/main" id="{6DEC6D72-5857-CA2C-9463-4D2AB86DA7F3}"/>
                </a:ext>
              </a:extLst>
            </p:cNvPr>
            <p:cNvSpPr txBox="1">
              <a:spLocks noChangeArrowheads="1"/>
            </p:cNvSpPr>
            <p:nvPr/>
          </p:nvSpPr>
          <p:spPr bwMode="auto">
            <a:xfrm>
              <a:off x="147949" y="5716950"/>
              <a:ext cx="500329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400" dirty="0">
                  <a:latin typeface="HG行書体" panose="03000609000000000000" pitchFamily="65" charset="-128"/>
                  <a:ea typeface="HG行書体" panose="03000609000000000000" pitchFamily="65" charset="-128"/>
                </a:rPr>
                <a:t>ｎ</a:t>
              </a:r>
              <a:r>
                <a:rPr lang="ja-JP" altLang="en-US" sz="2400" dirty="0">
                  <a:latin typeface="+mn-ea"/>
                </a:rPr>
                <a:t>個から</a:t>
              </a:r>
              <a:r>
                <a:rPr lang="ja-JP" altLang="en-US" sz="2400" dirty="0" err="1">
                  <a:latin typeface="HG行書体" panose="03000609000000000000" pitchFamily="65" charset="-128"/>
                  <a:ea typeface="HG行書体" panose="03000609000000000000" pitchFamily="65" charset="-128"/>
                </a:rPr>
                <a:t>ｒ</a:t>
              </a:r>
              <a:r>
                <a:rPr lang="ja-JP" altLang="en-US" sz="2400" dirty="0">
                  <a:latin typeface="+mn-ea"/>
                </a:rPr>
                <a:t>個取る</a:t>
              </a:r>
              <a:r>
                <a:rPr lang="ja-JP" altLang="en-US" sz="2400" b="1" dirty="0">
                  <a:latin typeface="+mn-ea"/>
                  <a:ea typeface="+mn-ea"/>
                </a:rPr>
                <a:t>重複順列</a:t>
              </a:r>
              <a:r>
                <a:rPr lang="ja-JP" altLang="en-US" sz="2400" dirty="0">
                  <a:latin typeface="+mn-ea"/>
                  <a:ea typeface="+mn-ea"/>
                </a:rPr>
                <a:t>の総数は</a:t>
              </a:r>
              <a:endParaRPr lang="en-US" altLang="ja-JP" sz="2400" dirty="0">
                <a:latin typeface="+mn-ea"/>
              </a:endParaRPr>
            </a:p>
          </p:txBody>
        </p:sp>
      </p:grpSp>
      <p:sp>
        <p:nvSpPr>
          <p:cNvPr id="15" name="フローチャート : 代替処理 23">
            <a:extLst>
              <a:ext uri="{FF2B5EF4-FFF2-40B4-BE49-F238E27FC236}">
                <a16:creationId xmlns:a16="http://schemas.microsoft.com/office/drawing/2014/main" id="{34D638F8-DF5D-A3EC-E571-9B5BE20A7D27}"/>
              </a:ext>
            </a:extLst>
          </p:cNvPr>
          <p:cNvSpPr/>
          <p:nvPr/>
        </p:nvSpPr>
        <p:spPr>
          <a:xfrm>
            <a:off x="73497" y="1381175"/>
            <a:ext cx="728408" cy="758193"/>
          </a:xfrm>
          <a:prstGeom prst="flowChartAlternateProcess">
            <a:avLst/>
          </a:prstGeom>
          <a:solidFill>
            <a:srgbClr val="00B0F0">
              <a:alpha val="59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400" dirty="0">
                <a:solidFill>
                  <a:schemeClr val="tx1"/>
                </a:solidFill>
              </a:rPr>
              <a:t>例８</a:t>
            </a:r>
          </a:p>
        </p:txBody>
      </p:sp>
      <p:grpSp>
        <p:nvGrpSpPr>
          <p:cNvPr id="16" name="グループ化 15">
            <a:extLst>
              <a:ext uri="{FF2B5EF4-FFF2-40B4-BE49-F238E27FC236}">
                <a16:creationId xmlns:a16="http://schemas.microsoft.com/office/drawing/2014/main" id="{B513840B-FB49-955E-D844-DF0FFCAF52A8}"/>
              </a:ext>
            </a:extLst>
          </p:cNvPr>
          <p:cNvGrpSpPr/>
          <p:nvPr/>
        </p:nvGrpSpPr>
        <p:grpSpPr>
          <a:xfrm>
            <a:off x="6221631" y="1882963"/>
            <a:ext cx="2408311" cy="548225"/>
            <a:chOff x="6479736" y="1584631"/>
            <a:chExt cx="2408311" cy="548225"/>
          </a:xfrm>
        </p:grpSpPr>
        <p:sp>
          <p:nvSpPr>
            <p:cNvPr id="17" name="Text Box 5">
              <a:extLst>
                <a:ext uri="{FF2B5EF4-FFF2-40B4-BE49-F238E27FC236}">
                  <a16:creationId xmlns:a16="http://schemas.microsoft.com/office/drawing/2014/main" id="{6308BF64-097F-2650-5799-4E23909DF3F5}"/>
                </a:ext>
              </a:extLst>
            </p:cNvPr>
            <p:cNvSpPr txBox="1">
              <a:spLocks noChangeArrowheads="1"/>
            </p:cNvSpPr>
            <p:nvPr/>
          </p:nvSpPr>
          <p:spPr bwMode="auto">
            <a:xfrm>
              <a:off x="6479736" y="1604506"/>
              <a:ext cx="740243" cy="528350"/>
            </a:xfrm>
            <a:prstGeom prst="rect">
              <a:avLst/>
            </a:prstGeom>
            <a:solidFill>
              <a:srgbClr val="00B0F0">
                <a:alpha val="76000"/>
              </a:srgbClr>
            </a:solidFill>
            <a:ln w="9525">
              <a:solidFill>
                <a:schemeClr val="tx1"/>
              </a:solidFill>
              <a:miter lim="800000"/>
              <a:headEnd/>
              <a:tailEnd/>
            </a:ln>
            <a:effec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dist" eaLnBrk="1" hangingPunct="1">
                <a:lnSpc>
                  <a:spcPts val="1700"/>
                </a:lnSpc>
                <a:spcBef>
                  <a:spcPct val="50000"/>
                </a:spcBef>
                <a:buFontTx/>
                <a:buNone/>
                <a:defRPr/>
              </a:pPr>
              <a:r>
                <a:rPr lang="ja-JP" altLang="en-US" sz="1800" dirty="0">
                  <a:latin typeface="+mn-ea"/>
                  <a:ea typeface="+mn-ea"/>
                </a:rPr>
                <a:t>百の位</a:t>
              </a:r>
              <a:endParaRPr lang="en-US" altLang="ja-JP" sz="1800" dirty="0">
                <a:latin typeface="+mn-ea"/>
                <a:ea typeface="+mn-ea"/>
              </a:endParaRPr>
            </a:p>
          </p:txBody>
        </p:sp>
        <p:sp>
          <p:nvSpPr>
            <p:cNvPr id="18" name="Text Box 5">
              <a:extLst>
                <a:ext uri="{FF2B5EF4-FFF2-40B4-BE49-F238E27FC236}">
                  <a16:creationId xmlns:a16="http://schemas.microsoft.com/office/drawing/2014/main" id="{AD96AAA8-C0CA-DD7A-E2FE-6FF006FF2D92}"/>
                </a:ext>
              </a:extLst>
            </p:cNvPr>
            <p:cNvSpPr txBox="1">
              <a:spLocks noChangeArrowheads="1"/>
            </p:cNvSpPr>
            <p:nvPr/>
          </p:nvSpPr>
          <p:spPr bwMode="auto">
            <a:xfrm>
              <a:off x="7308304" y="1604506"/>
              <a:ext cx="755221" cy="528350"/>
            </a:xfrm>
            <a:prstGeom prst="rect">
              <a:avLst/>
            </a:prstGeom>
            <a:solidFill>
              <a:srgbClr val="92D050">
                <a:alpha val="76000"/>
              </a:srgbClr>
            </a:solidFill>
            <a:ln w="9525">
              <a:solidFill>
                <a:schemeClr val="tx1"/>
              </a:solidFill>
              <a:miter lim="800000"/>
              <a:headEnd/>
              <a:tailEnd/>
            </a:ln>
            <a:effec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dist" eaLnBrk="1" hangingPunct="1">
                <a:lnSpc>
                  <a:spcPts val="1700"/>
                </a:lnSpc>
                <a:spcBef>
                  <a:spcPct val="50000"/>
                </a:spcBef>
                <a:buFontTx/>
                <a:buNone/>
                <a:defRPr/>
              </a:pPr>
              <a:r>
                <a:rPr lang="ja-JP" altLang="en-US" sz="1800" dirty="0">
                  <a:latin typeface="+mn-ea"/>
                  <a:ea typeface="+mn-ea"/>
                </a:rPr>
                <a:t>十の位</a:t>
              </a:r>
              <a:endParaRPr lang="en-US" altLang="ja-JP" sz="1800" dirty="0">
                <a:latin typeface="+mn-ea"/>
                <a:ea typeface="+mn-ea"/>
              </a:endParaRPr>
            </a:p>
          </p:txBody>
        </p:sp>
        <p:sp>
          <p:nvSpPr>
            <p:cNvPr id="19" name="Text Box 5">
              <a:extLst>
                <a:ext uri="{FF2B5EF4-FFF2-40B4-BE49-F238E27FC236}">
                  <a16:creationId xmlns:a16="http://schemas.microsoft.com/office/drawing/2014/main" id="{C1092B27-EEE8-A3BB-80A9-3BBB165624F8}"/>
                </a:ext>
              </a:extLst>
            </p:cNvPr>
            <p:cNvSpPr txBox="1">
              <a:spLocks noChangeArrowheads="1"/>
            </p:cNvSpPr>
            <p:nvPr/>
          </p:nvSpPr>
          <p:spPr bwMode="auto">
            <a:xfrm>
              <a:off x="8176832" y="1584631"/>
              <a:ext cx="711215" cy="528350"/>
            </a:xfrm>
            <a:prstGeom prst="rect">
              <a:avLst/>
            </a:prstGeom>
            <a:solidFill>
              <a:srgbClr val="7030A0">
                <a:alpha val="36000"/>
              </a:srgbClr>
            </a:solidFill>
            <a:ln w="9525">
              <a:solidFill>
                <a:schemeClr val="tx1"/>
              </a:solidFill>
              <a:miter lim="800000"/>
              <a:headEnd/>
              <a:tailEnd/>
            </a:ln>
            <a:effec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dist" eaLnBrk="1" hangingPunct="1">
                <a:lnSpc>
                  <a:spcPts val="1700"/>
                </a:lnSpc>
                <a:spcBef>
                  <a:spcPct val="50000"/>
                </a:spcBef>
                <a:buFontTx/>
                <a:buNone/>
                <a:defRPr/>
              </a:pPr>
              <a:r>
                <a:rPr lang="ja-JP" altLang="en-US" sz="1800" dirty="0">
                  <a:latin typeface="+mn-ea"/>
                  <a:ea typeface="+mn-ea"/>
                </a:rPr>
                <a:t>一の位</a:t>
              </a:r>
              <a:endParaRPr lang="en-US" altLang="ja-JP" sz="1800" dirty="0">
                <a:latin typeface="+mn-ea"/>
                <a:ea typeface="+mn-ea"/>
              </a:endParaRPr>
            </a:p>
          </p:txBody>
        </p:sp>
      </p:grpSp>
      <p:grpSp>
        <p:nvGrpSpPr>
          <p:cNvPr id="20" name="グループ化 19">
            <a:extLst>
              <a:ext uri="{FF2B5EF4-FFF2-40B4-BE49-F238E27FC236}">
                <a16:creationId xmlns:a16="http://schemas.microsoft.com/office/drawing/2014/main" id="{3B4404CD-64FE-B6DE-C86B-068CDA3A3DC9}"/>
              </a:ext>
            </a:extLst>
          </p:cNvPr>
          <p:cNvGrpSpPr/>
          <p:nvPr/>
        </p:nvGrpSpPr>
        <p:grpSpPr>
          <a:xfrm>
            <a:off x="6231156" y="3411469"/>
            <a:ext cx="804244" cy="400110"/>
            <a:chOff x="4788025" y="3140434"/>
            <a:chExt cx="804244" cy="400110"/>
          </a:xfrm>
        </p:grpSpPr>
        <p:sp>
          <p:nvSpPr>
            <p:cNvPr id="21" name="正方形/長方形 20">
              <a:extLst>
                <a:ext uri="{FF2B5EF4-FFF2-40B4-BE49-F238E27FC236}">
                  <a16:creationId xmlns:a16="http://schemas.microsoft.com/office/drawing/2014/main" id="{42989D49-D1F6-977A-CD23-790B32A143EB}"/>
                </a:ext>
              </a:extLst>
            </p:cNvPr>
            <p:cNvSpPr/>
            <p:nvPr/>
          </p:nvSpPr>
          <p:spPr>
            <a:xfrm>
              <a:off x="4851786" y="3260918"/>
              <a:ext cx="216247" cy="216247"/>
            </a:xfrm>
            <a:prstGeom prst="rect">
              <a:avLst/>
            </a:prstGeom>
            <a:solidFill>
              <a:srgbClr val="FF7C80">
                <a:alpha val="42000"/>
              </a:srgb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Text Box 5">
              <a:extLst>
                <a:ext uri="{FF2B5EF4-FFF2-40B4-BE49-F238E27FC236}">
                  <a16:creationId xmlns:a16="http://schemas.microsoft.com/office/drawing/2014/main" id="{6B72FDBA-193E-0DA1-F2D0-A72D1E326CA2}"/>
                </a:ext>
              </a:extLst>
            </p:cNvPr>
            <p:cNvSpPr txBox="1">
              <a:spLocks noChangeArrowheads="1"/>
            </p:cNvSpPr>
            <p:nvPr/>
          </p:nvSpPr>
          <p:spPr bwMode="auto">
            <a:xfrm>
              <a:off x="4788025" y="3140434"/>
              <a:ext cx="80424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000" dirty="0">
                  <a:latin typeface="+mn-ea"/>
                  <a:ea typeface="+mn-ea"/>
                </a:rPr>
                <a:t>４通り</a:t>
              </a:r>
              <a:endParaRPr lang="en-US" altLang="ja-JP" sz="2000" dirty="0">
                <a:latin typeface="+mn-ea"/>
                <a:ea typeface="+mn-ea"/>
              </a:endParaRPr>
            </a:p>
          </p:txBody>
        </p:sp>
      </p:grpSp>
      <p:sp>
        <p:nvSpPr>
          <p:cNvPr id="23" name="上矢印 22">
            <a:extLst>
              <a:ext uri="{FF2B5EF4-FFF2-40B4-BE49-F238E27FC236}">
                <a16:creationId xmlns:a16="http://schemas.microsoft.com/office/drawing/2014/main" id="{C9AD1E80-690D-13DC-EA40-A5333A18C21B}"/>
              </a:ext>
            </a:extLst>
          </p:cNvPr>
          <p:cNvSpPr/>
          <p:nvPr/>
        </p:nvSpPr>
        <p:spPr>
          <a:xfrm>
            <a:off x="6382983" y="3126141"/>
            <a:ext cx="352267" cy="288032"/>
          </a:xfrm>
          <a:prstGeom prst="upArrow">
            <a:avLst/>
          </a:prstGeom>
          <a:solidFill>
            <a:srgbClr val="00B0F0">
              <a:alpha val="79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4" name="グループ化 23">
            <a:extLst>
              <a:ext uri="{FF2B5EF4-FFF2-40B4-BE49-F238E27FC236}">
                <a16:creationId xmlns:a16="http://schemas.microsoft.com/office/drawing/2014/main" id="{3CA2DC84-2B19-836D-66CA-112F0DD30584}"/>
              </a:ext>
            </a:extLst>
          </p:cNvPr>
          <p:cNvGrpSpPr/>
          <p:nvPr/>
        </p:nvGrpSpPr>
        <p:grpSpPr>
          <a:xfrm>
            <a:off x="7025687" y="3405568"/>
            <a:ext cx="804244" cy="400110"/>
            <a:chOff x="4788025" y="3140434"/>
            <a:chExt cx="804244" cy="400110"/>
          </a:xfrm>
        </p:grpSpPr>
        <p:sp>
          <p:nvSpPr>
            <p:cNvPr id="25" name="正方形/長方形 24">
              <a:extLst>
                <a:ext uri="{FF2B5EF4-FFF2-40B4-BE49-F238E27FC236}">
                  <a16:creationId xmlns:a16="http://schemas.microsoft.com/office/drawing/2014/main" id="{5C1AA74F-2DC5-B78E-958A-E7E4B8983AA2}"/>
                </a:ext>
              </a:extLst>
            </p:cNvPr>
            <p:cNvSpPr/>
            <p:nvPr/>
          </p:nvSpPr>
          <p:spPr>
            <a:xfrm>
              <a:off x="4851786" y="3260918"/>
              <a:ext cx="216247" cy="216247"/>
            </a:xfrm>
            <a:prstGeom prst="rect">
              <a:avLst/>
            </a:prstGeom>
            <a:solidFill>
              <a:srgbClr val="FF7C80">
                <a:alpha val="42000"/>
              </a:srgb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Text Box 5">
              <a:extLst>
                <a:ext uri="{FF2B5EF4-FFF2-40B4-BE49-F238E27FC236}">
                  <a16:creationId xmlns:a16="http://schemas.microsoft.com/office/drawing/2014/main" id="{A1BAED45-54FD-D156-7772-9761332B9082}"/>
                </a:ext>
              </a:extLst>
            </p:cNvPr>
            <p:cNvSpPr txBox="1">
              <a:spLocks noChangeArrowheads="1"/>
            </p:cNvSpPr>
            <p:nvPr/>
          </p:nvSpPr>
          <p:spPr bwMode="auto">
            <a:xfrm>
              <a:off x="4788025" y="3140434"/>
              <a:ext cx="80424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000" dirty="0">
                  <a:latin typeface="+mn-ea"/>
                  <a:ea typeface="+mn-ea"/>
                </a:rPr>
                <a:t>４通り</a:t>
              </a:r>
              <a:endParaRPr lang="en-US" altLang="ja-JP" sz="2000" dirty="0">
                <a:latin typeface="+mn-ea"/>
                <a:ea typeface="+mn-ea"/>
              </a:endParaRPr>
            </a:p>
          </p:txBody>
        </p:sp>
      </p:grpSp>
      <p:sp>
        <p:nvSpPr>
          <p:cNvPr id="27" name="上矢印 28">
            <a:extLst>
              <a:ext uri="{FF2B5EF4-FFF2-40B4-BE49-F238E27FC236}">
                <a16:creationId xmlns:a16="http://schemas.microsoft.com/office/drawing/2014/main" id="{BEE0D040-1B19-5EE7-604B-7BCF106DFF70}"/>
              </a:ext>
            </a:extLst>
          </p:cNvPr>
          <p:cNvSpPr/>
          <p:nvPr/>
        </p:nvSpPr>
        <p:spPr>
          <a:xfrm>
            <a:off x="7251040" y="3105338"/>
            <a:ext cx="352267" cy="288032"/>
          </a:xfrm>
          <a:prstGeom prst="upArrow">
            <a:avLst/>
          </a:prstGeom>
          <a:solidFill>
            <a:srgbClr val="92D050">
              <a:alpha val="79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8" name="グループ化 27">
            <a:extLst>
              <a:ext uri="{FF2B5EF4-FFF2-40B4-BE49-F238E27FC236}">
                <a16:creationId xmlns:a16="http://schemas.microsoft.com/office/drawing/2014/main" id="{5E53E6CD-1A9B-FE18-85D9-6569ED984E39}"/>
              </a:ext>
            </a:extLst>
          </p:cNvPr>
          <p:cNvGrpSpPr/>
          <p:nvPr/>
        </p:nvGrpSpPr>
        <p:grpSpPr>
          <a:xfrm>
            <a:off x="7872212" y="3403479"/>
            <a:ext cx="804244" cy="400110"/>
            <a:chOff x="4788025" y="3140434"/>
            <a:chExt cx="804244" cy="400110"/>
          </a:xfrm>
        </p:grpSpPr>
        <p:sp>
          <p:nvSpPr>
            <p:cNvPr id="29" name="正方形/長方形 28">
              <a:extLst>
                <a:ext uri="{FF2B5EF4-FFF2-40B4-BE49-F238E27FC236}">
                  <a16:creationId xmlns:a16="http://schemas.microsoft.com/office/drawing/2014/main" id="{9C5097B5-29B8-3CBD-22AE-CF0A7C1453C7}"/>
                </a:ext>
              </a:extLst>
            </p:cNvPr>
            <p:cNvSpPr/>
            <p:nvPr/>
          </p:nvSpPr>
          <p:spPr>
            <a:xfrm>
              <a:off x="4851786" y="3260918"/>
              <a:ext cx="216247" cy="216247"/>
            </a:xfrm>
            <a:prstGeom prst="rect">
              <a:avLst/>
            </a:prstGeom>
            <a:solidFill>
              <a:srgbClr val="FF7C80">
                <a:alpha val="42000"/>
              </a:srgb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Text Box 5">
              <a:extLst>
                <a:ext uri="{FF2B5EF4-FFF2-40B4-BE49-F238E27FC236}">
                  <a16:creationId xmlns:a16="http://schemas.microsoft.com/office/drawing/2014/main" id="{668B6D1F-D6EA-6EE7-9AB3-CC6EB349DE23}"/>
                </a:ext>
              </a:extLst>
            </p:cNvPr>
            <p:cNvSpPr txBox="1">
              <a:spLocks noChangeArrowheads="1"/>
            </p:cNvSpPr>
            <p:nvPr/>
          </p:nvSpPr>
          <p:spPr bwMode="auto">
            <a:xfrm>
              <a:off x="4788025" y="3140434"/>
              <a:ext cx="80424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000" dirty="0">
                  <a:latin typeface="+mn-ea"/>
                  <a:ea typeface="+mn-ea"/>
                </a:rPr>
                <a:t>４通り</a:t>
              </a:r>
              <a:endParaRPr lang="en-US" altLang="ja-JP" sz="2000" dirty="0">
                <a:latin typeface="+mn-ea"/>
                <a:ea typeface="+mn-ea"/>
              </a:endParaRPr>
            </a:p>
          </p:txBody>
        </p:sp>
      </p:grpSp>
      <p:sp>
        <p:nvSpPr>
          <p:cNvPr id="31" name="上矢印 34">
            <a:extLst>
              <a:ext uri="{FF2B5EF4-FFF2-40B4-BE49-F238E27FC236}">
                <a16:creationId xmlns:a16="http://schemas.microsoft.com/office/drawing/2014/main" id="{5FE0AD31-E500-0BA3-F965-547A1C7A2AC5}"/>
              </a:ext>
            </a:extLst>
          </p:cNvPr>
          <p:cNvSpPr/>
          <p:nvPr/>
        </p:nvSpPr>
        <p:spPr>
          <a:xfrm>
            <a:off x="8097565" y="3103249"/>
            <a:ext cx="352267" cy="288032"/>
          </a:xfrm>
          <a:prstGeom prst="upArrow">
            <a:avLst/>
          </a:prstGeom>
          <a:solidFill>
            <a:srgbClr val="7030A0">
              <a:alpha val="79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正方形/長方形 63">
            <a:extLst>
              <a:ext uri="{FF2B5EF4-FFF2-40B4-BE49-F238E27FC236}">
                <a16:creationId xmlns:a16="http://schemas.microsoft.com/office/drawing/2014/main" id="{F81EEA4B-CA1B-CE7E-26EF-A305B88A43A3}"/>
              </a:ext>
            </a:extLst>
          </p:cNvPr>
          <p:cNvSpPr/>
          <p:nvPr/>
        </p:nvSpPr>
        <p:spPr>
          <a:xfrm>
            <a:off x="6376789" y="2556843"/>
            <a:ext cx="429926" cy="523220"/>
          </a:xfrm>
          <a:prstGeom prst="rect">
            <a:avLst/>
          </a:prstGeom>
          <a:solidFill>
            <a:schemeClr val="bg1"/>
          </a:solidFill>
          <a:ln w="19050">
            <a:solidFill>
              <a:schemeClr val="tx1"/>
            </a:solidFill>
          </a:ln>
        </p:spPr>
        <p:txBody>
          <a:bodyPr wrap="none">
            <a:spAutoFit/>
          </a:bodyPr>
          <a:lstStyle/>
          <a:p>
            <a:r>
              <a:rPr lang="ja-JP" altLang="en-US" sz="2800" dirty="0">
                <a:latin typeface="+mn-ea"/>
              </a:rPr>
              <a:t>１</a:t>
            </a:r>
            <a:endParaRPr lang="ja-JP" altLang="en-US" sz="2800" dirty="0"/>
          </a:p>
        </p:txBody>
      </p:sp>
      <p:sp>
        <p:nvSpPr>
          <p:cNvPr id="65" name="正方形/長方形 64">
            <a:extLst>
              <a:ext uri="{FF2B5EF4-FFF2-40B4-BE49-F238E27FC236}">
                <a16:creationId xmlns:a16="http://schemas.microsoft.com/office/drawing/2014/main" id="{2078CF77-F066-827A-E42B-15A5A75343EB}"/>
              </a:ext>
            </a:extLst>
          </p:cNvPr>
          <p:cNvSpPr/>
          <p:nvPr/>
        </p:nvSpPr>
        <p:spPr>
          <a:xfrm>
            <a:off x="6376789" y="2556843"/>
            <a:ext cx="429926" cy="523220"/>
          </a:xfrm>
          <a:prstGeom prst="rect">
            <a:avLst/>
          </a:prstGeom>
          <a:solidFill>
            <a:schemeClr val="bg1"/>
          </a:solidFill>
          <a:ln w="25400">
            <a:solidFill>
              <a:schemeClr val="tx1"/>
            </a:solidFill>
          </a:ln>
        </p:spPr>
        <p:txBody>
          <a:bodyPr wrap="none">
            <a:spAutoFit/>
          </a:bodyPr>
          <a:lstStyle/>
          <a:p>
            <a:r>
              <a:rPr lang="ja-JP" altLang="en-US" sz="2800" dirty="0">
                <a:latin typeface="+mn-ea"/>
              </a:rPr>
              <a:t>２</a:t>
            </a:r>
            <a:endParaRPr lang="ja-JP" altLang="en-US" sz="2800" dirty="0"/>
          </a:p>
        </p:txBody>
      </p:sp>
      <p:sp>
        <p:nvSpPr>
          <p:cNvPr id="66" name="正方形/長方形 65">
            <a:extLst>
              <a:ext uri="{FF2B5EF4-FFF2-40B4-BE49-F238E27FC236}">
                <a16:creationId xmlns:a16="http://schemas.microsoft.com/office/drawing/2014/main" id="{05E6D790-1F10-B4DC-3BBE-A8E9D9D610F0}"/>
              </a:ext>
            </a:extLst>
          </p:cNvPr>
          <p:cNvSpPr/>
          <p:nvPr/>
        </p:nvSpPr>
        <p:spPr>
          <a:xfrm>
            <a:off x="6376789" y="2569517"/>
            <a:ext cx="429926" cy="523220"/>
          </a:xfrm>
          <a:prstGeom prst="rect">
            <a:avLst/>
          </a:prstGeom>
          <a:solidFill>
            <a:schemeClr val="bg1"/>
          </a:solidFill>
          <a:ln w="25400">
            <a:solidFill>
              <a:schemeClr val="tx1"/>
            </a:solidFill>
          </a:ln>
        </p:spPr>
        <p:txBody>
          <a:bodyPr wrap="none">
            <a:spAutoFit/>
          </a:bodyPr>
          <a:lstStyle/>
          <a:p>
            <a:r>
              <a:rPr lang="ja-JP" altLang="en-US" sz="2800" dirty="0">
                <a:latin typeface="+mn-ea"/>
              </a:rPr>
              <a:t>３</a:t>
            </a:r>
            <a:endParaRPr lang="ja-JP" altLang="en-US" sz="2800" dirty="0"/>
          </a:p>
        </p:txBody>
      </p:sp>
      <p:sp>
        <p:nvSpPr>
          <p:cNvPr id="67" name="正方形/長方形 66">
            <a:extLst>
              <a:ext uri="{FF2B5EF4-FFF2-40B4-BE49-F238E27FC236}">
                <a16:creationId xmlns:a16="http://schemas.microsoft.com/office/drawing/2014/main" id="{A82EC46B-BF56-2A0A-19B2-A234BF29E8AD}"/>
              </a:ext>
            </a:extLst>
          </p:cNvPr>
          <p:cNvSpPr/>
          <p:nvPr/>
        </p:nvSpPr>
        <p:spPr>
          <a:xfrm>
            <a:off x="6382983" y="2575418"/>
            <a:ext cx="429926" cy="523220"/>
          </a:xfrm>
          <a:prstGeom prst="rect">
            <a:avLst/>
          </a:prstGeom>
          <a:solidFill>
            <a:schemeClr val="bg1"/>
          </a:solidFill>
          <a:ln w="25400">
            <a:solidFill>
              <a:schemeClr val="tx1"/>
            </a:solidFill>
          </a:ln>
        </p:spPr>
        <p:txBody>
          <a:bodyPr wrap="none">
            <a:spAutoFit/>
          </a:bodyPr>
          <a:lstStyle/>
          <a:p>
            <a:r>
              <a:rPr lang="ja-JP" altLang="en-US" sz="2800" dirty="0">
                <a:latin typeface="+mn-ea"/>
              </a:rPr>
              <a:t>４</a:t>
            </a:r>
            <a:endParaRPr lang="ja-JP" altLang="en-US" sz="2800" dirty="0"/>
          </a:p>
        </p:txBody>
      </p:sp>
      <p:sp>
        <p:nvSpPr>
          <p:cNvPr id="68" name="正方形/長方形 67">
            <a:extLst>
              <a:ext uri="{FF2B5EF4-FFF2-40B4-BE49-F238E27FC236}">
                <a16:creationId xmlns:a16="http://schemas.microsoft.com/office/drawing/2014/main" id="{0AF1365C-9DE8-2844-BE1C-8EBF4B99F5EE}"/>
              </a:ext>
            </a:extLst>
          </p:cNvPr>
          <p:cNvSpPr/>
          <p:nvPr/>
        </p:nvSpPr>
        <p:spPr>
          <a:xfrm>
            <a:off x="7201295" y="2531691"/>
            <a:ext cx="429926" cy="523220"/>
          </a:xfrm>
          <a:prstGeom prst="rect">
            <a:avLst/>
          </a:prstGeom>
          <a:solidFill>
            <a:schemeClr val="bg1"/>
          </a:solidFill>
          <a:ln w="19050">
            <a:solidFill>
              <a:schemeClr val="tx1"/>
            </a:solidFill>
          </a:ln>
        </p:spPr>
        <p:txBody>
          <a:bodyPr wrap="none">
            <a:spAutoFit/>
          </a:bodyPr>
          <a:lstStyle/>
          <a:p>
            <a:r>
              <a:rPr lang="ja-JP" altLang="en-US" sz="2800" dirty="0">
                <a:latin typeface="+mn-ea"/>
              </a:rPr>
              <a:t>１</a:t>
            </a:r>
            <a:endParaRPr lang="ja-JP" altLang="en-US" sz="2800" dirty="0"/>
          </a:p>
        </p:txBody>
      </p:sp>
      <p:sp>
        <p:nvSpPr>
          <p:cNvPr id="69" name="正方形/長方形 68">
            <a:extLst>
              <a:ext uri="{FF2B5EF4-FFF2-40B4-BE49-F238E27FC236}">
                <a16:creationId xmlns:a16="http://schemas.microsoft.com/office/drawing/2014/main" id="{15A59D6C-7ADA-5563-A5DB-60E9C34CF77C}"/>
              </a:ext>
            </a:extLst>
          </p:cNvPr>
          <p:cNvSpPr/>
          <p:nvPr/>
        </p:nvSpPr>
        <p:spPr>
          <a:xfrm>
            <a:off x="7201295" y="2531691"/>
            <a:ext cx="429926" cy="523220"/>
          </a:xfrm>
          <a:prstGeom prst="rect">
            <a:avLst/>
          </a:prstGeom>
          <a:solidFill>
            <a:schemeClr val="bg1"/>
          </a:solidFill>
          <a:ln w="25400">
            <a:solidFill>
              <a:schemeClr val="tx1"/>
            </a:solidFill>
          </a:ln>
        </p:spPr>
        <p:txBody>
          <a:bodyPr wrap="none">
            <a:spAutoFit/>
          </a:bodyPr>
          <a:lstStyle/>
          <a:p>
            <a:r>
              <a:rPr lang="ja-JP" altLang="en-US" sz="2800" dirty="0">
                <a:latin typeface="+mn-ea"/>
              </a:rPr>
              <a:t>２</a:t>
            </a:r>
            <a:endParaRPr lang="ja-JP" altLang="en-US" sz="2800" dirty="0"/>
          </a:p>
        </p:txBody>
      </p:sp>
      <p:sp>
        <p:nvSpPr>
          <p:cNvPr id="70" name="正方形/長方形 69">
            <a:extLst>
              <a:ext uri="{FF2B5EF4-FFF2-40B4-BE49-F238E27FC236}">
                <a16:creationId xmlns:a16="http://schemas.microsoft.com/office/drawing/2014/main" id="{1A5F737C-C3BD-3874-D4C3-2AC39B404069}"/>
              </a:ext>
            </a:extLst>
          </p:cNvPr>
          <p:cNvSpPr/>
          <p:nvPr/>
        </p:nvSpPr>
        <p:spPr>
          <a:xfrm>
            <a:off x="7201295" y="2544365"/>
            <a:ext cx="429926" cy="523220"/>
          </a:xfrm>
          <a:prstGeom prst="rect">
            <a:avLst/>
          </a:prstGeom>
          <a:solidFill>
            <a:schemeClr val="bg1"/>
          </a:solidFill>
          <a:ln w="25400">
            <a:solidFill>
              <a:schemeClr val="tx1"/>
            </a:solidFill>
          </a:ln>
        </p:spPr>
        <p:txBody>
          <a:bodyPr wrap="none">
            <a:spAutoFit/>
          </a:bodyPr>
          <a:lstStyle/>
          <a:p>
            <a:r>
              <a:rPr lang="ja-JP" altLang="en-US" sz="2800" dirty="0">
                <a:latin typeface="+mn-ea"/>
              </a:rPr>
              <a:t>３</a:t>
            </a:r>
            <a:endParaRPr lang="ja-JP" altLang="en-US" sz="2800" dirty="0"/>
          </a:p>
        </p:txBody>
      </p:sp>
      <p:sp>
        <p:nvSpPr>
          <p:cNvPr id="71" name="正方形/長方形 70">
            <a:extLst>
              <a:ext uri="{FF2B5EF4-FFF2-40B4-BE49-F238E27FC236}">
                <a16:creationId xmlns:a16="http://schemas.microsoft.com/office/drawing/2014/main" id="{057BCB2D-4DFC-1B62-37F7-FFBDF484D6FE}"/>
              </a:ext>
            </a:extLst>
          </p:cNvPr>
          <p:cNvSpPr/>
          <p:nvPr/>
        </p:nvSpPr>
        <p:spPr>
          <a:xfrm>
            <a:off x="7197571" y="2541216"/>
            <a:ext cx="429926" cy="523220"/>
          </a:xfrm>
          <a:prstGeom prst="rect">
            <a:avLst/>
          </a:prstGeom>
          <a:solidFill>
            <a:schemeClr val="bg1"/>
          </a:solidFill>
          <a:ln w="25400">
            <a:solidFill>
              <a:schemeClr val="tx1"/>
            </a:solidFill>
          </a:ln>
        </p:spPr>
        <p:txBody>
          <a:bodyPr wrap="none">
            <a:spAutoFit/>
          </a:bodyPr>
          <a:lstStyle/>
          <a:p>
            <a:r>
              <a:rPr lang="ja-JP" altLang="en-US" sz="2800" dirty="0">
                <a:latin typeface="+mn-ea"/>
              </a:rPr>
              <a:t>４</a:t>
            </a:r>
            <a:endParaRPr lang="ja-JP" altLang="en-US" sz="2800" dirty="0"/>
          </a:p>
        </p:txBody>
      </p:sp>
      <p:sp>
        <p:nvSpPr>
          <p:cNvPr id="72" name="正方形/長方形 71">
            <a:extLst>
              <a:ext uri="{FF2B5EF4-FFF2-40B4-BE49-F238E27FC236}">
                <a16:creationId xmlns:a16="http://schemas.microsoft.com/office/drawing/2014/main" id="{4F2CBBE3-16E8-C701-1F69-66B3811E131B}"/>
              </a:ext>
            </a:extLst>
          </p:cNvPr>
          <p:cNvSpPr/>
          <p:nvPr/>
        </p:nvSpPr>
        <p:spPr>
          <a:xfrm>
            <a:off x="8101289" y="2519443"/>
            <a:ext cx="429926" cy="523220"/>
          </a:xfrm>
          <a:prstGeom prst="rect">
            <a:avLst/>
          </a:prstGeom>
          <a:solidFill>
            <a:schemeClr val="bg1"/>
          </a:solidFill>
          <a:ln w="19050">
            <a:solidFill>
              <a:schemeClr val="tx1"/>
            </a:solidFill>
          </a:ln>
        </p:spPr>
        <p:txBody>
          <a:bodyPr wrap="none">
            <a:spAutoFit/>
          </a:bodyPr>
          <a:lstStyle/>
          <a:p>
            <a:r>
              <a:rPr lang="ja-JP" altLang="en-US" sz="2800" dirty="0">
                <a:latin typeface="+mn-ea"/>
              </a:rPr>
              <a:t>１</a:t>
            </a:r>
            <a:endParaRPr lang="ja-JP" altLang="en-US" sz="2800" dirty="0"/>
          </a:p>
        </p:txBody>
      </p:sp>
      <p:sp>
        <p:nvSpPr>
          <p:cNvPr id="73" name="正方形/長方形 72">
            <a:extLst>
              <a:ext uri="{FF2B5EF4-FFF2-40B4-BE49-F238E27FC236}">
                <a16:creationId xmlns:a16="http://schemas.microsoft.com/office/drawing/2014/main" id="{9F2D1C2E-FDCC-1980-A9A4-EA5734A5DF58}"/>
              </a:ext>
            </a:extLst>
          </p:cNvPr>
          <p:cNvSpPr/>
          <p:nvPr/>
        </p:nvSpPr>
        <p:spPr>
          <a:xfrm>
            <a:off x="8101289" y="2519443"/>
            <a:ext cx="429926" cy="523220"/>
          </a:xfrm>
          <a:prstGeom prst="rect">
            <a:avLst/>
          </a:prstGeom>
          <a:solidFill>
            <a:schemeClr val="bg1"/>
          </a:solidFill>
          <a:ln w="25400">
            <a:solidFill>
              <a:schemeClr val="tx1"/>
            </a:solidFill>
          </a:ln>
        </p:spPr>
        <p:txBody>
          <a:bodyPr wrap="none">
            <a:spAutoFit/>
          </a:bodyPr>
          <a:lstStyle/>
          <a:p>
            <a:r>
              <a:rPr lang="ja-JP" altLang="en-US" sz="2800" dirty="0">
                <a:latin typeface="+mn-ea"/>
              </a:rPr>
              <a:t>２</a:t>
            </a:r>
            <a:endParaRPr lang="ja-JP" altLang="en-US" sz="2800" dirty="0"/>
          </a:p>
        </p:txBody>
      </p:sp>
      <p:sp>
        <p:nvSpPr>
          <p:cNvPr id="74" name="正方形/長方形 73">
            <a:extLst>
              <a:ext uri="{FF2B5EF4-FFF2-40B4-BE49-F238E27FC236}">
                <a16:creationId xmlns:a16="http://schemas.microsoft.com/office/drawing/2014/main" id="{5FBFB0F3-EB3C-155B-86FD-10830BC54C80}"/>
              </a:ext>
            </a:extLst>
          </p:cNvPr>
          <p:cNvSpPr/>
          <p:nvPr/>
        </p:nvSpPr>
        <p:spPr>
          <a:xfrm>
            <a:off x="8101289" y="2532117"/>
            <a:ext cx="429926" cy="523220"/>
          </a:xfrm>
          <a:prstGeom prst="rect">
            <a:avLst/>
          </a:prstGeom>
          <a:solidFill>
            <a:schemeClr val="bg1"/>
          </a:solidFill>
          <a:ln w="25400">
            <a:solidFill>
              <a:schemeClr val="tx1"/>
            </a:solidFill>
          </a:ln>
        </p:spPr>
        <p:txBody>
          <a:bodyPr wrap="none">
            <a:spAutoFit/>
          </a:bodyPr>
          <a:lstStyle/>
          <a:p>
            <a:r>
              <a:rPr lang="ja-JP" altLang="en-US" sz="2800" dirty="0">
                <a:latin typeface="+mn-ea"/>
              </a:rPr>
              <a:t>３</a:t>
            </a:r>
            <a:endParaRPr lang="ja-JP" altLang="en-US" sz="2800" dirty="0"/>
          </a:p>
        </p:txBody>
      </p:sp>
      <p:sp>
        <p:nvSpPr>
          <p:cNvPr id="75" name="正方形/長方形 74">
            <a:extLst>
              <a:ext uri="{FF2B5EF4-FFF2-40B4-BE49-F238E27FC236}">
                <a16:creationId xmlns:a16="http://schemas.microsoft.com/office/drawing/2014/main" id="{9A324C52-0AEF-5D7B-FE27-FC823F69D544}"/>
              </a:ext>
            </a:extLst>
          </p:cNvPr>
          <p:cNvSpPr/>
          <p:nvPr/>
        </p:nvSpPr>
        <p:spPr>
          <a:xfrm>
            <a:off x="8097565" y="2528968"/>
            <a:ext cx="429926" cy="523220"/>
          </a:xfrm>
          <a:prstGeom prst="rect">
            <a:avLst/>
          </a:prstGeom>
          <a:solidFill>
            <a:schemeClr val="bg1"/>
          </a:solidFill>
          <a:ln w="25400">
            <a:solidFill>
              <a:schemeClr val="tx1"/>
            </a:solidFill>
          </a:ln>
        </p:spPr>
        <p:txBody>
          <a:bodyPr wrap="none">
            <a:spAutoFit/>
          </a:bodyPr>
          <a:lstStyle/>
          <a:p>
            <a:r>
              <a:rPr lang="ja-JP" altLang="en-US" sz="2800" dirty="0">
                <a:latin typeface="+mn-ea"/>
              </a:rPr>
              <a:t>４</a:t>
            </a:r>
            <a:endParaRPr lang="ja-JP" altLang="en-US" sz="2800" dirty="0"/>
          </a:p>
        </p:txBody>
      </p:sp>
      <p:sp>
        <p:nvSpPr>
          <p:cNvPr id="76" name="Text Box 5">
            <a:extLst>
              <a:ext uri="{FF2B5EF4-FFF2-40B4-BE49-F238E27FC236}">
                <a16:creationId xmlns:a16="http://schemas.microsoft.com/office/drawing/2014/main" id="{5CFFE6E7-07B6-ED7E-53A9-87E7881664F6}"/>
              </a:ext>
            </a:extLst>
          </p:cNvPr>
          <p:cNvSpPr txBox="1">
            <a:spLocks noChangeArrowheads="1"/>
          </p:cNvSpPr>
          <p:nvPr/>
        </p:nvSpPr>
        <p:spPr bwMode="auto">
          <a:xfrm>
            <a:off x="2776206" y="2702502"/>
            <a:ext cx="241905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＝４</a:t>
            </a:r>
            <a:r>
              <a:rPr lang="en-US" altLang="ja-JP" sz="2400" dirty="0">
                <a:latin typeface="+mn-ea"/>
                <a:ea typeface="+mn-ea"/>
              </a:rPr>
              <a:t>×</a:t>
            </a:r>
            <a:r>
              <a:rPr lang="ja-JP" altLang="en-US" sz="2400" dirty="0">
                <a:latin typeface="+mn-ea"/>
                <a:ea typeface="+mn-ea"/>
              </a:rPr>
              <a:t>４</a:t>
            </a:r>
            <a:r>
              <a:rPr lang="en-US" altLang="ja-JP" sz="2400" dirty="0">
                <a:latin typeface="+mn-ea"/>
                <a:ea typeface="+mn-ea"/>
              </a:rPr>
              <a:t>×</a:t>
            </a:r>
            <a:r>
              <a:rPr lang="ja-JP" altLang="en-US" sz="2400" dirty="0">
                <a:latin typeface="+mn-ea"/>
                <a:ea typeface="+mn-ea"/>
              </a:rPr>
              <a:t>４</a:t>
            </a:r>
            <a:endParaRPr lang="en-US" altLang="ja-JP" sz="2400" dirty="0">
              <a:latin typeface="+mn-ea"/>
              <a:ea typeface="+mn-ea"/>
            </a:endParaRPr>
          </a:p>
        </p:txBody>
      </p:sp>
      <p:sp>
        <p:nvSpPr>
          <p:cNvPr id="77" name="Text Box 5">
            <a:extLst>
              <a:ext uri="{FF2B5EF4-FFF2-40B4-BE49-F238E27FC236}">
                <a16:creationId xmlns:a16="http://schemas.microsoft.com/office/drawing/2014/main" id="{2C5E34D4-8CC5-FD26-DEDE-EB0345458B83}"/>
              </a:ext>
            </a:extLst>
          </p:cNvPr>
          <p:cNvSpPr txBox="1">
            <a:spLocks noChangeArrowheads="1"/>
          </p:cNvSpPr>
          <p:nvPr/>
        </p:nvSpPr>
        <p:spPr bwMode="auto">
          <a:xfrm>
            <a:off x="2787351" y="3103249"/>
            <a:ext cx="158929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＝６４</a:t>
            </a:r>
            <a:endParaRPr lang="en-US" altLang="ja-JP" sz="2400" dirty="0">
              <a:latin typeface="+mn-ea"/>
              <a:ea typeface="+mn-ea"/>
            </a:endParaRPr>
          </a:p>
        </p:txBody>
      </p:sp>
      <p:sp>
        <p:nvSpPr>
          <p:cNvPr id="78" name="Text Box 5">
            <a:extLst>
              <a:ext uri="{FF2B5EF4-FFF2-40B4-BE49-F238E27FC236}">
                <a16:creationId xmlns:a16="http://schemas.microsoft.com/office/drawing/2014/main" id="{3CC4DEC2-AE66-33D9-B55E-A2AC30BBC048}"/>
              </a:ext>
            </a:extLst>
          </p:cNvPr>
          <p:cNvSpPr txBox="1">
            <a:spLocks noChangeArrowheads="1"/>
          </p:cNvSpPr>
          <p:nvPr/>
        </p:nvSpPr>
        <p:spPr bwMode="auto">
          <a:xfrm>
            <a:off x="918518" y="2248575"/>
            <a:ext cx="428656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よって、求める３けたの個数は、</a:t>
            </a:r>
            <a:endParaRPr lang="en-US" altLang="ja-JP" sz="2400" dirty="0">
              <a:latin typeface="+mn-ea"/>
              <a:ea typeface="+mn-ea"/>
            </a:endParaRPr>
          </a:p>
        </p:txBody>
      </p:sp>
      <p:grpSp>
        <p:nvGrpSpPr>
          <p:cNvPr id="79" name="グループ化 78">
            <a:extLst>
              <a:ext uri="{FF2B5EF4-FFF2-40B4-BE49-F238E27FC236}">
                <a16:creationId xmlns:a16="http://schemas.microsoft.com/office/drawing/2014/main" id="{5FA998E3-2591-401B-18DA-AB1296EE2026}"/>
              </a:ext>
            </a:extLst>
          </p:cNvPr>
          <p:cNvGrpSpPr/>
          <p:nvPr/>
        </p:nvGrpSpPr>
        <p:grpSpPr>
          <a:xfrm>
            <a:off x="2374020" y="2712203"/>
            <a:ext cx="695346" cy="469613"/>
            <a:chOff x="1718875" y="5437276"/>
            <a:chExt cx="695346" cy="469613"/>
          </a:xfrm>
        </p:grpSpPr>
        <p:sp>
          <p:nvSpPr>
            <p:cNvPr id="80" name="Text Box 5">
              <a:extLst>
                <a:ext uri="{FF2B5EF4-FFF2-40B4-BE49-F238E27FC236}">
                  <a16:creationId xmlns:a16="http://schemas.microsoft.com/office/drawing/2014/main" id="{FC8DE30C-315F-B36D-986C-554234A97E0B}"/>
                </a:ext>
              </a:extLst>
            </p:cNvPr>
            <p:cNvSpPr txBox="1">
              <a:spLocks noChangeArrowheads="1"/>
            </p:cNvSpPr>
            <p:nvPr/>
          </p:nvSpPr>
          <p:spPr bwMode="auto">
            <a:xfrm>
              <a:off x="1718875" y="5445224"/>
              <a:ext cx="47686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４</a:t>
              </a:r>
              <a:endParaRPr lang="en-US" altLang="ja-JP" sz="2400" dirty="0">
                <a:latin typeface="+mn-ea"/>
                <a:ea typeface="+mn-ea"/>
              </a:endParaRPr>
            </a:p>
          </p:txBody>
        </p:sp>
        <p:sp>
          <p:nvSpPr>
            <p:cNvPr id="81" name="Text Box 5">
              <a:extLst>
                <a:ext uri="{FF2B5EF4-FFF2-40B4-BE49-F238E27FC236}">
                  <a16:creationId xmlns:a16="http://schemas.microsoft.com/office/drawing/2014/main" id="{CDCA848A-EE63-BEE7-075E-6CE6C52307CD}"/>
                </a:ext>
              </a:extLst>
            </p:cNvPr>
            <p:cNvSpPr txBox="1">
              <a:spLocks noChangeArrowheads="1"/>
            </p:cNvSpPr>
            <p:nvPr/>
          </p:nvSpPr>
          <p:spPr bwMode="auto">
            <a:xfrm>
              <a:off x="1937359" y="5437276"/>
              <a:ext cx="47686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1600" dirty="0">
                  <a:latin typeface="+mn-ea"/>
                  <a:ea typeface="+mn-ea"/>
                </a:rPr>
                <a:t>３</a:t>
              </a:r>
              <a:endParaRPr lang="en-US" altLang="ja-JP" sz="1600" dirty="0">
                <a:latin typeface="+mn-ea"/>
                <a:ea typeface="+mn-ea"/>
              </a:endParaRPr>
            </a:p>
          </p:txBody>
        </p:sp>
      </p:grpSp>
      <p:grpSp>
        <p:nvGrpSpPr>
          <p:cNvPr id="82" name="グループ化 81">
            <a:extLst>
              <a:ext uri="{FF2B5EF4-FFF2-40B4-BE49-F238E27FC236}">
                <a16:creationId xmlns:a16="http://schemas.microsoft.com/office/drawing/2014/main" id="{8D9761B4-6F02-A7F2-8D6C-8D166D1E290E}"/>
              </a:ext>
            </a:extLst>
          </p:cNvPr>
          <p:cNvGrpSpPr/>
          <p:nvPr/>
        </p:nvGrpSpPr>
        <p:grpSpPr>
          <a:xfrm>
            <a:off x="4378617" y="3091048"/>
            <a:ext cx="1112781" cy="461665"/>
            <a:chOff x="8295690" y="2736470"/>
            <a:chExt cx="653946" cy="461665"/>
          </a:xfrm>
        </p:grpSpPr>
        <p:cxnSp>
          <p:nvCxnSpPr>
            <p:cNvPr id="83" name="直線コネクタ 82">
              <a:extLst>
                <a:ext uri="{FF2B5EF4-FFF2-40B4-BE49-F238E27FC236}">
                  <a16:creationId xmlns:a16="http://schemas.microsoft.com/office/drawing/2014/main" id="{B60F12EA-E830-5BF5-21E0-AE82586E8BF2}"/>
                </a:ext>
              </a:extLst>
            </p:cNvPr>
            <p:cNvCxnSpPr>
              <a:cxnSpLocks/>
            </p:cNvCxnSpPr>
            <p:nvPr/>
          </p:nvCxnSpPr>
          <p:spPr>
            <a:xfrm>
              <a:off x="8295690" y="3186790"/>
              <a:ext cx="634753" cy="0"/>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Text Box 5">
              <a:extLst>
                <a:ext uri="{FF2B5EF4-FFF2-40B4-BE49-F238E27FC236}">
                  <a16:creationId xmlns:a16="http://schemas.microsoft.com/office/drawing/2014/main" id="{C4BF8DA8-C5A1-8226-2384-A18757B237AC}"/>
                </a:ext>
              </a:extLst>
            </p:cNvPr>
            <p:cNvSpPr txBox="1">
              <a:spLocks noChangeArrowheads="1"/>
            </p:cNvSpPr>
            <p:nvPr/>
          </p:nvSpPr>
          <p:spPr bwMode="auto">
            <a:xfrm>
              <a:off x="8359664" y="2736470"/>
              <a:ext cx="58997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６４個</a:t>
              </a:r>
              <a:endParaRPr lang="en-US" altLang="ja-JP" sz="2400" dirty="0">
                <a:latin typeface="+mn-ea"/>
                <a:ea typeface="+mn-ea"/>
              </a:endParaRPr>
            </a:p>
          </p:txBody>
        </p:sp>
      </p:grpSp>
      <p:sp>
        <p:nvSpPr>
          <p:cNvPr id="85" name="Text Box 5">
            <a:extLst>
              <a:ext uri="{FF2B5EF4-FFF2-40B4-BE49-F238E27FC236}">
                <a16:creationId xmlns:a16="http://schemas.microsoft.com/office/drawing/2014/main" id="{AA775D17-E34E-BC2B-0867-C52E87CE4286}"/>
              </a:ext>
            </a:extLst>
          </p:cNvPr>
          <p:cNvSpPr txBox="1">
            <a:spLocks noChangeArrowheads="1"/>
          </p:cNvSpPr>
          <p:nvPr/>
        </p:nvSpPr>
        <p:spPr bwMode="auto">
          <a:xfrm>
            <a:off x="1063050" y="3889764"/>
            <a:ext cx="798882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400" dirty="0">
                <a:latin typeface="+mn-ea"/>
              </a:rPr>
              <a:t>３種類の文字ａ</a:t>
            </a:r>
            <a:r>
              <a:rPr lang="en-US" altLang="ja-JP" sz="2400" dirty="0">
                <a:latin typeface="+mn-ea"/>
              </a:rPr>
              <a:t>, </a:t>
            </a:r>
            <a:r>
              <a:rPr lang="ja-JP" altLang="en-US" sz="2400" dirty="0">
                <a:latin typeface="+mn-ea"/>
              </a:rPr>
              <a:t>ｂ</a:t>
            </a:r>
            <a:r>
              <a:rPr lang="en-US" altLang="ja-JP" sz="2400" dirty="0">
                <a:latin typeface="+mn-ea"/>
              </a:rPr>
              <a:t>, </a:t>
            </a:r>
            <a:r>
              <a:rPr lang="ja-JP" altLang="en-US" sz="2400" dirty="0">
                <a:latin typeface="+mn-ea"/>
              </a:rPr>
              <a:t>ｃを重複を許して５個並べるとき、何通りの</a:t>
            </a:r>
            <a:endParaRPr lang="en-US" altLang="ja-JP" sz="2400" dirty="0">
              <a:latin typeface="+mn-ea"/>
            </a:endParaRPr>
          </a:p>
        </p:txBody>
      </p:sp>
      <p:sp>
        <p:nvSpPr>
          <p:cNvPr id="87" name="Text Box 5">
            <a:extLst>
              <a:ext uri="{FF2B5EF4-FFF2-40B4-BE49-F238E27FC236}">
                <a16:creationId xmlns:a16="http://schemas.microsoft.com/office/drawing/2014/main" id="{2A9F7962-123B-D1E4-B256-AB6D48ED989B}"/>
              </a:ext>
            </a:extLst>
          </p:cNvPr>
          <p:cNvSpPr txBox="1">
            <a:spLocks noChangeArrowheads="1"/>
          </p:cNvSpPr>
          <p:nvPr/>
        </p:nvSpPr>
        <p:spPr bwMode="auto">
          <a:xfrm>
            <a:off x="1095427" y="4230281"/>
            <a:ext cx="277024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None/>
              <a:defRPr/>
            </a:pPr>
            <a:r>
              <a:rPr lang="ja-JP" altLang="en-US" sz="2400" dirty="0">
                <a:latin typeface="+mn-ea"/>
              </a:rPr>
              <a:t>文字列が作れるか。</a:t>
            </a:r>
            <a:endParaRPr lang="en-US" altLang="ja-JP" sz="2400" dirty="0">
              <a:latin typeface="+mn-ea"/>
            </a:endParaRPr>
          </a:p>
        </p:txBody>
      </p:sp>
      <p:sp>
        <p:nvSpPr>
          <p:cNvPr id="5" name="フローチャート : 代替処理 56">
            <a:extLst>
              <a:ext uri="{FF2B5EF4-FFF2-40B4-BE49-F238E27FC236}">
                <a16:creationId xmlns:a16="http://schemas.microsoft.com/office/drawing/2014/main" id="{A97E1205-6D43-A679-D7E2-78030122833F}"/>
              </a:ext>
            </a:extLst>
          </p:cNvPr>
          <p:cNvSpPr/>
          <p:nvPr/>
        </p:nvSpPr>
        <p:spPr>
          <a:xfrm>
            <a:off x="106141" y="4921649"/>
            <a:ext cx="900199" cy="485775"/>
          </a:xfrm>
          <a:prstGeom prst="flowChartAlternateProcess">
            <a:avLst/>
          </a:prstGeom>
          <a:solidFill>
            <a:srgbClr val="FFC000">
              <a:alpha val="59000"/>
            </a:srgbClr>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400" dirty="0">
                <a:solidFill>
                  <a:schemeClr val="tx1"/>
                </a:solidFill>
              </a:rPr>
              <a:t>解答</a:t>
            </a:r>
          </a:p>
        </p:txBody>
      </p:sp>
      <p:grpSp>
        <p:nvGrpSpPr>
          <p:cNvPr id="6" name="グループ化 5">
            <a:extLst>
              <a:ext uri="{FF2B5EF4-FFF2-40B4-BE49-F238E27FC236}">
                <a16:creationId xmlns:a16="http://schemas.microsoft.com/office/drawing/2014/main" id="{687D9AF7-00ED-0120-0874-91D001626BCB}"/>
              </a:ext>
            </a:extLst>
          </p:cNvPr>
          <p:cNvGrpSpPr/>
          <p:nvPr/>
        </p:nvGrpSpPr>
        <p:grpSpPr>
          <a:xfrm>
            <a:off x="4998067" y="5477162"/>
            <a:ext cx="804244" cy="400110"/>
            <a:chOff x="4788025" y="3140434"/>
            <a:chExt cx="804244" cy="400110"/>
          </a:xfrm>
        </p:grpSpPr>
        <p:sp>
          <p:nvSpPr>
            <p:cNvPr id="86" name="正方形/長方形 85">
              <a:extLst>
                <a:ext uri="{FF2B5EF4-FFF2-40B4-BE49-F238E27FC236}">
                  <a16:creationId xmlns:a16="http://schemas.microsoft.com/office/drawing/2014/main" id="{73A9254F-793B-3397-22AA-6683047D8ABF}"/>
                </a:ext>
              </a:extLst>
            </p:cNvPr>
            <p:cNvSpPr/>
            <p:nvPr/>
          </p:nvSpPr>
          <p:spPr>
            <a:xfrm>
              <a:off x="4851786" y="3260918"/>
              <a:ext cx="216247" cy="216247"/>
            </a:xfrm>
            <a:prstGeom prst="rect">
              <a:avLst/>
            </a:prstGeom>
            <a:solidFill>
              <a:srgbClr val="FF7C80">
                <a:alpha val="42000"/>
              </a:srgb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Text Box 5">
              <a:extLst>
                <a:ext uri="{FF2B5EF4-FFF2-40B4-BE49-F238E27FC236}">
                  <a16:creationId xmlns:a16="http://schemas.microsoft.com/office/drawing/2014/main" id="{8B13CB47-561C-7909-B5AE-C6D8F8723C52}"/>
                </a:ext>
              </a:extLst>
            </p:cNvPr>
            <p:cNvSpPr txBox="1">
              <a:spLocks noChangeArrowheads="1"/>
            </p:cNvSpPr>
            <p:nvPr/>
          </p:nvSpPr>
          <p:spPr bwMode="auto">
            <a:xfrm>
              <a:off x="4788025" y="3140434"/>
              <a:ext cx="80424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000" dirty="0">
                  <a:latin typeface="+mn-ea"/>
                  <a:ea typeface="+mn-ea"/>
                </a:rPr>
                <a:t>３通り</a:t>
              </a:r>
              <a:endParaRPr lang="en-US" altLang="ja-JP" sz="2000" dirty="0">
                <a:latin typeface="+mn-ea"/>
                <a:ea typeface="+mn-ea"/>
              </a:endParaRPr>
            </a:p>
          </p:txBody>
        </p:sp>
      </p:grpSp>
      <p:sp>
        <p:nvSpPr>
          <p:cNvPr id="89" name="上矢印 55">
            <a:extLst>
              <a:ext uri="{FF2B5EF4-FFF2-40B4-BE49-F238E27FC236}">
                <a16:creationId xmlns:a16="http://schemas.microsoft.com/office/drawing/2014/main" id="{4EF60F82-6B6B-886B-1B3C-4B6943D52BA9}"/>
              </a:ext>
            </a:extLst>
          </p:cNvPr>
          <p:cNvSpPr/>
          <p:nvPr/>
        </p:nvSpPr>
        <p:spPr>
          <a:xfrm>
            <a:off x="5223420" y="5176932"/>
            <a:ext cx="352267" cy="288032"/>
          </a:xfrm>
          <a:prstGeom prst="upArrow">
            <a:avLst/>
          </a:prstGeom>
          <a:solidFill>
            <a:srgbClr val="FFFF00">
              <a:alpha val="79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0" name="グループ化 89">
            <a:extLst>
              <a:ext uri="{FF2B5EF4-FFF2-40B4-BE49-F238E27FC236}">
                <a16:creationId xmlns:a16="http://schemas.microsoft.com/office/drawing/2014/main" id="{C49913F5-8456-7141-3239-C3FD53D8FF2D}"/>
              </a:ext>
            </a:extLst>
          </p:cNvPr>
          <p:cNvGrpSpPr/>
          <p:nvPr/>
        </p:nvGrpSpPr>
        <p:grpSpPr>
          <a:xfrm>
            <a:off x="5779494" y="5464767"/>
            <a:ext cx="804244" cy="400110"/>
            <a:chOff x="4788025" y="3140434"/>
            <a:chExt cx="804244" cy="400110"/>
          </a:xfrm>
        </p:grpSpPr>
        <p:sp>
          <p:nvSpPr>
            <p:cNvPr id="91" name="正方形/長方形 90">
              <a:extLst>
                <a:ext uri="{FF2B5EF4-FFF2-40B4-BE49-F238E27FC236}">
                  <a16:creationId xmlns:a16="http://schemas.microsoft.com/office/drawing/2014/main" id="{3CF9A241-9F9E-6BD8-D932-543C6B1B5B6E}"/>
                </a:ext>
              </a:extLst>
            </p:cNvPr>
            <p:cNvSpPr/>
            <p:nvPr/>
          </p:nvSpPr>
          <p:spPr>
            <a:xfrm>
              <a:off x="4851786" y="3260918"/>
              <a:ext cx="216247" cy="216247"/>
            </a:xfrm>
            <a:prstGeom prst="rect">
              <a:avLst/>
            </a:prstGeom>
            <a:solidFill>
              <a:srgbClr val="FF7C80">
                <a:alpha val="42000"/>
              </a:srgb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Text Box 5">
              <a:extLst>
                <a:ext uri="{FF2B5EF4-FFF2-40B4-BE49-F238E27FC236}">
                  <a16:creationId xmlns:a16="http://schemas.microsoft.com/office/drawing/2014/main" id="{FF968E0C-8460-8451-17E3-1DCAC0630624}"/>
                </a:ext>
              </a:extLst>
            </p:cNvPr>
            <p:cNvSpPr txBox="1">
              <a:spLocks noChangeArrowheads="1"/>
            </p:cNvSpPr>
            <p:nvPr/>
          </p:nvSpPr>
          <p:spPr bwMode="auto">
            <a:xfrm>
              <a:off x="4788025" y="3140434"/>
              <a:ext cx="80424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000" dirty="0">
                  <a:latin typeface="+mn-ea"/>
                  <a:ea typeface="+mn-ea"/>
                </a:rPr>
                <a:t>３通り</a:t>
              </a:r>
              <a:endParaRPr lang="en-US" altLang="ja-JP" sz="2000" dirty="0">
                <a:latin typeface="+mn-ea"/>
                <a:ea typeface="+mn-ea"/>
              </a:endParaRPr>
            </a:p>
          </p:txBody>
        </p:sp>
      </p:grpSp>
      <p:sp>
        <p:nvSpPr>
          <p:cNvPr id="93" name="上矢印 62">
            <a:extLst>
              <a:ext uri="{FF2B5EF4-FFF2-40B4-BE49-F238E27FC236}">
                <a16:creationId xmlns:a16="http://schemas.microsoft.com/office/drawing/2014/main" id="{EA44878E-8228-2314-D483-7CA86D132FBB}"/>
              </a:ext>
            </a:extLst>
          </p:cNvPr>
          <p:cNvSpPr/>
          <p:nvPr/>
        </p:nvSpPr>
        <p:spPr>
          <a:xfrm>
            <a:off x="6004847" y="5164537"/>
            <a:ext cx="352267" cy="288032"/>
          </a:xfrm>
          <a:prstGeom prst="upArrow">
            <a:avLst/>
          </a:prstGeom>
          <a:solidFill>
            <a:srgbClr val="FFC000">
              <a:alpha val="79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4" name="グループ化 93">
            <a:extLst>
              <a:ext uri="{FF2B5EF4-FFF2-40B4-BE49-F238E27FC236}">
                <a16:creationId xmlns:a16="http://schemas.microsoft.com/office/drawing/2014/main" id="{6641C47D-65B6-9FD0-1D9A-18380D6AAF30}"/>
              </a:ext>
            </a:extLst>
          </p:cNvPr>
          <p:cNvGrpSpPr/>
          <p:nvPr/>
        </p:nvGrpSpPr>
        <p:grpSpPr>
          <a:xfrm>
            <a:off x="6589678" y="5464767"/>
            <a:ext cx="804244" cy="400110"/>
            <a:chOff x="4788025" y="3140434"/>
            <a:chExt cx="804244" cy="400110"/>
          </a:xfrm>
        </p:grpSpPr>
        <p:sp>
          <p:nvSpPr>
            <p:cNvPr id="95" name="正方形/長方形 94">
              <a:extLst>
                <a:ext uri="{FF2B5EF4-FFF2-40B4-BE49-F238E27FC236}">
                  <a16:creationId xmlns:a16="http://schemas.microsoft.com/office/drawing/2014/main" id="{C6FB7EC4-EAFD-0B4A-94DB-3F65C1FC0FD5}"/>
                </a:ext>
              </a:extLst>
            </p:cNvPr>
            <p:cNvSpPr/>
            <p:nvPr/>
          </p:nvSpPr>
          <p:spPr>
            <a:xfrm>
              <a:off x="4851786" y="3260918"/>
              <a:ext cx="216247" cy="216247"/>
            </a:xfrm>
            <a:prstGeom prst="rect">
              <a:avLst/>
            </a:prstGeom>
            <a:solidFill>
              <a:srgbClr val="FF7C80">
                <a:alpha val="42000"/>
              </a:srgb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Text Box 5">
              <a:extLst>
                <a:ext uri="{FF2B5EF4-FFF2-40B4-BE49-F238E27FC236}">
                  <a16:creationId xmlns:a16="http://schemas.microsoft.com/office/drawing/2014/main" id="{AE9CCB33-465B-048B-8BEE-EFF9C080BE5A}"/>
                </a:ext>
              </a:extLst>
            </p:cNvPr>
            <p:cNvSpPr txBox="1">
              <a:spLocks noChangeArrowheads="1"/>
            </p:cNvSpPr>
            <p:nvPr/>
          </p:nvSpPr>
          <p:spPr bwMode="auto">
            <a:xfrm>
              <a:off x="4788025" y="3140434"/>
              <a:ext cx="80424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000" dirty="0">
                  <a:latin typeface="+mn-ea"/>
                  <a:ea typeface="+mn-ea"/>
                </a:rPr>
                <a:t>３通り</a:t>
              </a:r>
              <a:endParaRPr lang="en-US" altLang="ja-JP" sz="2000" dirty="0">
                <a:latin typeface="+mn-ea"/>
                <a:ea typeface="+mn-ea"/>
              </a:endParaRPr>
            </a:p>
          </p:txBody>
        </p:sp>
      </p:grpSp>
      <p:sp>
        <p:nvSpPr>
          <p:cNvPr id="97" name="上矢印 68">
            <a:extLst>
              <a:ext uri="{FF2B5EF4-FFF2-40B4-BE49-F238E27FC236}">
                <a16:creationId xmlns:a16="http://schemas.microsoft.com/office/drawing/2014/main" id="{BE13D919-E17A-40D2-78C8-47879B8D4603}"/>
              </a:ext>
            </a:extLst>
          </p:cNvPr>
          <p:cNvSpPr/>
          <p:nvPr/>
        </p:nvSpPr>
        <p:spPr>
          <a:xfrm>
            <a:off x="6815031" y="5164537"/>
            <a:ext cx="352267" cy="288032"/>
          </a:xfrm>
          <a:prstGeom prst="upArrow">
            <a:avLst/>
          </a:prstGeom>
          <a:solidFill>
            <a:srgbClr val="00B0F0">
              <a:alpha val="79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8" name="グループ化 97">
            <a:extLst>
              <a:ext uri="{FF2B5EF4-FFF2-40B4-BE49-F238E27FC236}">
                <a16:creationId xmlns:a16="http://schemas.microsoft.com/office/drawing/2014/main" id="{5EFE3DF4-E405-C465-72F5-A8A3B70F9C86}"/>
              </a:ext>
            </a:extLst>
          </p:cNvPr>
          <p:cNvGrpSpPr/>
          <p:nvPr/>
        </p:nvGrpSpPr>
        <p:grpSpPr>
          <a:xfrm>
            <a:off x="7457735" y="5443964"/>
            <a:ext cx="804244" cy="400110"/>
            <a:chOff x="4788025" y="3140434"/>
            <a:chExt cx="804244" cy="400110"/>
          </a:xfrm>
        </p:grpSpPr>
        <p:sp>
          <p:nvSpPr>
            <p:cNvPr id="99" name="正方形/長方形 98">
              <a:extLst>
                <a:ext uri="{FF2B5EF4-FFF2-40B4-BE49-F238E27FC236}">
                  <a16:creationId xmlns:a16="http://schemas.microsoft.com/office/drawing/2014/main" id="{4E61E60E-CAB0-62BE-11E3-3BD13BD22CE3}"/>
                </a:ext>
              </a:extLst>
            </p:cNvPr>
            <p:cNvSpPr/>
            <p:nvPr/>
          </p:nvSpPr>
          <p:spPr>
            <a:xfrm>
              <a:off x="4851786" y="3260918"/>
              <a:ext cx="216247" cy="216247"/>
            </a:xfrm>
            <a:prstGeom prst="rect">
              <a:avLst/>
            </a:prstGeom>
            <a:solidFill>
              <a:srgbClr val="FF7C80">
                <a:alpha val="42000"/>
              </a:srgb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Text Box 5">
              <a:extLst>
                <a:ext uri="{FF2B5EF4-FFF2-40B4-BE49-F238E27FC236}">
                  <a16:creationId xmlns:a16="http://schemas.microsoft.com/office/drawing/2014/main" id="{73DEB82D-E92E-1829-B320-218B00810605}"/>
                </a:ext>
              </a:extLst>
            </p:cNvPr>
            <p:cNvSpPr txBox="1">
              <a:spLocks noChangeArrowheads="1"/>
            </p:cNvSpPr>
            <p:nvPr/>
          </p:nvSpPr>
          <p:spPr bwMode="auto">
            <a:xfrm>
              <a:off x="4788025" y="3140434"/>
              <a:ext cx="80424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000" dirty="0">
                  <a:latin typeface="+mn-ea"/>
                  <a:ea typeface="+mn-ea"/>
                </a:rPr>
                <a:t>３通り</a:t>
              </a:r>
              <a:endParaRPr lang="en-US" altLang="ja-JP" sz="2000" dirty="0">
                <a:latin typeface="+mn-ea"/>
                <a:ea typeface="+mn-ea"/>
              </a:endParaRPr>
            </a:p>
          </p:txBody>
        </p:sp>
      </p:grpSp>
      <p:sp>
        <p:nvSpPr>
          <p:cNvPr id="101" name="上矢印 74">
            <a:extLst>
              <a:ext uri="{FF2B5EF4-FFF2-40B4-BE49-F238E27FC236}">
                <a16:creationId xmlns:a16="http://schemas.microsoft.com/office/drawing/2014/main" id="{B5337E31-CAAB-5CA4-6935-B9AE6877F3C8}"/>
              </a:ext>
            </a:extLst>
          </p:cNvPr>
          <p:cNvSpPr/>
          <p:nvPr/>
        </p:nvSpPr>
        <p:spPr>
          <a:xfrm>
            <a:off x="7683088" y="5143734"/>
            <a:ext cx="352267" cy="288032"/>
          </a:xfrm>
          <a:prstGeom prst="upArrow">
            <a:avLst/>
          </a:prstGeom>
          <a:solidFill>
            <a:srgbClr val="92D050">
              <a:alpha val="79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2" name="グループ化 101">
            <a:extLst>
              <a:ext uri="{FF2B5EF4-FFF2-40B4-BE49-F238E27FC236}">
                <a16:creationId xmlns:a16="http://schemas.microsoft.com/office/drawing/2014/main" id="{3D49039B-B792-34BD-00CB-E186F5CD58EB}"/>
              </a:ext>
            </a:extLst>
          </p:cNvPr>
          <p:cNvGrpSpPr/>
          <p:nvPr/>
        </p:nvGrpSpPr>
        <p:grpSpPr>
          <a:xfrm>
            <a:off x="8304260" y="5441875"/>
            <a:ext cx="804244" cy="400110"/>
            <a:chOff x="4788025" y="3140434"/>
            <a:chExt cx="804244" cy="400110"/>
          </a:xfrm>
        </p:grpSpPr>
        <p:sp>
          <p:nvSpPr>
            <p:cNvPr id="103" name="正方形/長方形 102">
              <a:extLst>
                <a:ext uri="{FF2B5EF4-FFF2-40B4-BE49-F238E27FC236}">
                  <a16:creationId xmlns:a16="http://schemas.microsoft.com/office/drawing/2014/main" id="{ECC89A7A-6599-B3A0-F55A-3336962284CF}"/>
                </a:ext>
              </a:extLst>
            </p:cNvPr>
            <p:cNvSpPr/>
            <p:nvPr/>
          </p:nvSpPr>
          <p:spPr>
            <a:xfrm>
              <a:off x="4851786" y="3260918"/>
              <a:ext cx="216247" cy="216247"/>
            </a:xfrm>
            <a:prstGeom prst="rect">
              <a:avLst/>
            </a:prstGeom>
            <a:solidFill>
              <a:srgbClr val="FF7C80">
                <a:alpha val="42000"/>
              </a:srgb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Text Box 5">
              <a:extLst>
                <a:ext uri="{FF2B5EF4-FFF2-40B4-BE49-F238E27FC236}">
                  <a16:creationId xmlns:a16="http://schemas.microsoft.com/office/drawing/2014/main" id="{68C2FA0C-07E4-4A2C-157F-BE6A838952C3}"/>
                </a:ext>
              </a:extLst>
            </p:cNvPr>
            <p:cNvSpPr txBox="1">
              <a:spLocks noChangeArrowheads="1"/>
            </p:cNvSpPr>
            <p:nvPr/>
          </p:nvSpPr>
          <p:spPr bwMode="auto">
            <a:xfrm>
              <a:off x="4788025" y="3140434"/>
              <a:ext cx="80424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000" dirty="0">
                  <a:latin typeface="+mn-ea"/>
                  <a:ea typeface="+mn-ea"/>
                </a:rPr>
                <a:t>３通り</a:t>
              </a:r>
              <a:endParaRPr lang="en-US" altLang="ja-JP" sz="2000" dirty="0">
                <a:latin typeface="+mn-ea"/>
                <a:ea typeface="+mn-ea"/>
              </a:endParaRPr>
            </a:p>
          </p:txBody>
        </p:sp>
      </p:grpSp>
      <p:sp>
        <p:nvSpPr>
          <p:cNvPr id="105" name="上矢印 80">
            <a:extLst>
              <a:ext uri="{FF2B5EF4-FFF2-40B4-BE49-F238E27FC236}">
                <a16:creationId xmlns:a16="http://schemas.microsoft.com/office/drawing/2014/main" id="{81417877-76BA-0802-24DB-29B919EEC79C}"/>
              </a:ext>
            </a:extLst>
          </p:cNvPr>
          <p:cNvSpPr/>
          <p:nvPr/>
        </p:nvSpPr>
        <p:spPr>
          <a:xfrm>
            <a:off x="8529613" y="5141645"/>
            <a:ext cx="352267" cy="288032"/>
          </a:xfrm>
          <a:prstGeom prst="upArrow">
            <a:avLst/>
          </a:prstGeom>
          <a:solidFill>
            <a:srgbClr val="7030A0">
              <a:alpha val="79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 name="正方形/長方形 105">
            <a:extLst>
              <a:ext uri="{FF2B5EF4-FFF2-40B4-BE49-F238E27FC236}">
                <a16:creationId xmlns:a16="http://schemas.microsoft.com/office/drawing/2014/main" id="{4DFD7AA1-F34F-0C42-CEF2-423EA830B681}"/>
              </a:ext>
            </a:extLst>
          </p:cNvPr>
          <p:cNvSpPr/>
          <p:nvPr/>
        </p:nvSpPr>
        <p:spPr>
          <a:xfrm>
            <a:off x="5219376" y="4751917"/>
            <a:ext cx="338554" cy="379206"/>
          </a:xfrm>
          <a:prstGeom prst="rect">
            <a:avLst/>
          </a:prstGeom>
          <a:solidFill>
            <a:schemeClr val="bg1"/>
          </a:solidFill>
          <a:ln w="25400">
            <a:solidFill>
              <a:schemeClr val="tx1"/>
            </a:solidFill>
          </a:ln>
        </p:spPr>
        <p:txBody>
          <a:bodyPr wrap="square">
            <a:spAutoFit/>
          </a:bodyPr>
          <a:lstStyle/>
          <a:p>
            <a:pPr>
              <a:lnSpc>
                <a:spcPts val="2200"/>
              </a:lnSpc>
            </a:pPr>
            <a:r>
              <a:rPr lang="ja-JP" altLang="en-US" sz="2400" dirty="0">
                <a:latin typeface="+mn-ea"/>
              </a:rPr>
              <a:t>ａ</a:t>
            </a:r>
            <a:endParaRPr lang="ja-JP" altLang="en-US" sz="2400" dirty="0"/>
          </a:p>
        </p:txBody>
      </p:sp>
      <p:sp>
        <p:nvSpPr>
          <p:cNvPr id="107" name="正方形/長方形 106">
            <a:extLst>
              <a:ext uri="{FF2B5EF4-FFF2-40B4-BE49-F238E27FC236}">
                <a16:creationId xmlns:a16="http://schemas.microsoft.com/office/drawing/2014/main" id="{A0C59CD4-F2B0-F5EB-1B85-EA61D49F71CB}"/>
              </a:ext>
            </a:extLst>
          </p:cNvPr>
          <p:cNvSpPr/>
          <p:nvPr/>
        </p:nvSpPr>
        <p:spPr>
          <a:xfrm>
            <a:off x="5220978" y="4751917"/>
            <a:ext cx="336952" cy="379206"/>
          </a:xfrm>
          <a:prstGeom prst="rect">
            <a:avLst/>
          </a:prstGeom>
          <a:solidFill>
            <a:schemeClr val="bg1"/>
          </a:solidFill>
          <a:ln w="25400">
            <a:solidFill>
              <a:schemeClr val="tx1"/>
            </a:solidFill>
          </a:ln>
        </p:spPr>
        <p:txBody>
          <a:bodyPr wrap="none">
            <a:spAutoFit/>
          </a:bodyPr>
          <a:lstStyle/>
          <a:p>
            <a:pPr>
              <a:lnSpc>
                <a:spcPts val="2200"/>
              </a:lnSpc>
            </a:pPr>
            <a:r>
              <a:rPr lang="en-US" altLang="ja-JP" sz="2400" dirty="0">
                <a:latin typeface="+mn-ea"/>
              </a:rPr>
              <a:t>b</a:t>
            </a:r>
            <a:endParaRPr lang="ja-JP" altLang="en-US" sz="2400" dirty="0"/>
          </a:p>
        </p:txBody>
      </p:sp>
      <p:sp>
        <p:nvSpPr>
          <p:cNvPr id="108" name="正方形/長方形 107">
            <a:extLst>
              <a:ext uri="{FF2B5EF4-FFF2-40B4-BE49-F238E27FC236}">
                <a16:creationId xmlns:a16="http://schemas.microsoft.com/office/drawing/2014/main" id="{5EBAC36A-AFD7-9D60-5E0E-A18E5E1D8A5C}"/>
              </a:ext>
            </a:extLst>
          </p:cNvPr>
          <p:cNvSpPr/>
          <p:nvPr/>
        </p:nvSpPr>
        <p:spPr>
          <a:xfrm>
            <a:off x="5223420" y="4758779"/>
            <a:ext cx="338554" cy="379206"/>
          </a:xfrm>
          <a:prstGeom prst="rect">
            <a:avLst/>
          </a:prstGeom>
          <a:solidFill>
            <a:schemeClr val="bg1"/>
          </a:solidFill>
          <a:ln w="25400">
            <a:solidFill>
              <a:schemeClr val="tx1"/>
            </a:solidFill>
          </a:ln>
        </p:spPr>
        <p:txBody>
          <a:bodyPr wrap="none">
            <a:spAutoFit/>
          </a:bodyPr>
          <a:lstStyle/>
          <a:p>
            <a:pPr>
              <a:lnSpc>
                <a:spcPts val="2200"/>
              </a:lnSpc>
            </a:pPr>
            <a:r>
              <a:rPr lang="en-US" altLang="ja-JP" sz="2400" dirty="0">
                <a:latin typeface="+mn-ea"/>
              </a:rPr>
              <a:t>c</a:t>
            </a:r>
            <a:endParaRPr lang="ja-JP" altLang="en-US" sz="2400" dirty="0"/>
          </a:p>
        </p:txBody>
      </p:sp>
      <p:sp>
        <p:nvSpPr>
          <p:cNvPr id="109" name="正方形/長方形 108">
            <a:extLst>
              <a:ext uri="{FF2B5EF4-FFF2-40B4-BE49-F238E27FC236}">
                <a16:creationId xmlns:a16="http://schemas.microsoft.com/office/drawing/2014/main" id="{E827B98F-D384-5986-F1D4-688CFDA24E3C}"/>
              </a:ext>
            </a:extLst>
          </p:cNvPr>
          <p:cNvSpPr/>
          <p:nvPr/>
        </p:nvSpPr>
        <p:spPr>
          <a:xfrm>
            <a:off x="6014516" y="4745055"/>
            <a:ext cx="338554" cy="379206"/>
          </a:xfrm>
          <a:prstGeom prst="rect">
            <a:avLst/>
          </a:prstGeom>
          <a:solidFill>
            <a:schemeClr val="bg1"/>
          </a:solidFill>
          <a:ln w="25400">
            <a:solidFill>
              <a:schemeClr val="tx1"/>
            </a:solidFill>
          </a:ln>
        </p:spPr>
        <p:txBody>
          <a:bodyPr wrap="square">
            <a:spAutoFit/>
          </a:bodyPr>
          <a:lstStyle/>
          <a:p>
            <a:pPr>
              <a:lnSpc>
                <a:spcPts val="2200"/>
              </a:lnSpc>
            </a:pPr>
            <a:r>
              <a:rPr lang="ja-JP" altLang="en-US" sz="2400" dirty="0">
                <a:latin typeface="+mn-ea"/>
              </a:rPr>
              <a:t>ａ</a:t>
            </a:r>
            <a:endParaRPr lang="ja-JP" altLang="en-US" sz="2400" dirty="0"/>
          </a:p>
        </p:txBody>
      </p:sp>
      <p:sp>
        <p:nvSpPr>
          <p:cNvPr id="110" name="正方形/長方形 109">
            <a:extLst>
              <a:ext uri="{FF2B5EF4-FFF2-40B4-BE49-F238E27FC236}">
                <a16:creationId xmlns:a16="http://schemas.microsoft.com/office/drawing/2014/main" id="{058B03CF-34AE-36C5-7A29-CBF70B1DEFC6}"/>
              </a:ext>
            </a:extLst>
          </p:cNvPr>
          <p:cNvSpPr/>
          <p:nvPr/>
        </p:nvSpPr>
        <p:spPr>
          <a:xfrm>
            <a:off x="6016118" y="4745055"/>
            <a:ext cx="336952" cy="379206"/>
          </a:xfrm>
          <a:prstGeom prst="rect">
            <a:avLst/>
          </a:prstGeom>
          <a:solidFill>
            <a:schemeClr val="bg1"/>
          </a:solidFill>
          <a:ln w="25400">
            <a:solidFill>
              <a:schemeClr val="tx1"/>
            </a:solidFill>
          </a:ln>
        </p:spPr>
        <p:txBody>
          <a:bodyPr wrap="none">
            <a:spAutoFit/>
          </a:bodyPr>
          <a:lstStyle/>
          <a:p>
            <a:pPr>
              <a:lnSpc>
                <a:spcPts val="2200"/>
              </a:lnSpc>
            </a:pPr>
            <a:r>
              <a:rPr lang="en-US" altLang="ja-JP" sz="2400" dirty="0">
                <a:latin typeface="+mn-ea"/>
              </a:rPr>
              <a:t>b</a:t>
            </a:r>
            <a:endParaRPr lang="ja-JP" altLang="en-US" sz="2400" dirty="0"/>
          </a:p>
        </p:txBody>
      </p:sp>
      <p:sp>
        <p:nvSpPr>
          <p:cNvPr id="111" name="正方形/長方形 110">
            <a:extLst>
              <a:ext uri="{FF2B5EF4-FFF2-40B4-BE49-F238E27FC236}">
                <a16:creationId xmlns:a16="http://schemas.microsoft.com/office/drawing/2014/main" id="{C0394306-4330-330B-7C00-E37DB7077F8B}"/>
              </a:ext>
            </a:extLst>
          </p:cNvPr>
          <p:cNvSpPr/>
          <p:nvPr/>
        </p:nvSpPr>
        <p:spPr>
          <a:xfrm>
            <a:off x="6018560" y="4751917"/>
            <a:ext cx="338554" cy="379206"/>
          </a:xfrm>
          <a:prstGeom prst="rect">
            <a:avLst/>
          </a:prstGeom>
          <a:solidFill>
            <a:schemeClr val="bg1"/>
          </a:solidFill>
          <a:ln w="25400">
            <a:solidFill>
              <a:schemeClr val="tx1"/>
            </a:solidFill>
          </a:ln>
        </p:spPr>
        <p:txBody>
          <a:bodyPr wrap="none">
            <a:spAutoFit/>
          </a:bodyPr>
          <a:lstStyle/>
          <a:p>
            <a:pPr>
              <a:lnSpc>
                <a:spcPts val="2200"/>
              </a:lnSpc>
            </a:pPr>
            <a:r>
              <a:rPr lang="en-US" altLang="ja-JP" sz="2400" dirty="0">
                <a:latin typeface="+mn-ea"/>
              </a:rPr>
              <a:t>c</a:t>
            </a:r>
            <a:endParaRPr lang="ja-JP" altLang="en-US" sz="2400" dirty="0"/>
          </a:p>
        </p:txBody>
      </p:sp>
      <p:sp>
        <p:nvSpPr>
          <p:cNvPr id="113" name="正方形/長方形 112">
            <a:extLst>
              <a:ext uri="{FF2B5EF4-FFF2-40B4-BE49-F238E27FC236}">
                <a16:creationId xmlns:a16="http://schemas.microsoft.com/office/drawing/2014/main" id="{050B7BA1-1F3A-3397-EF9B-D17E3FFB1F16}"/>
              </a:ext>
            </a:extLst>
          </p:cNvPr>
          <p:cNvSpPr/>
          <p:nvPr/>
        </p:nvSpPr>
        <p:spPr>
          <a:xfrm>
            <a:off x="6824700" y="4751917"/>
            <a:ext cx="338554" cy="379206"/>
          </a:xfrm>
          <a:prstGeom prst="rect">
            <a:avLst/>
          </a:prstGeom>
          <a:solidFill>
            <a:schemeClr val="bg1"/>
          </a:solidFill>
          <a:ln w="25400">
            <a:solidFill>
              <a:schemeClr val="tx1"/>
            </a:solidFill>
          </a:ln>
        </p:spPr>
        <p:txBody>
          <a:bodyPr wrap="square">
            <a:spAutoFit/>
          </a:bodyPr>
          <a:lstStyle/>
          <a:p>
            <a:pPr>
              <a:lnSpc>
                <a:spcPts val="2200"/>
              </a:lnSpc>
            </a:pPr>
            <a:r>
              <a:rPr lang="ja-JP" altLang="en-US" sz="2400" dirty="0">
                <a:latin typeface="+mn-ea"/>
              </a:rPr>
              <a:t>ａ</a:t>
            </a:r>
            <a:endParaRPr lang="ja-JP" altLang="en-US" sz="2400" dirty="0"/>
          </a:p>
        </p:txBody>
      </p:sp>
      <p:sp>
        <p:nvSpPr>
          <p:cNvPr id="114" name="正方形/長方形 113">
            <a:extLst>
              <a:ext uri="{FF2B5EF4-FFF2-40B4-BE49-F238E27FC236}">
                <a16:creationId xmlns:a16="http://schemas.microsoft.com/office/drawing/2014/main" id="{10CF4787-05EF-D92F-C9EF-3D8934C9ACB4}"/>
              </a:ext>
            </a:extLst>
          </p:cNvPr>
          <p:cNvSpPr/>
          <p:nvPr/>
        </p:nvSpPr>
        <p:spPr>
          <a:xfrm>
            <a:off x="6826302" y="4751917"/>
            <a:ext cx="336952" cy="379206"/>
          </a:xfrm>
          <a:prstGeom prst="rect">
            <a:avLst/>
          </a:prstGeom>
          <a:solidFill>
            <a:schemeClr val="bg1"/>
          </a:solidFill>
          <a:ln w="25400">
            <a:solidFill>
              <a:schemeClr val="tx1"/>
            </a:solidFill>
          </a:ln>
        </p:spPr>
        <p:txBody>
          <a:bodyPr wrap="none">
            <a:spAutoFit/>
          </a:bodyPr>
          <a:lstStyle/>
          <a:p>
            <a:pPr>
              <a:lnSpc>
                <a:spcPts val="2200"/>
              </a:lnSpc>
            </a:pPr>
            <a:r>
              <a:rPr lang="en-US" altLang="ja-JP" sz="2400" dirty="0">
                <a:latin typeface="+mn-ea"/>
              </a:rPr>
              <a:t>b</a:t>
            </a:r>
            <a:endParaRPr lang="ja-JP" altLang="en-US" sz="2400" dirty="0"/>
          </a:p>
        </p:txBody>
      </p:sp>
      <p:sp>
        <p:nvSpPr>
          <p:cNvPr id="115" name="正方形/長方形 114">
            <a:extLst>
              <a:ext uri="{FF2B5EF4-FFF2-40B4-BE49-F238E27FC236}">
                <a16:creationId xmlns:a16="http://schemas.microsoft.com/office/drawing/2014/main" id="{E303DFA9-E361-EFE7-0EAC-5B641742382E}"/>
              </a:ext>
            </a:extLst>
          </p:cNvPr>
          <p:cNvSpPr/>
          <p:nvPr/>
        </p:nvSpPr>
        <p:spPr>
          <a:xfrm>
            <a:off x="6828744" y="4758779"/>
            <a:ext cx="338554" cy="379206"/>
          </a:xfrm>
          <a:prstGeom prst="rect">
            <a:avLst/>
          </a:prstGeom>
          <a:solidFill>
            <a:schemeClr val="bg1"/>
          </a:solidFill>
          <a:ln w="25400">
            <a:solidFill>
              <a:schemeClr val="tx1"/>
            </a:solidFill>
          </a:ln>
        </p:spPr>
        <p:txBody>
          <a:bodyPr wrap="none">
            <a:spAutoFit/>
          </a:bodyPr>
          <a:lstStyle/>
          <a:p>
            <a:pPr>
              <a:lnSpc>
                <a:spcPts val="2200"/>
              </a:lnSpc>
            </a:pPr>
            <a:r>
              <a:rPr lang="en-US" altLang="ja-JP" sz="2400" dirty="0">
                <a:latin typeface="+mn-ea"/>
              </a:rPr>
              <a:t>c</a:t>
            </a:r>
            <a:endParaRPr lang="ja-JP" altLang="en-US" sz="2400" dirty="0"/>
          </a:p>
        </p:txBody>
      </p:sp>
      <p:sp>
        <p:nvSpPr>
          <p:cNvPr id="116" name="正方形/長方形 115">
            <a:extLst>
              <a:ext uri="{FF2B5EF4-FFF2-40B4-BE49-F238E27FC236}">
                <a16:creationId xmlns:a16="http://schemas.microsoft.com/office/drawing/2014/main" id="{39A3275A-A029-C06F-86B7-743D49FB9B6B}"/>
              </a:ext>
            </a:extLst>
          </p:cNvPr>
          <p:cNvSpPr/>
          <p:nvPr/>
        </p:nvSpPr>
        <p:spPr>
          <a:xfrm>
            <a:off x="7692193" y="4738193"/>
            <a:ext cx="338554" cy="379206"/>
          </a:xfrm>
          <a:prstGeom prst="rect">
            <a:avLst/>
          </a:prstGeom>
          <a:solidFill>
            <a:schemeClr val="bg1"/>
          </a:solidFill>
          <a:ln w="25400">
            <a:solidFill>
              <a:schemeClr val="tx1"/>
            </a:solidFill>
          </a:ln>
        </p:spPr>
        <p:txBody>
          <a:bodyPr wrap="square">
            <a:spAutoFit/>
          </a:bodyPr>
          <a:lstStyle/>
          <a:p>
            <a:pPr>
              <a:lnSpc>
                <a:spcPts val="2200"/>
              </a:lnSpc>
            </a:pPr>
            <a:r>
              <a:rPr lang="ja-JP" altLang="en-US" sz="2400" dirty="0">
                <a:latin typeface="+mn-ea"/>
              </a:rPr>
              <a:t>ａ</a:t>
            </a:r>
            <a:endParaRPr lang="ja-JP" altLang="en-US" sz="2400" dirty="0"/>
          </a:p>
        </p:txBody>
      </p:sp>
      <p:sp>
        <p:nvSpPr>
          <p:cNvPr id="119" name="正方形/長方形 118">
            <a:extLst>
              <a:ext uri="{FF2B5EF4-FFF2-40B4-BE49-F238E27FC236}">
                <a16:creationId xmlns:a16="http://schemas.microsoft.com/office/drawing/2014/main" id="{FE7ABE78-99D3-D433-5582-C8FD0B8A6D21}"/>
              </a:ext>
            </a:extLst>
          </p:cNvPr>
          <p:cNvSpPr/>
          <p:nvPr/>
        </p:nvSpPr>
        <p:spPr>
          <a:xfrm>
            <a:off x="7693795" y="4738193"/>
            <a:ext cx="336952" cy="379206"/>
          </a:xfrm>
          <a:prstGeom prst="rect">
            <a:avLst/>
          </a:prstGeom>
          <a:solidFill>
            <a:schemeClr val="bg1"/>
          </a:solidFill>
          <a:ln w="25400">
            <a:solidFill>
              <a:schemeClr val="tx1"/>
            </a:solidFill>
          </a:ln>
        </p:spPr>
        <p:txBody>
          <a:bodyPr wrap="none">
            <a:spAutoFit/>
          </a:bodyPr>
          <a:lstStyle/>
          <a:p>
            <a:pPr>
              <a:lnSpc>
                <a:spcPts val="2200"/>
              </a:lnSpc>
            </a:pPr>
            <a:r>
              <a:rPr lang="en-US" altLang="ja-JP" sz="2400" dirty="0">
                <a:latin typeface="+mn-ea"/>
              </a:rPr>
              <a:t>b</a:t>
            </a:r>
            <a:endParaRPr lang="ja-JP" altLang="en-US" sz="2400" dirty="0"/>
          </a:p>
        </p:txBody>
      </p:sp>
      <p:sp>
        <p:nvSpPr>
          <p:cNvPr id="120" name="正方形/長方形 119">
            <a:extLst>
              <a:ext uri="{FF2B5EF4-FFF2-40B4-BE49-F238E27FC236}">
                <a16:creationId xmlns:a16="http://schemas.microsoft.com/office/drawing/2014/main" id="{0B4F85AC-CAA6-BB57-61F7-AD1E3B7709CE}"/>
              </a:ext>
            </a:extLst>
          </p:cNvPr>
          <p:cNvSpPr/>
          <p:nvPr/>
        </p:nvSpPr>
        <p:spPr>
          <a:xfrm>
            <a:off x="7696237" y="4745055"/>
            <a:ext cx="338554" cy="379206"/>
          </a:xfrm>
          <a:prstGeom prst="rect">
            <a:avLst/>
          </a:prstGeom>
          <a:solidFill>
            <a:schemeClr val="bg1"/>
          </a:solidFill>
          <a:ln w="25400">
            <a:solidFill>
              <a:schemeClr val="tx1"/>
            </a:solidFill>
          </a:ln>
        </p:spPr>
        <p:txBody>
          <a:bodyPr wrap="none">
            <a:spAutoFit/>
          </a:bodyPr>
          <a:lstStyle/>
          <a:p>
            <a:pPr>
              <a:lnSpc>
                <a:spcPts val="2200"/>
              </a:lnSpc>
            </a:pPr>
            <a:r>
              <a:rPr lang="en-US" altLang="ja-JP" sz="2400" dirty="0">
                <a:latin typeface="+mn-ea"/>
              </a:rPr>
              <a:t>c</a:t>
            </a:r>
            <a:endParaRPr lang="ja-JP" altLang="en-US" sz="2400" dirty="0"/>
          </a:p>
        </p:txBody>
      </p:sp>
      <p:sp>
        <p:nvSpPr>
          <p:cNvPr id="121" name="正方形/長方形 120">
            <a:extLst>
              <a:ext uri="{FF2B5EF4-FFF2-40B4-BE49-F238E27FC236}">
                <a16:creationId xmlns:a16="http://schemas.microsoft.com/office/drawing/2014/main" id="{4801A946-23A5-D415-FF3B-889A95ACA5BD}"/>
              </a:ext>
            </a:extLst>
          </p:cNvPr>
          <p:cNvSpPr/>
          <p:nvPr/>
        </p:nvSpPr>
        <p:spPr>
          <a:xfrm>
            <a:off x="8570420" y="4745055"/>
            <a:ext cx="338554" cy="379206"/>
          </a:xfrm>
          <a:prstGeom prst="rect">
            <a:avLst/>
          </a:prstGeom>
          <a:solidFill>
            <a:schemeClr val="bg1"/>
          </a:solidFill>
          <a:ln w="25400">
            <a:solidFill>
              <a:schemeClr val="tx1"/>
            </a:solidFill>
          </a:ln>
        </p:spPr>
        <p:txBody>
          <a:bodyPr wrap="square">
            <a:spAutoFit/>
          </a:bodyPr>
          <a:lstStyle/>
          <a:p>
            <a:pPr>
              <a:lnSpc>
                <a:spcPts val="2200"/>
              </a:lnSpc>
            </a:pPr>
            <a:r>
              <a:rPr lang="ja-JP" altLang="en-US" sz="2400" dirty="0">
                <a:latin typeface="+mn-ea"/>
              </a:rPr>
              <a:t>ａ</a:t>
            </a:r>
            <a:endParaRPr lang="ja-JP" altLang="en-US" sz="2400" dirty="0"/>
          </a:p>
        </p:txBody>
      </p:sp>
      <p:sp>
        <p:nvSpPr>
          <p:cNvPr id="122" name="正方形/長方形 121">
            <a:extLst>
              <a:ext uri="{FF2B5EF4-FFF2-40B4-BE49-F238E27FC236}">
                <a16:creationId xmlns:a16="http://schemas.microsoft.com/office/drawing/2014/main" id="{D39875FA-6E42-E33D-59C8-4FA529AA24FD}"/>
              </a:ext>
            </a:extLst>
          </p:cNvPr>
          <p:cNvSpPr/>
          <p:nvPr/>
        </p:nvSpPr>
        <p:spPr>
          <a:xfrm>
            <a:off x="8572022" y="4745055"/>
            <a:ext cx="336952" cy="379206"/>
          </a:xfrm>
          <a:prstGeom prst="rect">
            <a:avLst/>
          </a:prstGeom>
          <a:solidFill>
            <a:schemeClr val="bg1"/>
          </a:solidFill>
          <a:ln w="25400">
            <a:solidFill>
              <a:schemeClr val="tx1"/>
            </a:solidFill>
          </a:ln>
        </p:spPr>
        <p:txBody>
          <a:bodyPr wrap="none">
            <a:spAutoFit/>
          </a:bodyPr>
          <a:lstStyle/>
          <a:p>
            <a:pPr>
              <a:lnSpc>
                <a:spcPts val="2200"/>
              </a:lnSpc>
            </a:pPr>
            <a:r>
              <a:rPr lang="en-US" altLang="ja-JP" sz="2400" dirty="0">
                <a:latin typeface="+mn-ea"/>
              </a:rPr>
              <a:t>b</a:t>
            </a:r>
            <a:endParaRPr lang="ja-JP" altLang="en-US" sz="2400" dirty="0"/>
          </a:p>
        </p:txBody>
      </p:sp>
      <p:sp>
        <p:nvSpPr>
          <p:cNvPr id="123" name="正方形/長方形 122">
            <a:extLst>
              <a:ext uri="{FF2B5EF4-FFF2-40B4-BE49-F238E27FC236}">
                <a16:creationId xmlns:a16="http://schemas.microsoft.com/office/drawing/2014/main" id="{4F6E617B-B0CE-54A6-7F28-298B736625C4}"/>
              </a:ext>
            </a:extLst>
          </p:cNvPr>
          <p:cNvSpPr/>
          <p:nvPr/>
        </p:nvSpPr>
        <p:spPr>
          <a:xfrm>
            <a:off x="8574464" y="4751917"/>
            <a:ext cx="338554" cy="379206"/>
          </a:xfrm>
          <a:prstGeom prst="rect">
            <a:avLst/>
          </a:prstGeom>
          <a:solidFill>
            <a:schemeClr val="bg1"/>
          </a:solidFill>
          <a:ln w="25400">
            <a:solidFill>
              <a:schemeClr val="tx1"/>
            </a:solidFill>
          </a:ln>
        </p:spPr>
        <p:txBody>
          <a:bodyPr wrap="none">
            <a:spAutoFit/>
          </a:bodyPr>
          <a:lstStyle/>
          <a:p>
            <a:pPr>
              <a:lnSpc>
                <a:spcPts val="2200"/>
              </a:lnSpc>
            </a:pPr>
            <a:r>
              <a:rPr lang="en-US" altLang="ja-JP" sz="2400" dirty="0">
                <a:latin typeface="+mn-ea"/>
              </a:rPr>
              <a:t>c</a:t>
            </a:r>
            <a:endParaRPr lang="ja-JP" altLang="en-US" sz="2400" dirty="0"/>
          </a:p>
        </p:txBody>
      </p:sp>
      <p:sp>
        <p:nvSpPr>
          <p:cNvPr id="124" name="Text Box 5">
            <a:extLst>
              <a:ext uri="{FF2B5EF4-FFF2-40B4-BE49-F238E27FC236}">
                <a16:creationId xmlns:a16="http://schemas.microsoft.com/office/drawing/2014/main" id="{A6AABE1B-3DD8-1016-C0CB-A00CDC22D703}"/>
              </a:ext>
            </a:extLst>
          </p:cNvPr>
          <p:cNvSpPr txBox="1">
            <a:spLocks noChangeArrowheads="1"/>
          </p:cNvSpPr>
          <p:nvPr/>
        </p:nvSpPr>
        <p:spPr bwMode="auto">
          <a:xfrm>
            <a:off x="2325232" y="5860270"/>
            <a:ext cx="299363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＝３</a:t>
            </a:r>
            <a:r>
              <a:rPr lang="en-US" altLang="ja-JP" sz="2400" dirty="0">
                <a:latin typeface="+mn-ea"/>
                <a:ea typeface="+mn-ea"/>
              </a:rPr>
              <a:t>×</a:t>
            </a:r>
            <a:r>
              <a:rPr lang="ja-JP" altLang="en-US" sz="2400" dirty="0">
                <a:latin typeface="+mn-ea"/>
                <a:ea typeface="+mn-ea"/>
              </a:rPr>
              <a:t>３</a:t>
            </a:r>
            <a:r>
              <a:rPr lang="en-US" altLang="ja-JP" sz="2400" dirty="0">
                <a:latin typeface="+mn-ea"/>
                <a:ea typeface="+mn-ea"/>
              </a:rPr>
              <a:t>×</a:t>
            </a:r>
            <a:r>
              <a:rPr lang="ja-JP" altLang="en-US" sz="2400" dirty="0">
                <a:latin typeface="+mn-ea"/>
                <a:ea typeface="+mn-ea"/>
              </a:rPr>
              <a:t>３</a:t>
            </a:r>
            <a:r>
              <a:rPr lang="en-US" altLang="ja-JP" sz="2400" dirty="0">
                <a:latin typeface="+mn-ea"/>
                <a:ea typeface="+mn-ea"/>
              </a:rPr>
              <a:t>×</a:t>
            </a:r>
            <a:r>
              <a:rPr lang="ja-JP" altLang="en-US" sz="2400" dirty="0">
                <a:latin typeface="+mn-ea"/>
                <a:ea typeface="+mn-ea"/>
              </a:rPr>
              <a:t>３</a:t>
            </a:r>
            <a:r>
              <a:rPr lang="en-US" altLang="ja-JP" sz="2400" dirty="0">
                <a:latin typeface="+mn-ea"/>
                <a:ea typeface="+mn-ea"/>
              </a:rPr>
              <a:t>×</a:t>
            </a:r>
            <a:r>
              <a:rPr lang="ja-JP" altLang="en-US" sz="2400" dirty="0">
                <a:latin typeface="+mn-ea"/>
                <a:ea typeface="+mn-ea"/>
              </a:rPr>
              <a:t>３</a:t>
            </a:r>
            <a:endParaRPr lang="en-US" altLang="ja-JP" sz="2400" dirty="0">
              <a:latin typeface="+mn-ea"/>
              <a:ea typeface="+mn-ea"/>
            </a:endParaRPr>
          </a:p>
        </p:txBody>
      </p:sp>
      <p:sp>
        <p:nvSpPr>
          <p:cNvPr id="125" name="Text Box 5">
            <a:extLst>
              <a:ext uri="{FF2B5EF4-FFF2-40B4-BE49-F238E27FC236}">
                <a16:creationId xmlns:a16="http://schemas.microsoft.com/office/drawing/2014/main" id="{FCB41F49-4241-6103-6423-51C847C24B6C}"/>
              </a:ext>
            </a:extLst>
          </p:cNvPr>
          <p:cNvSpPr txBox="1">
            <a:spLocks noChangeArrowheads="1"/>
          </p:cNvSpPr>
          <p:nvPr/>
        </p:nvSpPr>
        <p:spPr bwMode="auto">
          <a:xfrm>
            <a:off x="2336377" y="6261017"/>
            <a:ext cx="158929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＝２４３</a:t>
            </a:r>
            <a:endParaRPr lang="en-US" altLang="ja-JP" sz="2400" dirty="0">
              <a:latin typeface="+mn-ea"/>
              <a:ea typeface="+mn-ea"/>
            </a:endParaRPr>
          </a:p>
        </p:txBody>
      </p:sp>
      <p:sp>
        <p:nvSpPr>
          <p:cNvPr id="126" name="Text Box 5">
            <a:extLst>
              <a:ext uri="{FF2B5EF4-FFF2-40B4-BE49-F238E27FC236}">
                <a16:creationId xmlns:a16="http://schemas.microsoft.com/office/drawing/2014/main" id="{D7613BB1-895E-D25C-E555-BB4D6E02657A}"/>
              </a:ext>
            </a:extLst>
          </p:cNvPr>
          <p:cNvSpPr txBox="1">
            <a:spLocks noChangeArrowheads="1"/>
          </p:cNvSpPr>
          <p:nvPr/>
        </p:nvSpPr>
        <p:spPr bwMode="auto">
          <a:xfrm>
            <a:off x="467544" y="5406343"/>
            <a:ext cx="428656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よって、求める文字列の総数は、</a:t>
            </a:r>
            <a:endParaRPr lang="en-US" altLang="ja-JP" sz="2400" dirty="0">
              <a:latin typeface="+mn-ea"/>
              <a:ea typeface="+mn-ea"/>
            </a:endParaRPr>
          </a:p>
        </p:txBody>
      </p:sp>
      <p:grpSp>
        <p:nvGrpSpPr>
          <p:cNvPr id="127" name="グループ化 126">
            <a:extLst>
              <a:ext uri="{FF2B5EF4-FFF2-40B4-BE49-F238E27FC236}">
                <a16:creationId xmlns:a16="http://schemas.microsoft.com/office/drawing/2014/main" id="{5C3AB463-66AA-0B77-8BA0-E8A0478CEC27}"/>
              </a:ext>
            </a:extLst>
          </p:cNvPr>
          <p:cNvGrpSpPr/>
          <p:nvPr/>
        </p:nvGrpSpPr>
        <p:grpSpPr>
          <a:xfrm>
            <a:off x="1923046" y="5869971"/>
            <a:ext cx="695346" cy="469613"/>
            <a:chOff x="1718875" y="5437276"/>
            <a:chExt cx="695346" cy="469613"/>
          </a:xfrm>
        </p:grpSpPr>
        <p:sp>
          <p:nvSpPr>
            <p:cNvPr id="128" name="Text Box 5">
              <a:extLst>
                <a:ext uri="{FF2B5EF4-FFF2-40B4-BE49-F238E27FC236}">
                  <a16:creationId xmlns:a16="http://schemas.microsoft.com/office/drawing/2014/main" id="{3288FC1C-CEF8-2796-C2E4-7C650AB62803}"/>
                </a:ext>
              </a:extLst>
            </p:cNvPr>
            <p:cNvSpPr txBox="1">
              <a:spLocks noChangeArrowheads="1"/>
            </p:cNvSpPr>
            <p:nvPr/>
          </p:nvSpPr>
          <p:spPr bwMode="auto">
            <a:xfrm>
              <a:off x="1718875" y="5445224"/>
              <a:ext cx="47686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３</a:t>
              </a:r>
              <a:endParaRPr lang="en-US" altLang="ja-JP" sz="2400" dirty="0">
                <a:latin typeface="+mn-ea"/>
                <a:ea typeface="+mn-ea"/>
              </a:endParaRPr>
            </a:p>
          </p:txBody>
        </p:sp>
        <p:sp>
          <p:nvSpPr>
            <p:cNvPr id="129" name="Text Box 5">
              <a:extLst>
                <a:ext uri="{FF2B5EF4-FFF2-40B4-BE49-F238E27FC236}">
                  <a16:creationId xmlns:a16="http://schemas.microsoft.com/office/drawing/2014/main" id="{8405B505-45A2-03F7-55DE-2315CD9EB19A}"/>
                </a:ext>
              </a:extLst>
            </p:cNvPr>
            <p:cNvSpPr txBox="1">
              <a:spLocks noChangeArrowheads="1"/>
            </p:cNvSpPr>
            <p:nvPr/>
          </p:nvSpPr>
          <p:spPr bwMode="auto">
            <a:xfrm>
              <a:off x="1937359" y="5437276"/>
              <a:ext cx="47686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1600" dirty="0">
                  <a:latin typeface="+mn-ea"/>
                  <a:ea typeface="+mn-ea"/>
                </a:rPr>
                <a:t>５</a:t>
              </a:r>
              <a:endParaRPr lang="en-US" altLang="ja-JP" sz="1600" dirty="0">
                <a:latin typeface="+mn-ea"/>
                <a:ea typeface="+mn-ea"/>
              </a:endParaRPr>
            </a:p>
          </p:txBody>
        </p:sp>
      </p:grpSp>
      <p:grpSp>
        <p:nvGrpSpPr>
          <p:cNvPr id="130" name="グループ化 129">
            <a:extLst>
              <a:ext uri="{FF2B5EF4-FFF2-40B4-BE49-F238E27FC236}">
                <a16:creationId xmlns:a16="http://schemas.microsoft.com/office/drawing/2014/main" id="{846EE513-47AE-5834-6333-CD63B89309D0}"/>
              </a:ext>
            </a:extLst>
          </p:cNvPr>
          <p:cNvGrpSpPr/>
          <p:nvPr/>
        </p:nvGrpSpPr>
        <p:grpSpPr>
          <a:xfrm>
            <a:off x="3811305" y="6279703"/>
            <a:ext cx="1393195" cy="461665"/>
            <a:chOff x="8227328" y="2767357"/>
            <a:chExt cx="818737" cy="461665"/>
          </a:xfrm>
        </p:grpSpPr>
        <p:cxnSp>
          <p:nvCxnSpPr>
            <p:cNvPr id="131" name="直線コネクタ 130">
              <a:extLst>
                <a:ext uri="{FF2B5EF4-FFF2-40B4-BE49-F238E27FC236}">
                  <a16:creationId xmlns:a16="http://schemas.microsoft.com/office/drawing/2014/main" id="{7709D17F-9475-612D-4ED1-D83B1F691B23}"/>
                </a:ext>
              </a:extLst>
            </p:cNvPr>
            <p:cNvCxnSpPr>
              <a:cxnSpLocks/>
            </p:cNvCxnSpPr>
            <p:nvPr/>
          </p:nvCxnSpPr>
          <p:spPr>
            <a:xfrm>
              <a:off x="8295690" y="3186790"/>
              <a:ext cx="634753" cy="0"/>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sp>
          <p:nvSpPr>
            <p:cNvPr id="132" name="Text Box 5">
              <a:extLst>
                <a:ext uri="{FF2B5EF4-FFF2-40B4-BE49-F238E27FC236}">
                  <a16:creationId xmlns:a16="http://schemas.microsoft.com/office/drawing/2014/main" id="{FE5E87A1-2AC2-3496-FB83-AECC210E0AF8}"/>
                </a:ext>
              </a:extLst>
            </p:cNvPr>
            <p:cNvSpPr txBox="1">
              <a:spLocks noChangeArrowheads="1"/>
            </p:cNvSpPr>
            <p:nvPr/>
          </p:nvSpPr>
          <p:spPr bwMode="auto">
            <a:xfrm>
              <a:off x="8227328" y="2767357"/>
              <a:ext cx="81873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FontTx/>
                <a:buNone/>
                <a:defRPr/>
              </a:pPr>
              <a:r>
                <a:rPr lang="ja-JP" altLang="en-US" sz="2400" dirty="0">
                  <a:latin typeface="+mn-ea"/>
                  <a:ea typeface="+mn-ea"/>
                </a:rPr>
                <a:t>２４３通り</a:t>
              </a:r>
              <a:endParaRPr lang="en-US" altLang="ja-JP" sz="2400" dirty="0">
                <a:latin typeface="+mn-ea"/>
                <a:ea typeface="+mn-ea"/>
              </a:endParaRPr>
            </a:p>
          </p:txBody>
        </p:sp>
      </p:grpSp>
    </p:spTree>
    <p:extLst>
      <p:ext uri="{BB962C8B-B14F-4D97-AF65-F5344CB8AC3E}">
        <p14:creationId xmlns:p14="http://schemas.microsoft.com/office/powerpoint/2010/main" val="1924534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6"/>
                                        </p:tgtEl>
                                        <p:attrNameLst>
                                          <p:attrName>style.visibility</p:attrName>
                                        </p:attrNameLst>
                                      </p:cBhvr>
                                      <p:to>
                                        <p:strVal val="visible"/>
                                      </p:to>
                                    </p:set>
                                    <p:animEffect transition="in" filter="dissolve">
                                      <p:cBhvr>
                                        <p:cTn id="12" dur="500"/>
                                        <p:tgtEl>
                                          <p:spTgt spid="10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7"/>
                                        </p:tgtEl>
                                        <p:attrNameLst>
                                          <p:attrName>style.visibility</p:attrName>
                                        </p:attrNameLst>
                                      </p:cBhvr>
                                      <p:to>
                                        <p:strVal val="visible"/>
                                      </p:to>
                                    </p:set>
                                    <p:animEffect transition="in" filter="dissolve">
                                      <p:cBhvr>
                                        <p:cTn id="17" dur="500"/>
                                        <p:tgtEl>
                                          <p:spTgt spid="107"/>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08"/>
                                        </p:tgtEl>
                                        <p:attrNameLst>
                                          <p:attrName>style.visibility</p:attrName>
                                        </p:attrNameLst>
                                      </p:cBhvr>
                                      <p:to>
                                        <p:strVal val="visible"/>
                                      </p:to>
                                    </p:set>
                                    <p:animEffect transition="in" filter="dissolve">
                                      <p:cBhvr>
                                        <p:cTn id="22" dur="500"/>
                                        <p:tgtEl>
                                          <p:spTgt spid="108"/>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dissolve">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89"/>
                                        </p:tgtEl>
                                        <p:attrNameLst>
                                          <p:attrName>style.visibility</p:attrName>
                                        </p:attrNameLst>
                                      </p:cBhvr>
                                      <p:to>
                                        <p:strVal val="visible"/>
                                      </p:to>
                                    </p:set>
                                    <p:animEffect transition="in" filter="wipe(down)">
                                      <p:cBhvr>
                                        <p:cTn id="32" dur="500"/>
                                        <p:tgtEl>
                                          <p:spTgt spid="89"/>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09"/>
                                        </p:tgtEl>
                                        <p:attrNameLst>
                                          <p:attrName>style.visibility</p:attrName>
                                        </p:attrNameLst>
                                      </p:cBhvr>
                                      <p:to>
                                        <p:strVal val="visible"/>
                                      </p:to>
                                    </p:set>
                                    <p:animEffect transition="in" filter="dissolve">
                                      <p:cBhvr>
                                        <p:cTn id="37" dur="500"/>
                                        <p:tgtEl>
                                          <p:spTgt spid="109"/>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10"/>
                                        </p:tgtEl>
                                        <p:attrNameLst>
                                          <p:attrName>style.visibility</p:attrName>
                                        </p:attrNameLst>
                                      </p:cBhvr>
                                      <p:to>
                                        <p:strVal val="visible"/>
                                      </p:to>
                                    </p:set>
                                    <p:animEffect transition="in" filter="dissolve">
                                      <p:cBhvr>
                                        <p:cTn id="42" dur="500"/>
                                        <p:tgtEl>
                                          <p:spTgt spid="110"/>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11"/>
                                        </p:tgtEl>
                                        <p:attrNameLst>
                                          <p:attrName>style.visibility</p:attrName>
                                        </p:attrNameLst>
                                      </p:cBhvr>
                                      <p:to>
                                        <p:strVal val="visible"/>
                                      </p:to>
                                    </p:set>
                                    <p:animEffect transition="in" filter="dissolve">
                                      <p:cBhvr>
                                        <p:cTn id="47" dur="500"/>
                                        <p:tgtEl>
                                          <p:spTgt spid="111"/>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90"/>
                                        </p:tgtEl>
                                        <p:attrNameLst>
                                          <p:attrName>style.visibility</p:attrName>
                                        </p:attrNameLst>
                                      </p:cBhvr>
                                      <p:to>
                                        <p:strVal val="visible"/>
                                      </p:to>
                                    </p:set>
                                    <p:animEffect transition="in" filter="dissolve">
                                      <p:cBhvr>
                                        <p:cTn id="52" dur="500"/>
                                        <p:tgtEl>
                                          <p:spTgt spid="90"/>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93"/>
                                        </p:tgtEl>
                                        <p:attrNameLst>
                                          <p:attrName>style.visibility</p:attrName>
                                        </p:attrNameLst>
                                      </p:cBhvr>
                                      <p:to>
                                        <p:strVal val="visible"/>
                                      </p:to>
                                    </p:set>
                                    <p:animEffect transition="in" filter="wipe(down)">
                                      <p:cBhvr>
                                        <p:cTn id="57" dur="500"/>
                                        <p:tgtEl>
                                          <p:spTgt spid="93"/>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113"/>
                                        </p:tgtEl>
                                        <p:attrNameLst>
                                          <p:attrName>style.visibility</p:attrName>
                                        </p:attrNameLst>
                                      </p:cBhvr>
                                      <p:to>
                                        <p:strVal val="visible"/>
                                      </p:to>
                                    </p:set>
                                    <p:animEffect transition="in" filter="dissolve">
                                      <p:cBhvr>
                                        <p:cTn id="62" dur="500"/>
                                        <p:tgtEl>
                                          <p:spTgt spid="113"/>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114"/>
                                        </p:tgtEl>
                                        <p:attrNameLst>
                                          <p:attrName>style.visibility</p:attrName>
                                        </p:attrNameLst>
                                      </p:cBhvr>
                                      <p:to>
                                        <p:strVal val="visible"/>
                                      </p:to>
                                    </p:set>
                                    <p:animEffect transition="in" filter="dissolve">
                                      <p:cBhvr>
                                        <p:cTn id="67" dur="500"/>
                                        <p:tgtEl>
                                          <p:spTgt spid="114"/>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115"/>
                                        </p:tgtEl>
                                        <p:attrNameLst>
                                          <p:attrName>style.visibility</p:attrName>
                                        </p:attrNameLst>
                                      </p:cBhvr>
                                      <p:to>
                                        <p:strVal val="visible"/>
                                      </p:to>
                                    </p:set>
                                    <p:animEffect transition="in" filter="dissolve">
                                      <p:cBhvr>
                                        <p:cTn id="72" dur="500"/>
                                        <p:tgtEl>
                                          <p:spTgt spid="115"/>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nodeType="clickEffect">
                                  <p:stCondLst>
                                    <p:cond delay="0"/>
                                  </p:stCondLst>
                                  <p:childTnLst>
                                    <p:set>
                                      <p:cBhvr>
                                        <p:cTn id="76" dur="1" fill="hold">
                                          <p:stCondLst>
                                            <p:cond delay="0"/>
                                          </p:stCondLst>
                                        </p:cTn>
                                        <p:tgtEl>
                                          <p:spTgt spid="94"/>
                                        </p:tgtEl>
                                        <p:attrNameLst>
                                          <p:attrName>style.visibility</p:attrName>
                                        </p:attrNameLst>
                                      </p:cBhvr>
                                      <p:to>
                                        <p:strVal val="visible"/>
                                      </p:to>
                                    </p:set>
                                    <p:animEffect transition="in" filter="dissolve">
                                      <p:cBhvr>
                                        <p:cTn id="77" dur="500"/>
                                        <p:tgtEl>
                                          <p:spTgt spid="94"/>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97"/>
                                        </p:tgtEl>
                                        <p:attrNameLst>
                                          <p:attrName>style.visibility</p:attrName>
                                        </p:attrNameLst>
                                      </p:cBhvr>
                                      <p:to>
                                        <p:strVal val="visible"/>
                                      </p:to>
                                    </p:set>
                                    <p:animEffect transition="in" filter="wipe(down)">
                                      <p:cBhvr>
                                        <p:cTn id="82" dur="500"/>
                                        <p:tgtEl>
                                          <p:spTgt spid="97"/>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grpId="0" nodeType="clickEffect">
                                  <p:stCondLst>
                                    <p:cond delay="0"/>
                                  </p:stCondLst>
                                  <p:childTnLst>
                                    <p:set>
                                      <p:cBhvr>
                                        <p:cTn id="86" dur="1" fill="hold">
                                          <p:stCondLst>
                                            <p:cond delay="0"/>
                                          </p:stCondLst>
                                        </p:cTn>
                                        <p:tgtEl>
                                          <p:spTgt spid="116"/>
                                        </p:tgtEl>
                                        <p:attrNameLst>
                                          <p:attrName>style.visibility</p:attrName>
                                        </p:attrNameLst>
                                      </p:cBhvr>
                                      <p:to>
                                        <p:strVal val="visible"/>
                                      </p:to>
                                    </p:set>
                                    <p:animEffect transition="in" filter="dissolve">
                                      <p:cBhvr>
                                        <p:cTn id="87" dur="500"/>
                                        <p:tgtEl>
                                          <p:spTgt spid="116"/>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grpId="0" nodeType="clickEffect">
                                  <p:stCondLst>
                                    <p:cond delay="0"/>
                                  </p:stCondLst>
                                  <p:childTnLst>
                                    <p:set>
                                      <p:cBhvr>
                                        <p:cTn id="91" dur="1" fill="hold">
                                          <p:stCondLst>
                                            <p:cond delay="0"/>
                                          </p:stCondLst>
                                        </p:cTn>
                                        <p:tgtEl>
                                          <p:spTgt spid="119"/>
                                        </p:tgtEl>
                                        <p:attrNameLst>
                                          <p:attrName>style.visibility</p:attrName>
                                        </p:attrNameLst>
                                      </p:cBhvr>
                                      <p:to>
                                        <p:strVal val="visible"/>
                                      </p:to>
                                    </p:set>
                                    <p:animEffect transition="in" filter="dissolve">
                                      <p:cBhvr>
                                        <p:cTn id="92" dur="500"/>
                                        <p:tgtEl>
                                          <p:spTgt spid="119"/>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grpId="0" nodeType="clickEffect">
                                  <p:stCondLst>
                                    <p:cond delay="0"/>
                                  </p:stCondLst>
                                  <p:childTnLst>
                                    <p:set>
                                      <p:cBhvr>
                                        <p:cTn id="96" dur="1" fill="hold">
                                          <p:stCondLst>
                                            <p:cond delay="0"/>
                                          </p:stCondLst>
                                        </p:cTn>
                                        <p:tgtEl>
                                          <p:spTgt spid="120"/>
                                        </p:tgtEl>
                                        <p:attrNameLst>
                                          <p:attrName>style.visibility</p:attrName>
                                        </p:attrNameLst>
                                      </p:cBhvr>
                                      <p:to>
                                        <p:strVal val="visible"/>
                                      </p:to>
                                    </p:set>
                                    <p:animEffect transition="in" filter="dissolve">
                                      <p:cBhvr>
                                        <p:cTn id="97" dur="500"/>
                                        <p:tgtEl>
                                          <p:spTgt spid="120"/>
                                        </p:tgtEl>
                                      </p:cBhvr>
                                    </p:animEffect>
                                  </p:childTnLst>
                                </p:cTn>
                              </p:par>
                            </p:childTnLst>
                          </p:cTn>
                        </p:par>
                      </p:childTnLst>
                    </p:cTn>
                  </p:par>
                  <p:par>
                    <p:cTn id="98" fill="hold">
                      <p:stCondLst>
                        <p:cond delay="indefinite"/>
                      </p:stCondLst>
                      <p:childTnLst>
                        <p:par>
                          <p:cTn id="99" fill="hold">
                            <p:stCondLst>
                              <p:cond delay="0"/>
                            </p:stCondLst>
                            <p:childTnLst>
                              <p:par>
                                <p:cTn id="100" presetID="9" presetClass="entr" presetSubtype="0" fill="hold" nodeType="clickEffect">
                                  <p:stCondLst>
                                    <p:cond delay="0"/>
                                  </p:stCondLst>
                                  <p:childTnLst>
                                    <p:set>
                                      <p:cBhvr>
                                        <p:cTn id="101" dur="1" fill="hold">
                                          <p:stCondLst>
                                            <p:cond delay="0"/>
                                          </p:stCondLst>
                                        </p:cTn>
                                        <p:tgtEl>
                                          <p:spTgt spid="98"/>
                                        </p:tgtEl>
                                        <p:attrNameLst>
                                          <p:attrName>style.visibility</p:attrName>
                                        </p:attrNameLst>
                                      </p:cBhvr>
                                      <p:to>
                                        <p:strVal val="visible"/>
                                      </p:to>
                                    </p:set>
                                    <p:animEffect transition="in" filter="dissolve">
                                      <p:cBhvr>
                                        <p:cTn id="102" dur="500"/>
                                        <p:tgtEl>
                                          <p:spTgt spid="98"/>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4" fill="hold" grpId="0" nodeType="clickEffect">
                                  <p:stCondLst>
                                    <p:cond delay="0"/>
                                  </p:stCondLst>
                                  <p:childTnLst>
                                    <p:set>
                                      <p:cBhvr>
                                        <p:cTn id="106" dur="1" fill="hold">
                                          <p:stCondLst>
                                            <p:cond delay="0"/>
                                          </p:stCondLst>
                                        </p:cTn>
                                        <p:tgtEl>
                                          <p:spTgt spid="101"/>
                                        </p:tgtEl>
                                        <p:attrNameLst>
                                          <p:attrName>style.visibility</p:attrName>
                                        </p:attrNameLst>
                                      </p:cBhvr>
                                      <p:to>
                                        <p:strVal val="visible"/>
                                      </p:to>
                                    </p:set>
                                    <p:animEffect transition="in" filter="wipe(down)">
                                      <p:cBhvr>
                                        <p:cTn id="107" dur="500"/>
                                        <p:tgtEl>
                                          <p:spTgt spid="101"/>
                                        </p:tgtEl>
                                      </p:cBhvr>
                                    </p:animEffect>
                                  </p:childTnLst>
                                </p:cTn>
                              </p:par>
                            </p:childTnLst>
                          </p:cTn>
                        </p:par>
                      </p:childTnLst>
                    </p:cTn>
                  </p:par>
                  <p:par>
                    <p:cTn id="108" fill="hold">
                      <p:stCondLst>
                        <p:cond delay="indefinite"/>
                      </p:stCondLst>
                      <p:childTnLst>
                        <p:par>
                          <p:cTn id="109" fill="hold">
                            <p:stCondLst>
                              <p:cond delay="0"/>
                            </p:stCondLst>
                            <p:childTnLst>
                              <p:par>
                                <p:cTn id="110" presetID="9" presetClass="entr" presetSubtype="0" fill="hold" grpId="0" nodeType="clickEffect">
                                  <p:stCondLst>
                                    <p:cond delay="0"/>
                                  </p:stCondLst>
                                  <p:childTnLst>
                                    <p:set>
                                      <p:cBhvr>
                                        <p:cTn id="111" dur="1" fill="hold">
                                          <p:stCondLst>
                                            <p:cond delay="0"/>
                                          </p:stCondLst>
                                        </p:cTn>
                                        <p:tgtEl>
                                          <p:spTgt spid="121"/>
                                        </p:tgtEl>
                                        <p:attrNameLst>
                                          <p:attrName>style.visibility</p:attrName>
                                        </p:attrNameLst>
                                      </p:cBhvr>
                                      <p:to>
                                        <p:strVal val="visible"/>
                                      </p:to>
                                    </p:set>
                                    <p:animEffect transition="in" filter="dissolve">
                                      <p:cBhvr>
                                        <p:cTn id="112" dur="500"/>
                                        <p:tgtEl>
                                          <p:spTgt spid="121"/>
                                        </p:tgtEl>
                                      </p:cBhvr>
                                    </p:animEffect>
                                  </p:childTnLst>
                                </p:cTn>
                              </p:par>
                            </p:childTnLst>
                          </p:cTn>
                        </p:par>
                      </p:childTnLst>
                    </p:cTn>
                  </p:par>
                  <p:par>
                    <p:cTn id="113" fill="hold">
                      <p:stCondLst>
                        <p:cond delay="indefinite"/>
                      </p:stCondLst>
                      <p:childTnLst>
                        <p:par>
                          <p:cTn id="114" fill="hold">
                            <p:stCondLst>
                              <p:cond delay="0"/>
                            </p:stCondLst>
                            <p:childTnLst>
                              <p:par>
                                <p:cTn id="115" presetID="9" presetClass="entr" presetSubtype="0" fill="hold" grpId="0" nodeType="clickEffect">
                                  <p:stCondLst>
                                    <p:cond delay="0"/>
                                  </p:stCondLst>
                                  <p:childTnLst>
                                    <p:set>
                                      <p:cBhvr>
                                        <p:cTn id="116" dur="1" fill="hold">
                                          <p:stCondLst>
                                            <p:cond delay="0"/>
                                          </p:stCondLst>
                                        </p:cTn>
                                        <p:tgtEl>
                                          <p:spTgt spid="122"/>
                                        </p:tgtEl>
                                        <p:attrNameLst>
                                          <p:attrName>style.visibility</p:attrName>
                                        </p:attrNameLst>
                                      </p:cBhvr>
                                      <p:to>
                                        <p:strVal val="visible"/>
                                      </p:to>
                                    </p:set>
                                    <p:animEffect transition="in" filter="dissolve">
                                      <p:cBhvr>
                                        <p:cTn id="117" dur="500"/>
                                        <p:tgtEl>
                                          <p:spTgt spid="122"/>
                                        </p:tgtEl>
                                      </p:cBhvr>
                                    </p:animEffect>
                                  </p:childTnLst>
                                </p:cTn>
                              </p:par>
                            </p:childTnLst>
                          </p:cTn>
                        </p:par>
                      </p:childTnLst>
                    </p:cTn>
                  </p:par>
                  <p:par>
                    <p:cTn id="118" fill="hold">
                      <p:stCondLst>
                        <p:cond delay="indefinite"/>
                      </p:stCondLst>
                      <p:childTnLst>
                        <p:par>
                          <p:cTn id="119" fill="hold">
                            <p:stCondLst>
                              <p:cond delay="0"/>
                            </p:stCondLst>
                            <p:childTnLst>
                              <p:par>
                                <p:cTn id="120" presetID="9" presetClass="entr" presetSubtype="0" fill="hold" grpId="0" nodeType="clickEffect">
                                  <p:stCondLst>
                                    <p:cond delay="0"/>
                                  </p:stCondLst>
                                  <p:childTnLst>
                                    <p:set>
                                      <p:cBhvr>
                                        <p:cTn id="121" dur="1" fill="hold">
                                          <p:stCondLst>
                                            <p:cond delay="0"/>
                                          </p:stCondLst>
                                        </p:cTn>
                                        <p:tgtEl>
                                          <p:spTgt spid="123"/>
                                        </p:tgtEl>
                                        <p:attrNameLst>
                                          <p:attrName>style.visibility</p:attrName>
                                        </p:attrNameLst>
                                      </p:cBhvr>
                                      <p:to>
                                        <p:strVal val="visible"/>
                                      </p:to>
                                    </p:set>
                                    <p:animEffect transition="in" filter="dissolve">
                                      <p:cBhvr>
                                        <p:cTn id="122" dur="500"/>
                                        <p:tgtEl>
                                          <p:spTgt spid="123"/>
                                        </p:tgtEl>
                                      </p:cBhvr>
                                    </p:animEffect>
                                  </p:childTnLst>
                                </p:cTn>
                              </p:par>
                            </p:childTnLst>
                          </p:cTn>
                        </p:par>
                      </p:childTnLst>
                    </p:cTn>
                  </p:par>
                  <p:par>
                    <p:cTn id="123" fill="hold">
                      <p:stCondLst>
                        <p:cond delay="indefinite"/>
                      </p:stCondLst>
                      <p:childTnLst>
                        <p:par>
                          <p:cTn id="124" fill="hold">
                            <p:stCondLst>
                              <p:cond delay="0"/>
                            </p:stCondLst>
                            <p:childTnLst>
                              <p:par>
                                <p:cTn id="125" presetID="9" presetClass="entr" presetSubtype="0" fill="hold" nodeType="clickEffect">
                                  <p:stCondLst>
                                    <p:cond delay="0"/>
                                  </p:stCondLst>
                                  <p:childTnLst>
                                    <p:set>
                                      <p:cBhvr>
                                        <p:cTn id="126" dur="1" fill="hold">
                                          <p:stCondLst>
                                            <p:cond delay="0"/>
                                          </p:stCondLst>
                                        </p:cTn>
                                        <p:tgtEl>
                                          <p:spTgt spid="102"/>
                                        </p:tgtEl>
                                        <p:attrNameLst>
                                          <p:attrName>style.visibility</p:attrName>
                                        </p:attrNameLst>
                                      </p:cBhvr>
                                      <p:to>
                                        <p:strVal val="visible"/>
                                      </p:to>
                                    </p:set>
                                    <p:animEffect transition="in" filter="dissolve">
                                      <p:cBhvr>
                                        <p:cTn id="127" dur="500"/>
                                        <p:tgtEl>
                                          <p:spTgt spid="102"/>
                                        </p:tgtEl>
                                      </p:cBhvr>
                                    </p:animEffect>
                                  </p:childTnLst>
                                </p:cTn>
                              </p:par>
                            </p:childTnLst>
                          </p:cTn>
                        </p:par>
                      </p:childTnLst>
                    </p:cTn>
                  </p:par>
                  <p:par>
                    <p:cTn id="128" fill="hold">
                      <p:stCondLst>
                        <p:cond delay="indefinite"/>
                      </p:stCondLst>
                      <p:childTnLst>
                        <p:par>
                          <p:cTn id="129" fill="hold">
                            <p:stCondLst>
                              <p:cond delay="0"/>
                            </p:stCondLst>
                            <p:childTnLst>
                              <p:par>
                                <p:cTn id="130" presetID="22" presetClass="entr" presetSubtype="4" fill="hold" grpId="0" nodeType="clickEffect">
                                  <p:stCondLst>
                                    <p:cond delay="0"/>
                                  </p:stCondLst>
                                  <p:childTnLst>
                                    <p:set>
                                      <p:cBhvr>
                                        <p:cTn id="131" dur="1" fill="hold">
                                          <p:stCondLst>
                                            <p:cond delay="0"/>
                                          </p:stCondLst>
                                        </p:cTn>
                                        <p:tgtEl>
                                          <p:spTgt spid="105"/>
                                        </p:tgtEl>
                                        <p:attrNameLst>
                                          <p:attrName>style.visibility</p:attrName>
                                        </p:attrNameLst>
                                      </p:cBhvr>
                                      <p:to>
                                        <p:strVal val="visible"/>
                                      </p:to>
                                    </p:set>
                                    <p:animEffect transition="in" filter="wipe(down)">
                                      <p:cBhvr>
                                        <p:cTn id="132" dur="500"/>
                                        <p:tgtEl>
                                          <p:spTgt spid="105"/>
                                        </p:tgtEl>
                                      </p:cBhvr>
                                    </p:animEffect>
                                  </p:childTnLst>
                                </p:cTn>
                              </p:par>
                            </p:childTnLst>
                          </p:cTn>
                        </p:par>
                      </p:childTnLst>
                    </p:cTn>
                  </p:par>
                  <p:par>
                    <p:cTn id="133" fill="hold">
                      <p:stCondLst>
                        <p:cond delay="indefinite"/>
                      </p:stCondLst>
                      <p:childTnLst>
                        <p:par>
                          <p:cTn id="134" fill="hold">
                            <p:stCondLst>
                              <p:cond delay="0"/>
                            </p:stCondLst>
                            <p:childTnLst>
                              <p:par>
                                <p:cTn id="135" presetID="22" presetClass="entr" presetSubtype="8" fill="hold" grpId="0" nodeType="clickEffect">
                                  <p:stCondLst>
                                    <p:cond delay="0"/>
                                  </p:stCondLst>
                                  <p:childTnLst>
                                    <p:set>
                                      <p:cBhvr>
                                        <p:cTn id="136" dur="1" fill="hold">
                                          <p:stCondLst>
                                            <p:cond delay="0"/>
                                          </p:stCondLst>
                                        </p:cTn>
                                        <p:tgtEl>
                                          <p:spTgt spid="126"/>
                                        </p:tgtEl>
                                        <p:attrNameLst>
                                          <p:attrName>style.visibility</p:attrName>
                                        </p:attrNameLst>
                                      </p:cBhvr>
                                      <p:to>
                                        <p:strVal val="visible"/>
                                      </p:to>
                                    </p:set>
                                    <p:animEffect transition="in" filter="wipe(left)">
                                      <p:cBhvr>
                                        <p:cTn id="137" dur="3500"/>
                                        <p:tgtEl>
                                          <p:spTgt spid="126"/>
                                        </p:tgtEl>
                                      </p:cBhvr>
                                    </p:animEffect>
                                  </p:childTnLst>
                                </p:cTn>
                              </p:par>
                            </p:childTnLst>
                          </p:cTn>
                        </p:par>
                      </p:childTnLst>
                    </p:cTn>
                  </p:par>
                  <p:par>
                    <p:cTn id="138" fill="hold">
                      <p:stCondLst>
                        <p:cond delay="indefinite"/>
                      </p:stCondLst>
                      <p:childTnLst>
                        <p:par>
                          <p:cTn id="139" fill="hold">
                            <p:stCondLst>
                              <p:cond delay="0"/>
                            </p:stCondLst>
                            <p:childTnLst>
                              <p:par>
                                <p:cTn id="140" presetID="9" presetClass="entr" presetSubtype="0" fill="hold" nodeType="clickEffect">
                                  <p:stCondLst>
                                    <p:cond delay="0"/>
                                  </p:stCondLst>
                                  <p:childTnLst>
                                    <p:set>
                                      <p:cBhvr>
                                        <p:cTn id="141" dur="1" fill="hold">
                                          <p:stCondLst>
                                            <p:cond delay="0"/>
                                          </p:stCondLst>
                                        </p:cTn>
                                        <p:tgtEl>
                                          <p:spTgt spid="127"/>
                                        </p:tgtEl>
                                        <p:attrNameLst>
                                          <p:attrName>style.visibility</p:attrName>
                                        </p:attrNameLst>
                                      </p:cBhvr>
                                      <p:to>
                                        <p:strVal val="visible"/>
                                      </p:to>
                                    </p:set>
                                    <p:animEffect transition="in" filter="dissolve">
                                      <p:cBhvr>
                                        <p:cTn id="142" dur="500"/>
                                        <p:tgtEl>
                                          <p:spTgt spid="127"/>
                                        </p:tgtEl>
                                      </p:cBhvr>
                                    </p:animEffect>
                                  </p:childTnLst>
                                </p:cTn>
                              </p:par>
                            </p:childTnLst>
                          </p:cTn>
                        </p:par>
                      </p:childTnLst>
                    </p:cTn>
                  </p:par>
                  <p:par>
                    <p:cTn id="143" fill="hold">
                      <p:stCondLst>
                        <p:cond delay="indefinite"/>
                      </p:stCondLst>
                      <p:childTnLst>
                        <p:par>
                          <p:cTn id="144" fill="hold">
                            <p:stCondLst>
                              <p:cond delay="0"/>
                            </p:stCondLst>
                            <p:childTnLst>
                              <p:par>
                                <p:cTn id="145" presetID="22" presetClass="entr" presetSubtype="8" fill="hold" grpId="0" nodeType="clickEffect">
                                  <p:stCondLst>
                                    <p:cond delay="0"/>
                                  </p:stCondLst>
                                  <p:childTnLst>
                                    <p:set>
                                      <p:cBhvr>
                                        <p:cTn id="146" dur="1" fill="hold">
                                          <p:stCondLst>
                                            <p:cond delay="0"/>
                                          </p:stCondLst>
                                        </p:cTn>
                                        <p:tgtEl>
                                          <p:spTgt spid="124"/>
                                        </p:tgtEl>
                                        <p:attrNameLst>
                                          <p:attrName>style.visibility</p:attrName>
                                        </p:attrNameLst>
                                      </p:cBhvr>
                                      <p:to>
                                        <p:strVal val="visible"/>
                                      </p:to>
                                    </p:set>
                                    <p:animEffect transition="in" filter="wipe(left)">
                                      <p:cBhvr>
                                        <p:cTn id="147" dur="1500"/>
                                        <p:tgtEl>
                                          <p:spTgt spid="124"/>
                                        </p:tgtEl>
                                      </p:cBhvr>
                                    </p:animEffect>
                                  </p:childTnLst>
                                </p:cTn>
                              </p:par>
                            </p:childTnLst>
                          </p:cTn>
                        </p:par>
                      </p:childTnLst>
                    </p:cTn>
                  </p:par>
                  <p:par>
                    <p:cTn id="148" fill="hold">
                      <p:stCondLst>
                        <p:cond delay="indefinite"/>
                      </p:stCondLst>
                      <p:childTnLst>
                        <p:par>
                          <p:cTn id="149" fill="hold">
                            <p:stCondLst>
                              <p:cond delay="0"/>
                            </p:stCondLst>
                            <p:childTnLst>
                              <p:par>
                                <p:cTn id="150" presetID="22" presetClass="entr" presetSubtype="8" fill="hold" grpId="0" nodeType="clickEffect">
                                  <p:stCondLst>
                                    <p:cond delay="0"/>
                                  </p:stCondLst>
                                  <p:childTnLst>
                                    <p:set>
                                      <p:cBhvr>
                                        <p:cTn id="151" dur="1" fill="hold">
                                          <p:stCondLst>
                                            <p:cond delay="0"/>
                                          </p:stCondLst>
                                        </p:cTn>
                                        <p:tgtEl>
                                          <p:spTgt spid="125"/>
                                        </p:tgtEl>
                                        <p:attrNameLst>
                                          <p:attrName>style.visibility</p:attrName>
                                        </p:attrNameLst>
                                      </p:cBhvr>
                                      <p:to>
                                        <p:strVal val="visible"/>
                                      </p:to>
                                    </p:set>
                                    <p:animEffect transition="in" filter="wipe(left)">
                                      <p:cBhvr>
                                        <p:cTn id="152" dur="750"/>
                                        <p:tgtEl>
                                          <p:spTgt spid="125"/>
                                        </p:tgtEl>
                                      </p:cBhvr>
                                    </p:animEffect>
                                  </p:childTnLst>
                                </p:cTn>
                              </p:par>
                            </p:childTnLst>
                          </p:cTn>
                        </p:par>
                      </p:childTnLst>
                    </p:cTn>
                  </p:par>
                  <p:par>
                    <p:cTn id="153" fill="hold">
                      <p:stCondLst>
                        <p:cond delay="indefinite"/>
                      </p:stCondLst>
                      <p:childTnLst>
                        <p:par>
                          <p:cTn id="154" fill="hold">
                            <p:stCondLst>
                              <p:cond delay="0"/>
                            </p:stCondLst>
                            <p:childTnLst>
                              <p:par>
                                <p:cTn id="155" presetID="22" presetClass="entr" presetSubtype="8" fill="hold" nodeType="clickEffect">
                                  <p:stCondLst>
                                    <p:cond delay="0"/>
                                  </p:stCondLst>
                                  <p:childTnLst>
                                    <p:set>
                                      <p:cBhvr>
                                        <p:cTn id="156" dur="1" fill="hold">
                                          <p:stCondLst>
                                            <p:cond delay="0"/>
                                          </p:stCondLst>
                                        </p:cTn>
                                        <p:tgtEl>
                                          <p:spTgt spid="130"/>
                                        </p:tgtEl>
                                        <p:attrNameLst>
                                          <p:attrName>style.visibility</p:attrName>
                                        </p:attrNameLst>
                                      </p:cBhvr>
                                      <p:to>
                                        <p:strVal val="visible"/>
                                      </p:to>
                                    </p:set>
                                    <p:animEffect transition="in" filter="wipe(left)">
                                      <p:cBhvr>
                                        <p:cTn id="157" dur="1250"/>
                                        <p:tgtEl>
                                          <p:spTgt spid="1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9" grpId="0" animBg="1"/>
      <p:bldP spid="93" grpId="0" animBg="1"/>
      <p:bldP spid="97" grpId="0" animBg="1"/>
      <p:bldP spid="101" grpId="0" animBg="1"/>
      <p:bldP spid="105" grpId="0" animBg="1"/>
      <p:bldP spid="106" grpId="0" animBg="1"/>
      <p:bldP spid="107" grpId="0" animBg="1"/>
      <p:bldP spid="108" grpId="0" animBg="1"/>
      <p:bldP spid="109" grpId="0" animBg="1"/>
      <p:bldP spid="110" grpId="0" animBg="1"/>
      <p:bldP spid="111" grpId="0" animBg="1"/>
      <p:bldP spid="113" grpId="0" animBg="1"/>
      <p:bldP spid="114" grpId="0" animBg="1"/>
      <p:bldP spid="115" grpId="0" animBg="1"/>
      <p:bldP spid="116" grpId="0" animBg="1"/>
      <p:bldP spid="119" grpId="0" animBg="1"/>
      <p:bldP spid="120" grpId="0" animBg="1"/>
      <p:bldP spid="121" grpId="0" animBg="1"/>
      <p:bldP spid="122" grpId="0" animBg="1"/>
      <p:bldP spid="123" grpId="0" animBg="1"/>
      <p:bldP spid="124" grpId="0"/>
      <p:bldP spid="125" grpId="0"/>
      <p:bldP spid="126" grpId="0"/>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2625</TotalTime>
  <Words>901</Words>
  <Application>Microsoft Office PowerPoint</Application>
  <PresentationFormat>画面に合わせる (4:3)</PresentationFormat>
  <Paragraphs>294</Paragraphs>
  <Slides>8</Slides>
  <Notes>8</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8</vt:i4>
      </vt:variant>
    </vt:vector>
  </HeadingPairs>
  <TitlesOfParts>
    <vt:vector size="12" baseType="lpstr">
      <vt:lpstr>HG行書体</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Norihisa Sakamoto</dc:creator>
  <cp:lastModifiedBy>典久 阪本</cp:lastModifiedBy>
  <cp:revision>255</cp:revision>
  <dcterms:created xsi:type="dcterms:W3CDTF">2025-02-07T00:00:44Z</dcterms:created>
  <dcterms:modified xsi:type="dcterms:W3CDTF">2026-01-08T03:03:54Z</dcterms:modified>
</cp:coreProperties>
</file>