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379" r:id="rId2"/>
    <p:sldId id="333" r:id="rId3"/>
    <p:sldId id="380" r:id="rId4"/>
    <p:sldId id="338" r:id="rId5"/>
    <p:sldId id="334" r:id="rId6"/>
    <p:sldId id="381" r:id="rId7"/>
    <p:sldId id="341" r:id="rId8"/>
    <p:sldId id="383" r:id="rId9"/>
    <p:sldId id="384" r:id="rId10"/>
    <p:sldId id="385" r:id="rId11"/>
    <p:sldId id="344" r:id="rId12"/>
    <p:sldId id="387" r:id="rId13"/>
    <p:sldId id="388" r:id="rId14"/>
    <p:sldId id="389" r:id="rId15"/>
    <p:sldId id="390" r:id="rId16"/>
    <p:sldId id="391" r:id="rId17"/>
    <p:sldId id="392" r:id="rId18"/>
    <p:sldId id="393" r:id="rId1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FF6600"/>
    <a:srgbClr val="14F8F8"/>
    <a:srgbClr val="FFCC99"/>
    <a:srgbClr val="FFFF99"/>
    <a:srgbClr val="CCFF99"/>
    <a:srgbClr val="99FF6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6076" autoAdjust="0"/>
  </p:normalViewPr>
  <p:slideViewPr>
    <p:cSldViewPr>
      <p:cViewPr varScale="1">
        <p:scale>
          <a:sx n="106" d="100"/>
          <a:sy n="106" d="100"/>
        </p:scale>
        <p:origin x="1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C37B9A-D4F8-42C4-900D-C69235947CAF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D2C74C-3A8C-4C73-9A75-3104C0C46EF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296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9220" name="スライド番号プレースホルダー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7516B5A-1E89-4E7C-825D-3CEF9B221287}" type="slidenum">
              <a:rPr lang="ja-JP" altLang="en-US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ja-JP" altLang="en-US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2C74C-3A8C-4C73-9A75-3104C0C46EFF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80348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30E7DC-CCC9-7B59-DE42-E8AF1223AE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CDA7982-EDA0-C0B6-6CE8-2FAF5F077C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37564CA-2CD9-5767-6A0A-673E351566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F426D14-9FEB-4D9D-DAF6-7C098903F79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2C74C-3A8C-4C73-9A75-3104C0C46EFF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80082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21797E-1A7B-6CA4-13A4-9BA500E79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0C01DA6-C724-D4C6-6AA1-E65E24B97F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A466A69C-091E-3A01-A873-3151C616E4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3C95523-9B6A-62BD-0BFC-9ED73974717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2C74C-3A8C-4C73-9A75-3104C0C46EFF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17000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8096DA-23C9-53A2-E9EE-1D988D69F2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CF3D94D-88F9-CCAB-9F40-E08F09EB19E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5DE8B0B-4A42-4941-7370-E476809B84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DB71452-FE38-5F7E-265E-E5B9A54B8C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2C74C-3A8C-4C73-9A75-3104C0C46EFF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77419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AC49B-456C-E1C6-F861-A4562B7D5B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5FE71CC-11B0-F3E2-D14C-B8F5EE7E8A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6F71E03-35C5-F9CA-B175-907D2FDCE9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0152BBA-CF35-FFED-BA2D-246ED3FA8E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2C74C-3A8C-4C73-9A75-3104C0C46EFF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97728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BA995D-2418-B72E-BEA0-A498EEE26D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8B462AC-BD78-0345-6419-35031CFABE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760B956-EEF2-9767-87E0-AF5D4BD8039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14B8910-3739-C429-4578-566DA3EDDD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2C74C-3A8C-4C73-9A75-3104C0C46EFF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01432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D13D66-75EA-6041-E0C3-5EA9ACE67B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8C20192-8872-D9B2-9701-559616FF63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A0AAE6D-33E7-6697-CAA7-5AFCF03153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120A5BC-B9F4-5064-8577-9864B740505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D2C74C-3A8C-4C73-9A75-3104C0C46EFF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86224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35801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8232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872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1771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511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49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1541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922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8077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593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11FE4-D23F-4508-82B7-A8440D496EF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9940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11FE4-D23F-4508-82B7-A8440D496EFD}" type="datetimeFigureOut">
              <a:rPr kumimoji="1" lang="ja-JP" altLang="en-US" smtClean="0"/>
              <a:t>2025/11/18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3C9BE7-F6DA-4B6A-BF97-5EEE3E9C6F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8633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404813"/>
            <a:ext cx="1474788" cy="151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1" name="グループ化 6"/>
          <p:cNvGrpSpPr>
            <a:grpSpLocks/>
          </p:cNvGrpSpPr>
          <p:nvPr/>
        </p:nvGrpSpPr>
        <p:grpSpPr bwMode="auto">
          <a:xfrm>
            <a:off x="395536" y="1635038"/>
            <a:ext cx="7993063" cy="3024188"/>
            <a:chOff x="684213" y="2636838"/>
            <a:chExt cx="7993062" cy="3024856"/>
          </a:xfrm>
        </p:grpSpPr>
        <p:sp>
          <p:nvSpPr>
            <p:cNvPr id="2052" name="AutoShape 3"/>
            <p:cNvSpPr>
              <a:spLocks noChangeArrowheads="1"/>
            </p:cNvSpPr>
            <p:nvPr/>
          </p:nvSpPr>
          <p:spPr bwMode="auto">
            <a:xfrm>
              <a:off x="684213" y="2636838"/>
              <a:ext cx="7993062" cy="3024856"/>
            </a:xfrm>
            <a:prstGeom prst="bevel">
              <a:avLst>
                <a:gd name="adj" fmla="val 12500"/>
              </a:avLst>
            </a:prstGeom>
            <a:solidFill>
              <a:srgbClr val="CC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ja-JP" altLang="en-US" sz="1800"/>
            </a:p>
          </p:txBody>
        </p:sp>
        <p:sp>
          <p:nvSpPr>
            <p:cNvPr id="2053" name="Text Box 4"/>
            <p:cNvSpPr txBox="1">
              <a:spLocks noChangeArrowheads="1"/>
            </p:cNvSpPr>
            <p:nvPr/>
          </p:nvSpPr>
          <p:spPr bwMode="auto">
            <a:xfrm>
              <a:off x="1258888" y="3055938"/>
              <a:ext cx="2233439" cy="76961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sz="4400" dirty="0"/>
                <a:t>数学１</a:t>
              </a:r>
            </a:p>
          </p:txBody>
        </p:sp>
        <p:sp>
          <p:nvSpPr>
            <p:cNvPr id="2054" name="Text Box 5"/>
            <p:cNvSpPr txBox="1">
              <a:spLocks noChangeArrowheads="1"/>
            </p:cNvSpPr>
            <p:nvPr/>
          </p:nvSpPr>
          <p:spPr bwMode="auto">
            <a:xfrm>
              <a:off x="2011115" y="4167871"/>
              <a:ext cx="4433737" cy="6464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dist"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sz="3600" dirty="0"/>
                <a:t>第１節　三角比</a:t>
              </a:r>
            </a:p>
          </p:txBody>
        </p:sp>
        <p:sp>
          <p:nvSpPr>
            <p:cNvPr id="2" name="Text Box 5">
              <a:extLst>
                <a:ext uri="{FF2B5EF4-FFF2-40B4-BE49-F238E27FC236}">
                  <a16:creationId xmlns:a16="http://schemas.microsoft.com/office/drawing/2014/main" id="{4578E20C-A6BD-579A-CB30-2C62B1FECC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48111" y="3630514"/>
              <a:ext cx="5873897" cy="7080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dist"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sz="4000" dirty="0"/>
                <a:t>第４章　図形と計量</a:t>
              </a:r>
            </a:p>
          </p:txBody>
        </p:sp>
      </p:grp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40CE462F-7AF1-BE7B-19C5-1CC35ED3CE39}"/>
              </a:ext>
            </a:extLst>
          </p:cNvPr>
          <p:cNvSpPr/>
          <p:nvPr/>
        </p:nvSpPr>
        <p:spPr>
          <a:xfrm>
            <a:off x="2123728" y="3719656"/>
            <a:ext cx="46085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>
                <a:latin typeface="+mn-ea"/>
              </a:rPr>
              <a:t>４　　三角比の拡張（１）</a:t>
            </a:r>
            <a:endParaRPr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8903611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9A72F9-9643-E47D-2D31-07BE152258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D779ED4E-11A0-D608-1F96-A598921E103E}"/>
              </a:ext>
            </a:extLst>
          </p:cNvPr>
          <p:cNvSpPr/>
          <p:nvPr/>
        </p:nvSpPr>
        <p:spPr>
          <a:xfrm>
            <a:off x="1115616" y="131289"/>
            <a:ext cx="4944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次の三角比の値を求めよ。</a:t>
            </a:r>
            <a:endParaRPr lang="en-US" altLang="ja-JP" sz="2400" dirty="0"/>
          </a:p>
        </p:txBody>
      </p:sp>
      <p:sp>
        <p:nvSpPr>
          <p:cNvPr id="3" name="フローチャート : 代替処理 121">
            <a:extLst>
              <a:ext uri="{FF2B5EF4-FFF2-40B4-BE49-F238E27FC236}">
                <a16:creationId xmlns:a16="http://schemas.microsoft.com/office/drawing/2014/main" id="{2F800311-D664-8B4E-80FC-4649F32B2A0C}"/>
              </a:ext>
            </a:extLst>
          </p:cNvPr>
          <p:cNvSpPr/>
          <p:nvPr/>
        </p:nvSpPr>
        <p:spPr>
          <a:xfrm>
            <a:off x="65969" y="104558"/>
            <a:ext cx="931883" cy="691980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練習１０</a:t>
            </a:r>
          </a:p>
        </p:txBody>
      </p:sp>
      <p:sp>
        <p:nvSpPr>
          <p:cNvPr id="2" name="フローチャート : 代替処理 126">
            <a:extLst>
              <a:ext uri="{FF2B5EF4-FFF2-40B4-BE49-F238E27FC236}">
                <a16:creationId xmlns:a16="http://schemas.microsoft.com/office/drawing/2014/main" id="{F695B1B9-6EAF-B0E7-E5C9-B279A15E1C92}"/>
              </a:ext>
            </a:extLst>
          </p:cNvPr>
          <p:cNvSpPr/>
          <p:nvPr/>
        </p:nvSpPr>
        <p:spPr>
          <a:xfrm>
            <a:off x="33819" y="951701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3966B643-65F5-B74A-BA8E-00D617D8FFC6}"/>
              </a:ext>
            </a:extLst>
          </p:cNvPr>
          <p:cNvGrpSpPr/>
          <p:nvPr/>
        </p:nvGrpSpPr>
        <p:grpSpPr>
          <a:xfrm>
            <a:off x="6948078" y="332657"/>
            <a:ext cx="1826794" cy="1298958"/>
            <a:chOff x="5487520" y="1526008"/>
            <a:chExt cx="3229899" cy="2378336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1971F068-1909-331A-4D5F-D8292023C872}"/>
                </a:ext>
              </a:extLst>
            </p:cNvPr>
            <p:cNvGrpSpPr/>
            <p:nvPr/>
          </p:nvGrpSpPr>
          <p:grpSpPr>
            <a:xfrm>
              <a:off x="5922322" y="1913860"/>
              <a:ext cx="2795097" cy="1607462"/>
              <a:chOff x="3041873" y="4872628"/>
              <a:chExt cx="2795097" cy="1607462"/>
            </a:xfrm>
          </p:grpSpPr>
          <p:grpSp>
            <p:nvGrpSpPr>
              <p:cNvPr id="7" name="グループ化 6">
                <a:extLst>
                  <a:ext uri="{FF2B5EF4-FFF2-40B4-BE49-F238E27FC236}">
                    <a16:creationId xmlns:a16="http://schemas.microsoft.com/office/drawing/2014/main" id="{AF0A48E3-B11E-D7D5-B7F8-8410EC5C110D}"/>
                  </a:ext>
                </a:extLst>
              </p:cNvPr>
              <p:cNvGrpSpPr/>
              <p:nvPr/>
            </p:nvGrpSpPr>
            <p:grpSpPr>
              <a:xfrm>
                <a:off x="3424056" y="4872628"/>
                <a:ext cx="2018476" cy="1136952"/>
                <a:chOff x="6178850" y="557292"/>
                <a:chExt cx="1137387" cy="1136952"/>
              </a:xfrm>
              <a:solidFill>
                <a:srgbClr val="FFFF99">
                  <a:alpha val="53000"/>
                </a:srgbClr>
              </a:solidFill>
            </p:grpSpPr>
            <p:sp>
              <p:nvSpPr>
                <p:cNvPr id="16" name="直角三角形 15">
                  <a:extLst>
                    <a:ext uri="{FF2B5EF4-FFF2-40B4-BE49-F238E27FC236}">
                      <a16:creationId xmlns:a16="http://schemas.microsoft.com/office/drawing/2014/main" id="{B07AA7B8-4D05-AE60-AE72-B847ABEF9D9D}"/>
                    </a:ext>
                  </a:extLst>
                </p:cNvPr>
                <p:cNvSpPr/>
                <p:nvPr/>
              </p:nvSpPr>
              <p:spPr>
                <a:xfrm rot="5400000" flipH="1">
                  <a:off x="6182024" y="560030"/>
                  <a:ext cx="1136952" cy="1131475"/>
                </a:xfrm>
                <a:prstGeom prst="rt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17" name="グループ化 16">
                  <a:extLst>
                    <a:ext uri="{FF2B5EF4-FFF2-40B4-BE49-F238E27FC236}">
                      <a16:creationId xmlns:a16="http://schemas.microsoft.com/office/drawing/2014/main" id="{D66D8998-2D39-465A-F40C-57E145443021}"/>
                    </a:ext>
                  </a:extLst>
                </p:cNvPr>
                <p:cNvGrpSpPr/>
                <p:nvPr/>
              </p:nvGrpSpPr>
              <p:grpSpPr>
                <a:xfrm>
                  <a:off x="6178850" y="1449893"/>
                  <a:ext cx="160091" cy="230061"/>
                  <a:chOff x="1331198" y="2377022"/>
                  <a:chExt cx="154709" cy="222326"/>
                </a:xfrm>
                <a:grpFill/>
              </p:grpSpPr>
              <p:cxnSp>
                <p:nvCxnSpPr>
                  <p:cNvPr id="18" name="直線コネクタ 17">
                    <a:extLst>
                      <a:ext uri="{FF2B5EF4-FFF2-40B4-BE49-F238E27FC236}">
                        <a16:creationId xmlns:a16="http://schemas.microsoft.com/office/drawing/2014/main" id="{3E5231B5-E38C-A8E5-207C-274F18D3D02D}"/>
                      </a:ext>
                    </a:extLst>
                  </p:cNvPr>
                  <p:cNvCxnSpPr/>
                  <p:nvPr/>
                </p:nvCxnSpPr>
                <p:spPr>
                  <a:xfrm>
                    <a:off x="1331198" y="2377817"/>
                    <a:ext cx="144016" cy="0"/>
                  </a:xfrm>
                  <a:prstGeom prst="line">
                    <a:avLst/>
                  </a:prstGeom>
                  <a:grpFill/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直線コネクタ 18">
                    <a:extLst>
                      <a:ext uri="{FF2B5EF4-FFF2-40B4-BE49-F238E27FC236}">
                        <a16:creationId xmlns:a16="http://schemas.microsoft.com/office/drawing/2014/main" id="{571E500F-394E-CD2C-7609-4DCB21E85DC2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485907" y="2377022"/>
                    <a:ext cx="0" cy="222326"/>
                  </a:xfrm>
                  <a:prstGeom prst="line">
                    <a:avLst/>
                  </a:prstGeom>
                  <a:grpFill/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8" name="円弧 7">
                <a:extLst>
                  <a:ext uri="{FF2B5EF4-FFF2-40B4-BE49-F238E27FC236}">
                    <a16:creationId xmlns:a16="http://schemas.microsoft.com/office/drawing/2014/main" id="{FE683FEC-AF69-44AA-C168-381465BE80EA}"/>
                  </a:ext>
                </a:extLst>
              </p:cNvPr>
              <p:cNvSpPr/>
              <p:nvPr/>
            </p:nvSpPr>
            <p:spPr bwMode="auto">
              <a:xfrm>
                <a:off x="5045603" y="5614082"/>
                <a:ext cx="791367" cy="790995"/>
              </a:xfrm>
              <a:prstGeom prst="arc">
                <a:avLst>
                  <a:gd name="adj1" fmla="val 10860793"/>
                  <a:gd name="adj2" fmla="val 12400207"/>
                </a:avLst>
              </a:prstGeom>
              <a:solidFill>
                <a:srgbClr val="14F8F8"/>
              </a:solidFill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9" name="Text Box 22">
                <a:extLst>
                  <a:ext uri="{FF2B5EF4-FFF2-40B4-BE49-F238E27FC236}">
                    <a16:creationId xmlns:a16="http://schemas.microsoft.com/office/drawing/2014/main" id="{1BFC5371-2B91-ECE2-4053-148D4EDDA81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41595" y="5583384"/>
                <a:ext cx="958400" cy="583266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sz="1600" dirty="0">
                    <a:latin typeface="+mn-ea"/>
                    <a:ea typeface="+mn-ea"/>
                  </a:rPr>
                  <a:t>３０</a:t>
                </a:r>
                <a:r>
                  <a:rPr lang="en-US" altLang="ja-JP" sz="1600" dirty="0">
                    <a:latin typeface="+mn-ea"/>
                    <a:ea typeface="+mn-ea"/>
                  </a:rPr>
                  <a:t>°</a:t>
                </a:r>
                <a:endParaRPr lang="ja-JP" altLang="en-US" sz="1600" dirty="0">
                  <a:latin typeface="+mn-ea"/>
                  <a:ea typeface="+mn-ea"/>
                </a:endParaRPr>
              </a:p>
            </p:txBody>
          </p:sp>
          <p:sp>
            <p:nvSpPr>
              <p:cNvPr id="10" name="Text Box 22">
                <a:extLst>
                  <a:ext uri="{FF2B5EF4-FFF2-40B4-BE49-F238E27FC236}">
                    <a16:creationId xmlns:a16="http://schemas.microsoft.com/office/drawing/2014/main" id="{B3DC74EF-AC5C-EC5D-F53A-C3BB709647E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41873" y="5176158"/>
                <a:ext cx="468031" cy="676354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１</a:t>
                </a:r>
              </a:p>
            </p:txBody>
          </p:sp>
          <p:sp>
            <p:nvSpPr>
              <p:cNvPr id="11" name="Text Box 22">
                <a:extLst>
                  <a:ext uri="{FF2B5EF4-FFF2-40B4-BE49-F238E27FC236}">
                    <a16:creationId xmlns:a16="http://schemas.microsoft.com/office/drawing/2014/main" id="{2ABD588E-0883-3D08-5DBE-958624D0631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10418" y="4876913"/>
                <a:ext cx="500825" cy="661231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２</a:t>
                </a:r>
              </a:p>
            </p:txBody>
          </p:sp>
          <p:grpSp>
            <p:nvGrpSpPr>
              <p:cNvPr id="12" name="グループ化 11">
                <a:extLst>
                  <a:ext uri="{FF2B5EF4-FFF2-40B4-BE49-F238E27FC236}">
                    <a16:creationId xmlns:a16="http://schemas.microsoft.com/office/drawing/2014/main" id="{EE6855F3-5920-C3BD-9DE4-C17F22F6664F}"/>
                  </a:ext>
                </a:extLst>
              </p:cNvPr>
              <p:cNvGrpSpPr/>
              <p:nvPr/>
            </p:nvGrpSpPr>
            <p:grpSpPr>
              <a:xfrm>
                <a:off x="3928798" y="5995288"/>
                <a:ext cx="487829" cy="484802"/>
                <a:chOff x="3621838" y="5819791"/>
                <a:chExt cx="487829" cy="484802"/>
              </a:xfrm>
            </p:grpSpPr>
            <p:sp>
              <p:nvSpPr>
                <p:cNvPr id="13" name="フリーフォーム 35">
                  <a:extLst>
                    <a:ext uri="{FF2B5EF4-FFF2-40B4-BE49-F238E27FC236}">
                      <a16:creationId xmlns:a16="http://schemas.microsoft.com/office/drawing/2014/main" id="{7FCC98BC-2F7C-24E8-073A-293DF6EAA2A6}"/>
                    </a:ext>
                  </a:extLst>
                </p:cNvPr>
                <p:cNvSpPr/>
                <p:nvPr/>
              </p:nvSpPr>
              <p:spPr bwMode="auto">
                <a:xfrm>
                  <a:off x="3621838" y="5889808"/>
                  <a:ext cx="145710" cy="406666"/>
                </a:xfrm>
                <a:custGeom>
                  <a:avLst/>
                  <a:gdLst>
                    <a:gd name="connsiteX0" fmla="*/ 0 w 410547"/>
                    <a:gd name="connsiteY0" fmla="*/ 513183 h 709126"/>
                    <a:gd name="connsiteX1" fmla="*/ 93306 w 410547"/>
                    <a:gd name="connsiteY1" fmla="*/ 410546 h 709126"/>
                    <a:gd name="connsiteX2" fmla="*/ 195943 w 410547"/>
                    <a:gd name="connsiteY2" fmla="*/ 709126 h 709126"/>
                    <a:gd name="connsiteX3" fmla="*/ 410547 w 410547"/>
                    <a:gd name="connsiteY3" fmla="*/ 0 h 7091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10547" h="709126">
                      <a:moveTo>
                        <a:pt x="0" y="513183"/>
                      </a:moveTo>
                      <a:lnTo>
                        <a:pt x="93306" y="410546"/>
                      </a:lnTo>
                      <a:lnTo>
                        <a:pt x="195943" y="709126"/>
                      </a:lnTo>
                      <a:lnTo>
                        <a:pt x="410547" y="0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 dirty="0"/>
                </a:p>
              </p:txBody>
            </p:sp>
            <p:cxnSp>
              <p:nvCxnSpPr>
                <p:cNvPr id="14" name="直線コネクタ 13">
                  <a:extLst>
                    <a:ext uri="{FF2B5EF4-FFF2-40B4-BE49-F238E27FC236}">
                      <a16:creationId xmlns:a16="http://schemas.microsoft.com/office/drawing/2014/main" id="{10DEF8F7-4A22-6C27-77E1-C2314A648773}"/>
                    </a:ext>
                  </a:extLst>
                </p:cNvPr>
                <p:cNvCxnSpPr/>
                <p:nvPr/>
              </p:nvCxnSpPr>
              <p:spPr bwMode="auto">
                <a:xfrm>
                  <a:off x="3749627" y="5905712"/>
                  <a:ext cx="36004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" name="Text Box 22">
                  <a:extLst>
                    <a:ext uri="{FF2B5EF4-FFF2-40B4-BE49-F238E27FC236}">
                      <a16:creationId xmlns:a16="http://schemas.microsoft.com/office/drawing/2014/main" id="{2F250A4A-B593-DA96-B861-ABC226E8FAB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01751" y="5819791"/>
                  <a:ext cx="360040" cy="48480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22860" rIns="0" bIns="0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ja-JP" altLang="en-US" dirty="0">
                      <a:latin typeface="+mn-ea"/>
                      <a:ea typeface="+mn-ea"/>
                    </a:rPr>
                    <a:t>３</a:t>
                  </a:r>
                </a:p>
              </p:txBody>
            </p:sp>
          </p:grpSp>
        </p:grpSp>
        <p:sp>
          <p:nvSpPr>
            <p:cNvPr id="6" name="雲形吹き出し 5">
              <a:extLst>
                <a:ext uri="{FF2B5EF4-FFF2-40B4-BE49-F238E27FC236}">
                  <a16:creationId xmlns:a16="http://schemas.microsoft.com/office/drawing/2014/main" id="{F92D4444-0432-4AAF-D994-4D03AD87558D}"/>
                </a:ext>
              </a:extLst>
            </p:cNvPr>
            <p:cNvSpPr/>
            <p:nvPr/>
          </p:nvSpPr>
          <p:spPr>
            <a:xfrm>
              <a:off x="5487520" y="1526008"/>
              <a:ext cx="3116928" cy="2378336"/>
            </a:xfrm>
            <a:prstGeom prst="cloudCallout">
              <a:avLst>
                <a:gd name="adj1" fmla="val 56488"/>
                <a:gd name="adj2" fmla="val -55095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D6989A27-DB54-206B-7092-DA81253DA0D5}"/>
              </a:ext>
            </a:extLst>
          </p:cNvPr>
          <p:cNvGrpSpPr/>
          <p:nvPr/>
        </p:nvGrpSpPr>
        <p:grpSpPr>
          <a:xfrm>
            <a:off x="4602996" y="1239851"/>
            <a:ext cx="4128585" cy="3673161"/>
            <a:chOff x="3191006" y="1023873"/>
            <a:chExt cx="5967056" cy="5308830"/>
          </a:xfrm>
        </p:grpSpPr>
        <p:cxnSp>
          <p:nvCxnSpPr>
            <p:cNvPr id="21" name="直線矢印コネクタ 20">
              <a:extLst>
                <a:ext uri="{FF2B5EF4-FFF2-40B4-BE49-F238E27FC236}">
                  <a16:creationId xmlns:a16="http://schemas.microsoft.com/office/drawing/2014/main" id="{E7A8B98E-3E6B-3441-2092-B3003F9BDF75}"/>
                </a:ext>
              </a:extLst>
            </p:cNvPr>
            <p:cNvCxnSpPr/>
            <p:nvPr/>
          </p:nvCxnSpPr>
          <p:spPr>
            <a:xfrm>
              <a:off x="3191006" y="4136723"/>
              <a:ext cx="570147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矢印コネクタ 21">
              <a:extLst>
                <a:ext uri="{FF2B5EF4-FFF2-40B4-BE49-F238E27FC236}">
                  <a16:creationId xmlns:a16="http://schemas.microsoft.com/office/drawing/2014/main" id="{C707028D-0FEE-22E9-226A-64512A84F84D}"/>
                </a:ext>
              </a:extLst>
            </p:cNvPr>
            <p:cNvCxnSpPr/>
            <p:nvPr/>
          </p:nvCxnSpPr>
          <p:spPr>
            <a:xfrm flipV="1">
              <a:off x="5999803" y="1280001"/>
              <a:ext cx="0" cy="358662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パイ 46">
              <a:extLst>
                <a:ext uri="{FF2B5EF4-FFF2-40B4-BE49-F238E27FC236}">
                  <a16:creationId xmlns:a16="http://schemas.microsoft.com/office/drawing/2014/main" id="{18BE9392-EDE1-567C-6CF4-AC0E6F810B9C}"/>
                </a:ext>
              </a:extLst>
            </p:cNvPr>
            <p:cNvSpPr/>
            <p:nvPr/>
          </p:nvSpPr>
          <p:spPr>
            <a:xfrm>
              <a:off x="3829382" y="1973660"/>
              <a:ext cx="4352305" cy="4359043"/>
            </a:xfrm>
            <a:prstGeom prst="pie">
              <a:avLst>
                <a:gd name="adj1" fmla="val 10794375"/>
                <a:gd name="adj2" fmla="val 215960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6FC3641F-F9BD-3746-1FB0-906D8E0C7AD1}"/>
                </a:ext>
              </a:extLst>
            </p:cNvPr>
            <p:cNvSpPr/>
            <p:nvPr/>
          </p:nvSpPr>
          <p:spPr>
            <a:xfrm>
              <a:off x="8591606" y="3989465"/>
              <a:ext cx="566456" cy="6672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431DFF01-16C4-C402-888D-8F5A4DB8737F}"/>
                </a:ext>
              </a:extLst>
            </p:cNvPr>
            <p:cNvSpPr/>
            <p:nvPr/>
          </p:nvSpPr>
          <p:spPr>
            <a:xfrm>
              <a:off x="5512517" y="1023873"/>
              <a:ext cx="524876" cy="6672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92AB78A5-7537-1DE5-7221-8A64CD433DB8}"/>
                </a:ext>
              </a:extLst>
            </p:cNvPr>
            <p:cNvSpPr/>
            <p:nvPr/>
          </p:nvSpPr>
          <p:spPr>
            <a:xfrm>
              <a:off x="7917268" y="4047350"/>
              <a:ext cx="566456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２</a:t>
              </a: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CF5F14B2-D085-765E-A4C4-A236B4512452}"/>
                </a:ext>
              </a:extLst>
            </p:cNvPr>
            <p:cNvSpPr/>
            <p:nvPr/>
          </p:nvSpPr>
          <p:spPr>
            <a:xfrm>
              <a:off x="3304892" y="4032141"/>
              <a:ext cx="916163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－２</a:t>
              </a:r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1A7B557D-0BD7-F47A-9AF6-836DA4F2AC11}"/>
                </a:ext>
              </a:extLst>
            </p:cNvPr>
            <p:cNvSpPr/>
            <p:nvPr/>
          </p:nvSpPr>
          <p:spPr>
            <a:xfrm>
              <a:off x="5747287" y="1542243"/>
              <a:ext cx="524876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２</a:t>
              </a: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F0B39139-BE6C-8636-7615-4D7C2D45A416}"/>
                </a:ext>
              </a:extLst>
            </p:cNvPr>
            <p:cNvSpPr/>
            <p:nvPr/>
          </p:nvSpPr>
          <p:spPr>
            <a:xfrm>
              <a:off x="8136964" y="3697078"/>
              <a:ext cx="551325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+mn-ea"/>
                </a:rPr>
                <a:t>Ａ</a:t>
              </a: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D3224EB8-620B-574B-981D-1B5DF955E62C}"/>
                </a:ext>
              </a:extLst>
            </p:cNvPr>
            <p:cNvSpPr/>
            <p:nvPr/>
          </p:nvSpPr>
          <p:spPr>
            <a:xfrm>
              <a:off x="5615167" y="4000797"/>
              <a:ext cx="551325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/>
                <a:t>O</a:t>
              </a:r>
              <a:endParaRPr lang="ja-JP" altLang="en-US" sz="2000" dirty="0"/>
            </a:p>
          </p:txBody>
        </p:sp>
      </p:grp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678D96CD-ACB2-1130-5333-47D5EF1310F4}"/>
              </a:ext>
            </a:extLst>
          </p:cNvPr>
          <p:cNvSpPr/>
          <p:nvPr/>
        </p:nvSpPr>
        <p:spPr>
          <a:xfrm>
            <a:off x="5031873" y="2304058"/>
            <a:ext cx="13673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Ｐ（</a:t>
            </a:r>
            <a:r>
              <a:rPr lang="ja-JP" altLang="en-US" sz="20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000" dirty="0"/>
              <a:t>,</a:t>
            </a:r>
            <a:r>
              <a:rPr lang="ja-JP" altLang="en-US" sz="20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000" dirty="0"/>
              <a:t>）</a:t>
            </a: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56C038F2-0D4E-3239-F53F-109DDF6C55EB}"/>
              </a:ext>
            </a:extLst>
          </p:cNvPr>
          <p:cNvGrpSpPr/>
          <p:nvPr/>
        </p:nvGrpSpPr>
        <p:grpSpPr>
          <a:xfrm flipH="1">
            <a:off x="5250737" y="2664020"/>
            <a:ext cx="1265478" cy="715477"/>
            <a:chOff x="5994463" y="2185512"/>
            <a:chExt cx="942755" cy="1962341"/>
          </a:xfrm>
        </p:grpSpPr>
        <p:cxnSp>
          <p:nvCxnSpPr>
            <p:cNvPr id="35" name="直線コネクタ 34">
              <a:extLst>
                <a:ext uri="{FF2B5EF4-FFF2-40B4-BE49-F238E27FC236}">
                  <a16:creationId xmlns:a16="http://schemas.microsoft.com/office/drawing/2014/main" id="{B88A33FD-8EFF-D435-762B-EC4B075A16E1}"/>
                </a:ext>
              </a:extLst>
            </p:cNvPr>
            <p:cNvCxnSpPr/>
            <p:nvPr/>
          </p:nvCxnSpPr>
          <p:spPr>
            <a:xfrm>
              <a:off x="6937218" y="2204864"/>
              <a:ext cx="0" cy="1942989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コネクタ 35">
              <a:extLst>
                <a:ext uri="{FF2B5EF4-FFF2-40B4-BE49-F238E27FC236}">
                  <a16:creationId xmlns:a16="http://schemas.microsoft.com/office/drawing/2014/main" id="{AF2C7789-DE34-069C-9FF6-3225F2A9110F}"/>
                </a:ext>
              </a:extLst>
            </p:cNvPr>
            <p:cNvCxnSpPr/>
            <p:nvPr/>
          </p:nvCxnSpPr>
          <p:spPr>
            <a:xfrm>
              <a:off x="5994464" y="2185512"/>
              <a:ext cx="930727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26">
            <a:extLst>
              <a:ext uri="{FF2B5EF4-FFF2-40B4-BE49-F238E27FC236}">
                <a16:creationId xmlns:a16="http://schemas.microsoft.com/office/drawing/2014/main" id="{F48763F6-2A81-3FE6-ABBC-68DCC5DAD6BB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5010024" y="3206383"/>
            <a:ext cx="3039097" cy="192737"/>
            <a:chOff x="567" y="527"/>
            <a:chExt cx="4263" cy="0"/>
          </a:xfrm>
        </p:grpSpPr>
        <p:sp>
          <p:nvSpPr>
            <p:cNvPr id="40" name="Line 27">
              <a:extLst>
                <a:ext uri="{FF2B5EF4-FFF2-40B4-BE49-F238E27FC236}">
                  <a16:creationId xmlns:a16="http://schemas.microsoft.com/office/drawing/2014/main" id="{DAD53B3B-C58B-0C0F-1023-E90C389ECB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99" y="527"/>
              <a:ext cx="2131" cy="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" name="Line 28">
              <a:extLst>
                <a:ext uri="{FF2B5EF4-FFF2-40B4-BE49-F238E27FC236}">
                  <a16:creationId xmlns:a16="http://schemas.microsoft.com/office/drawing/2014/main" id="{386A715C-7DB4-D80C-536E-A180CE561B1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7" y="527"/>
              <a:ext cx="2131" cy="0"/>
            </a:xfrm>
            <a:prstGeom prst="line">
              <a:avLst/>
            </a:prstGeom>
            <a:noFill/>
            <a:ln w="25400">
              <a:solidFill>
                <a:schemeClr val="bg1">
                  <a:alpha val="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153A427D-3172-A900-B969-0759E886C229}"/>
              </a:ext>
            </a:extLst>
          </p:cNvPr>
          <p:cNvGrpSpPr/>
          <p:nvPr/>
        </p:nvGrpSpPr>
        <p:grpSpPr>
          <a:xfrm>
            <a:off x="4898871" y="3528846"/>
            <a:ext cx="711683" cy="489194"/>
            <a:chOff x="2902088" y="5096091"/>
            <a:chExt cx="711683" cy="489194"/>
          </a:xfrm>
        </p:grpSpPr>
        <p:sp>
          <p:nvSpPr>
            <p:cNvPr id="43" name="フリーフォーム 79">
              <a:extLst>
                <a:ext uri="{FF2B5EF4-FFF2-40B4-BE49-F238E27FC236}">
                  <a16:creationId xmlns:a16="http://schemas.microsoft.com/office/drawing/2014/main" id="{817B286F-16A8-03B7-BBD3-6D5AB026C209}"/>
                </a:ext>
              </a:extLst>
            </p:cNvPr>
            <p:cNvSpPr/>
            <p:nvPr/>
          </p:nvSpPr>
          <p:spPr bwMode="auto">
            <a:xfrm>
              <a:off x="3160405" y="5157193"/>
              <a:ext cx="98087" cy="224938"/>
            </a:xfrm>
            <a:custGeom>
              <a:avLst/>
              <a:gdLst>
                <a:gd name="connsiteX0" fmla="*/ 0 w 410547"/>
                <a:gd name="connsiteY0" fmla="*/ 513183 h 709126"/>
                <a:gd name="connsiteX1" fmla="*/ 93306 w 410547"/>
                <a:gd name="connsiteY1" fmla="*/ 410546 h 709126"/>
                <a:gd name="connsiteX2" fmla="*/ 195943 w 410547"/>
                <a:gd name="connsiteY2" fmla="*/ 709126 h 709126"/>
                <a:gd name="connsiteX3" fmla="*/ 410547 w 410547"/>
                <a:gd name="connsiteY3" fmla="*/ 0 h 70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547" h="709126">
                  <a:moveTo>
                    <a:pt x="0" y="513183"/>
                  </a:moveTo>
                  <a:lnTo>
                    <a:pt x="93306" y="410546"/>
                  </a:lnTo>
                  <a:lnTo>
                    <a:pt x="195943" y="709126"/>
                  </a:lnTo>
                  <a:lnTo>
                    <a:pt x="410547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D29A4DEA-172A-A147-3A4F-F6E37ECAE44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240570" y="5173094"/>
              <a:ext cx="2485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 Box 22">
              <a:extLst>
                <a:ext uri="{FF2B5EF4-FFF2-40B4-BE49-F238E27FC236}">
                  <a16:creationId xmlns:a16="http://schemas.microsoft.com/office/drawing/2014/main" id="{36725462-6DDE-1F5D-73DB-8E7CD09E36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3731" y="5100483"/>
              <a:ext cx="360040" cy="48480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000" dirty="0">
                  <a:latin typeface="+mn-ea"/>
                  <a:ea typeface="+mn-ea"/>
                </a:rPr>
                <a:t>３</a:t>
              </a:r>
            </a:p>
          </p:txBody>
        </p:sp>
        <p:sp>
          <p:nvSpPr>
            <p:cNvPr id="80" name="Text Box 22">
              <a:extLst>
                <a:ext uri="{FF2B5EF4-FFF2-40B4-BE49-F238E27FC236}">
                  <a16:creationId xmlns:a16="http://schemas.microsoft.com/office/drawing/2014/main" id="{343B686E-F6A4-2523-E339-ADA619643C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2088" y="5096091"/>
              <a:ext cx="360040" cy="48480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000" dirty="0">
                  <a:latin typeface="+mn-ea"/>
                  <a:ea typeface="+mn-ea"/>
                </a:rPr>
                <a:t>－</a:t>
              </a:r>
            </a:p>
          </p:txBody>
        </p:sp>
      </p:grp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6CDC8C30-2400-335C-8390-4D5D17600B63}"/>
              </a:ext>
            </a:extLst>
          </p:cNvPr>
          <p:cNvSpPr/>
          <p:nvPr/>
        </p:nvSpPr>
        <p:spPr>
          <a:xfrm>
            <a:off x="6448262" y="2474483"/>
            <a:ext cx="3760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１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8CE3AC0F-1229-55CF-63CA-66A22E65BDB1}"/>
              </a:ext>
            </a:extLst>
          </p:cNvPr>
          <p:cNvSpPr/>
          <p:nvPr/>
        </p:nvSpPr>
        <p:spPr>
          <a:xfrm>
            <a:off x="736114" y="1429127"/>
            <a:ext cx="46912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右の図のように、 ∠ＡＯＰ＝１５０</a:t>
            </a:r>
            <a:r>
              <a:rPr lang="en-US" altLang="ja-JP" sz="2400" dirty="0"/>
              <a:t>°</a:t>
            </a: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78741884-DFC5-477D-CE08-EA9D897A6B69}"/>
              </a:ext>
            </a:extLst>
          </p:cNvPr>
          <p:cNvSpPr/>
          <p:nvPr/>
        </p:nvSpPr>
        <p:spPr>
          <a:xfrm>
            <a:off x="429794" y="2144718"/>
            <a:ext cx="19740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点Ｐの座標は</a:t>
            </a:r>
            <a:endParaRPr lang="en-US" altLang="ja-JP" sz="2400" dirty="0"/>
          </a:p>
        </p:txBody>
      </p: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179E72BA-697A-7BD6-F9BB-3033821040B2}"/>
              </a:ext>
            </a:extLst>
          </p:cNvPr>
          <p:cNvGrpSpPr/>
          <p:nvPr/>
        </p:nvGrpSpPr>
        <p:grpSpPr>
          <a:xfrm>
            <a:off x="2242862" y="2165350"/>
            <a:ext cx="1950729" cy="484802"/>
            <a:chOff x="1071907" y="4395134"/>
            <a:chExt cx="1950729" cy="484802"/>
          </a:xfrm>
        </p:grpSpPr>
        <p:sp>
          <p:nvSpPr>
            <p:cNvPr id="51" name="正方形/長方形 50">
              <a:extLst>
                <a:ext uri="{FF2B5EF4-FFF2-40B4-BE49-F238E27FC236}">
                  <a16:creationId xmlns:a16="http://schemas.microsoft.com/office/drawing/2014/main" id="{11F5E497-4425-07DA-964D-398991BA6945}"/>
                </a:ext>
              </a:extLst>
            </p:cNvPr>
            <p:cNvSpPr/>
            <p:nvPr/>
          </p:nvSpPr>
          <p:spPr>
            <a:xfrm>
              <a:off x="1071907" y="4400808"/>
              <a:ext cx="195072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　　　，１）</a:t>
              </a:r>
              <a:endParaRPr lang="en-US" altLang="ja-JP" sz="2400" dirty="0"/>
            </a:p>
          </p:txBody>
        </p:sp>
        <p:grpSp>
          <p:nvGrpSpPr>
            <p:cNvPr id="52" name="グループ化 51">
              <a:extLst>
                <a:ext uri="{FF2B5EF4-FFF2-40B4-BE49-F238E27FC236}">
                  <a16:creationId xmlns:a16="http://schemas.microsoft.com/office/drawing/2014/main" id="{718F95E2-500F-ADCB-A01B-B90A376C61DA}"/>
                </a:ext>
              </a:extLst>
            </p:cNvPr>
            <p:cNvGrpSpPr/>
            <p:nvPr/>
          </p:nvGrpSpPr>
          <p:grpSpPr>
            <a:xfrm>
              <a:off x="1244681" y="4395134"/>
              <a:ext cx="761144" cy="484802"/>
              <a:chOff x="2135111" y="5789149"/>
              <a:chExt cx="761144" cy="484802"/>
            </a:xfrm>
          </p:grpSpPr>
          <p:sp>
            <p:nvSpPr>
              <p:cNvPr id="53" name="フリーフォーム 93">
                <a:extLst>
                  <a:ext uri="{FF2B5EF4-FFF2-40B4-BE49-F238E27FC236}">
                    <a16:creationId xmlns:a16="http://schemas.microsoft.com/office/drawing/2014/main" id="{33DD96DB-C1F6-EB6E-ABE5-FF563E5A3335}"/>
                  </a:ext>
                </a:extLst>
              </p:cNvPr>
              <p:cNvSpPr/>
              <p:nvPr/>
            </p:nvSpPr>
            <p:spPr bwMode="auto">
              <a:xfrm>
                <a:off x="2421390" y="5886153"/>
                <a:ext cx="145710" cy="284603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54" name="直線コネクタ 53">
                <a:extLst>
                  <a:ext uri="{FF2B5EF4-FFF2-40B4-BE49-F238E27FC236}">
                    <a16:creationId xmlns:a16="http://schemas.microsoft.com/office/drawing/2014/main" id="{1B0B1E49-A47D-2152-B0EE-13C50247DE31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2545672" y="5866385"/>
                <a:ext cx="29674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Text Box 22">
                <a:extLst>
                  <a:ext uri="{FF2B5EF4-FFF2-40B4-BE49-F238E27FC236}">
                    <a16:creationId xmlns:a16="http://schemas.microsoft.com/office/drawing/2014/main" id="{3045BE61-A13A-F879-507B-8D09534D920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36215" y="5789149"/>
                <a:ext cx="360040" cy="484802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sz="2400" dirty="0">
                    <a:latin typeface="+mn-ea"/>
                    <a:ea typeface="+mn-ea"/>
                  </a:rPr>
                  <a:t>３</a:t>
                </a:r>
              </a:p>
            </p:txBody>
          </p:sp>
          <p:sp>
            <p:nvSpPr>
              <p:cNvPr id="98" name="Text Box 22">
                <a:extLst>
                  <a:ext uri="{FF2B5EF4-FFF2-40B4-BE49-F238E27FC236}">
                    <a16:creationId xmlns:a16="http://schemas.microsoft.com/office/drawing/2014/main" id="{A90356C3-076C-B5DA-D544-D64893FD289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35111" y="5789149"/>
                <a:ext cx="360040" cy="484802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sz="2400" dirty="0">
                    <a:latin typeface="+mn-ea"/>
                    <a:ea typeface="+mn-ea"/>
                  </a:rPr>
                  <a:t>－</a:t>
                </a:r>
              </a:p>
            </p:txBody>
          </p:sp>
        </p:grpSp>
      </p:grp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26BEE66C-596B-F0D0-DF7C-D49C3D439492}"/>
              </a:ext>
            </a:extLst>
          </p:cNvPr>
          <p:cNvSpPr/>
          <p:nvPr/>
        </p:nvSpPr>
        <p:spPr>
          <a:xfrm>
            <a:off x="5739165" y="2722889"/>
            <a:ext cx="4192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２</a:t>
            </a:r>
          </a:p>
        </p:txBody>
      </p:sp>
      <p:sp>
        <p:nvSpPr>
          <p:cNvPr id="88" name="正方形/長方形 87">
            <a:extLst>
              <a:ext uri="{FF2B5EF4-FFF2-40B4-BE49-F238E27FC236}">
                <a16:creationId xmlns:a16="http://schemas.microsoft.com/office/drawing/2014/main" id="{B8429E7A-985C-ED90-62AF-3DAE35FAC6D5}"/>
              </a:ext>
            </a:extLst>
          </p:cNvPr>
          <p:cNvSpPr/>
          <p:nvPr/>
        </p:nvSpPr>
        <p:spPr>
          <a:xfrm>
            <a:off x="247165" y="1772816"/>
            <a:ext cx="38844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　半円の半径を２にすると、</a:t>
            </a:r>
            <a:endParaRPr lang="en-US" altLang="ja-JP" sz="2400" dirty="0"/>
          </a:p>
        </p:txBody>
      </p:sp>
      <p:grpSp>
        <p:nvGrpSpPr>
          <p:cNvPr id="77" name="グループ化 76">
            <a:extLst>
              <a:ext uri="{FF2B5EF4-FFF2-40B4-BE49-F238E27FC236}">
                <a16:creationId xmlns:a16="http://schemas.microsoft.com/office/drawing/2014/main" id="{6D4BB0AF-17E5-D326-3644-AC87A6384039}"/>
              </a:ext>
            </a:extLst>
          </p:cNvPr>
          <p:cNvGrpSpPr/>
          <p:nvPr/>
        </p:nvGrpSpPr>
        <p:grpSpPr>
          <a:xfrm>
            <a:off x="1046820" y="459529"/>
            <a:ext cx="5556117" cy="512296"/>
            <a:chOff x="1046820" y="459529"/>
            <a:chExt cx="5556117" cy="512296"/>
          </a:xfrm>
        </p:grpSpPr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CB6FE60A-A7CE-0926-69E0-C99920BE8765}"/>
                </a:ext>
              </a:extLst>
            </p:cNvPr>
            <p:cNvSpPr/>
            <p:nvPr/>
          </p:nvSpPr>
          <p:spPr>
            <a:xfrm>
              <a:off x="1046820" y="510160"/>
              <a:ext cx="227476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（３）  </a:t>
              </a:r>
              <a:r>
                <a:rPr lang="en-US" altLang="ja-JP" sz="2400" dirty="0"/>
                <a:t>sin</a:t>
              </a:r>
              <a:r>
                <a:rPr lang="ja-JP" altLang="en-US" sz="2400" dirty="0"/>
                <a:t>１５０</a:t>
              </a:r>
              <a:r>
                <a:rPr lang="en-US" altLang="ja-JP" sz="2400" dirty="0"/>
                <a:t>°,</a:t>
              </a:r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7B66286E-4301-1DC2-EBB5-BA23C0B15506}"/>
                </a:ext>
              </a:extLst>
            </p:cNvPr>
            <p:cNvSpPr/>
            <p:nvPr/>
          </p:nvSpPr>
          <p:spPr>
            <a:xfrm>
              <a:off x="3119514" y="499429"/>
              <a:ext cx="186660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  </a:t>
              </a:r>
              <a:r>
                <a:rPr lang="en-US" altLang="ja-JP" sz="2400" dirty="0"/>
                <a:t>cos</a:t>
              </a:r>
              <a:r>
                <a:rPr lang="ja-JP" altLang="en-US" sz="2400" dirty="0"/>
                <a:t>１５０</a:t>
              </a:r>
              <a:r>
                <a:rPr lang="en-US" altLang="ja-JP" sz="2400" dirty="0"/>
                <a:t>°,</a:t>
              </a:r>
            </a:p>
          </p:txBody>
        </p:sp>
        <p:sp>
          <p:nvSpPr>
            <p:cNvPr id="76" name="正方形/長方形 75">
              <a:extLst>
                <a:ext uri="{FF2B5EF4-FFF2-40B4-BE49-F238E27FC236}">
                  <a16:creationId xmlns:a16="http://schemas.microsoft.com/office/drawing/2014/main" id="{119448F5-8CB0-280E-D6FB-E97A56AE7244}"/>
                </a:ext>
              </a:extLst>
            </p:cNvPr>
            <p:cNvSpPr/>
            <p:nvPr/>
          </p:nvSpPr>
          <p:spPr>
            <a:xfrm>
              <a:off x="4898871" y="459529"/>
              <a:ext cx="170406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 </a:t>
              </a:r>
              <a:r>
                <a:rPr lang="en-US" altLang="ja-JP" sz="2400" dirty="0"/>
                <a:t>tan</a:t>
              </a:r>
              <a:r>
                <a:rPr lang="ja-JP" altLang="en-US" sz="2400" dirty="0"/>
                <a:t>１５０</a:t>
              </a:r>
              <a:r>
                <a:rPr lang="en-US" altLang="ja-JP" sz="2400" dirty="0"/>
                <a:t>°</a:t>
              </a:r>
            </a:p>
          </p:txBody>
        </p:sp>
      </p:grpSp>
      <p:sp>
        <p:nvSpPr>
          <p:cNvPr id="81" name="円弧 80">
            <a:extLst>
              <a:ext uri="{FF2B5EF4-FFF2-40B4-BE49-F238E27FC236}">
                <a16:creationId xmlns:a16="http://schemas.microsoft.com/office/drawing/2014/main" id="{12091A73-4669-BBD8-BC09-C59887C8603A}"/>
              </a:ext>
            </a:extLst>
          </p:cNvPr>
          <p:cNvSpPr/>
          <p:nvPr/>
        </p:nvSpPr>
        <p:spPr>
          <a:xfrm>
            <a:off x="6186104" y="3048570"/>
            <a:ext cx="706721" cy="691884"/>
          </a:xfrm>
          <a:prstGeom prst="arc">
            <a:avLst>
              <a:gd name="adj1" fmla="val 16207023"/>
              <a:gd name="adj2" fmla="val 21592303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2" name="円弧 81">
            <a:extLst>
              <a:ext uri="{FF2B5EF4-FFF2-40B4-BE49-F238E27FC236}">
                <a16:creationId xmlns:a16="http://schemas.microsoft.com/office/drawing/2014/main" id="{CA14E8C5-C154-438C-686A-5D5DCF886792}"/>
              </a:ext>
            </a:extLst>
          </p:cNvPr>
          <p:cNvSpPr/>
          <p:nvPr/>
        </p:nvSpPr>
        <p:spPr>
          <a:xfrm>
            <a:off x="6187902" y="3047431"/>
            <a:ext cx="706721" cy="691884"/>
          </a:xfrm>
          <a:prstGeom prst="arc">
            <a:avLst>
              <a:gd name="adj1" fmla="val 12530136"/>
              <a:gd name="adj2" fmla="val 16199229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3" name="正方形/長方形 82">
            <a:extLst>
              <a:ext uri="{FF2B5EF4-FFF2-40B4-BE49-F238E27FC236}">
                <a16:creationId xmlns:a16="http://schemas.microsoft.com/office/drawing/2014/main" id="{227DD2F2-6CD9-BDA7-4977-03ACF07B3660}"/>
              </a:ext>
            </a:extLst>
          </p:cNvPr>
          <p:cNvSpPr/>
          <p:nvPr/>
        </p:nvSpPr>
        <p:spPr>
          <a:xfrm>
            <a:off x="6723807" y="2894338"/>
            <a:ext cx="9795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１５０</a:t>
            </a:r>
            <a:r>
              <a:rPr lang="en-US" altLang="ja-JP" sz="2000" dirty="0"/>
              <a:t>°</a:t>
            </a:r>
            <a:endParaRPr lang="ja-JP" altLang="en-US" sz="2000" dirty="0"/>
          </a:p>
        </p:txBody>
      </p:sp>
      <p:grpSp>
        <p:nvGrpSpPr>
          <p:cNvPr id="84" name="グループ化 83">
            <a:extLst>
              <a:ext uri="{FF2B5EF4-FFF2-40B4-BE49-F238E27FC236}">
                <a16:creationId xmlns:a16="http://schemas.microsoft.com/office/drawing/2014/main" id="{0D2AD053-16FC-8BF5-4E82-BA2034586E80}"/>
              </a:ext>
            </a:extLst>
          </p:cNvPr>
          <p:cNvGrpSpPr/>
          <p:nvPr/>
        </p:nvGrpSpPr>
        <p:grpSpPr>
          <a:xfrm>
            <a:off x="5255122" y="2669971"/>
            <a:ext cx="1646287" cy="1072278"/>
            <a:chOff x="-1950533" y="7178248"/>
            <a:chExt cx="2674381" cy="1741909"/>
          </a:xfrm>
        </p:grpSpPr>
        <p:grpSp>
          <p:nvGrpSpPr>
            <p:cNvPr id="85" name="グループ化 84">
              <a:extLst>
                <a:ext uri="{FF2B5EF4-FFF2-40B4-BE49-F238E27FC236}">
                  <a16:creationId xmlns:a16="http://schemas.microsoft.com/office/drawing/2014/main" id="{0F241F97-1EBE-C221-803C-230685F54DCB}"/>
                </a:ext>
              </a:extLst>
            </p:cNvPr>
            <p:cNvGrpSpPr/>
            <p:nvPr/>
          </p:nvGrpSpPr>
          <p:grpSpPr>
            <a:xfrm>
              <a:off x="-1950533" y="7178248"/>
              <a:ext cx="2149025" cy="1187468"/>
              <a:chOff x="-1966343" y="7181231"/>
              <a:chExt cx="2149025" cy="1187468"/>
            </a:xfrm>
          </p:grpSpPr>
          <p:sp>
            <p:nvSpPr>
              <p:cNvPr id="87" name="直角三角形 86">
                <a:extLst>
                  <a:ext uri="{FF2B5EF4-FFF2-40B4-BE49-F238E27FC236}">
                    <a16:creationId xmlns:a16="http://schemas.microsoft.com/office/drawing/2014/main" id="{308F046B-5FD0-C7DC-3817-093251C4C462}"/>
                  </a:ext>
                </a:extLst>
              </p:cNvPr>
              <p:cNvSpPr/>
              <p:nvPr/>
            </p:nvSpPr>
            <p:spPr>
              <a:xfrm>
                <a:off x="-1966343" y="7181231"/>
                <a:ext cx="2083456" cy="1187468"/>
              </a:xfrm>
              <a:prstGeom prst="rtTriangle">
                <a:avLst/>
              </a:prstGeom>
              <a:solidFill>
                <a:srgbClr val="FFC000">
                  <a:alpha val="3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89" name="グループ化 88">
                <a:extLst>
                  <a:ext uri="{FF2B5EF4-FFF2-40B4-BE49-F238E27FC236}">
                    <a16:creationId xmlns:a16="http://schemas.microsoft.com/office/drawing/2014/main" id="{C343B1F9-8892-190A-502B-9B972541B021}"/>
                  </a:ext>
                </a:extLst>
              </p:cNvPr>
              <p:cNvGrpSpPr/>
              <p:nvPr/>
            </p:nvGrpSpPr>
            <p:grpSpPr>
              <a:xfrm flipH="1">
                <a:off x="-1960902" y="8251690"/>
                <a:ext cx="121855" cy="91196"/>
                <a:chOff x="12329031" y="9064719"/>
                <a:chExt cx="132235" cy="230061"/>
              </a:xfrm>
            </p:grpSpPr>
            <p:cxnSp>
              <p:nvCxnSpPr>
                <p:cNvPr id="92" name="直線コネクタ 91">
                  <a:extLst>
                    <a:ext uri="{FF2B5EF4-FFF2-40B4-BE49-F238E27FC236}">
                      <a16:creationId xmlns:a16="http://schemas.microsoft.com/office/drawing/2014/main" id="{C9BDA01A-FE68-D43D-A85D-43FB317F4953}"/>
                    </a:ext>
                  </a:extLst>
                </p:cNvPr>
                <p:cNvCxnSpPr/>
                <p:nvPr/>
              </p:nvCxnSpPr>
              <p:spPr>
                <a:xfrm>
                  <a:off x="12329031" y="9065539"/>
                  <a:ext cx="132235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3" name="直線コネクタ 92">
                  <a:extLst>
                    <a:ext uri="{FF2B5EF4-FFF2-40B4-BE49-F238E27FC236}">
                      <a16:creationId xmlns:a16="http://schemas.microsoft.com/office/drawing/2014/main" id="{FE322891-C809-5150-3EEE-9BB1F595B1F6}"/>
                    </a:ext>
                  </a:extLst>
                </p:cNvPr>
                <p:cNvCxnSpPr/>
                <p:nvPr/>
              </p:nvCxnSpPr>
              <p:spPr>
                <a:xfrm flipV="1">
                  <a:off x="12338867" y="9064719"/>
                  <a:ext cx="0" cy="2300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1" name="Text Box 22">
                <a:extLst>
                  <a:ext uri="{FF2B5EF4-FFF2-40B4-BE49-F238E27FC236}">
                    <a16:creationId xmlns:a16="http://schemas.microsoft.com/office/drawing/2014/main" id="{D3154E78-8364-DB3F-4DE2-4D119DF8053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1149662" y="7873805"/>
                <a:ext cx="1332344" cy="484803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３０</a:t>
                </a:r>
                <a:r>
                  <a:rPr lang="en-US" altLang="ja-JP" dirty="0">
                    <a:latin typeface="+mn-ea"/>
                    <a:ea typeface="+mn-ea"/>
                  </a:rPr>
                  <a:t>°</a:t>
                </a:r>
                <a:endParaRPr lang="ja-JP" altLang="en-US" dirty="0">
                  <a:latin typeface="+mn-ea"/>
                  <a:ea typeface="+mn-ea"/>
                </a:endParaRPr>
              </a:p>
            </p:txBody>
          </p:sp>
        </p:grpSp>
        <p:sp>
          <p:nvSpPr>
            <p:cNvPr id="86" name="円弧 85">
              <a:extLst>
                <a:ext uri="{FF2B5EF4-FFF2-40B4-BE49-F238E27FC236}">
                  <a16:creationId xmlns:a16="http://schemas.microsoft.com/office/drawing/2014/main" id="{EB55C08F-4088-BD65-542B-31949FE21FC3}"/>
                </a:ext>
              </a:extLst>
            </p:cNvPr>
            <p:cNvSpPr/>
            <p:nvPr/>
          </p:nvSpPr>
          <p:spPr>
            <a:xfrm>
              <a:off x="-431650" y="7788918"/>
              <a:ext cx="1155498" cy="1131239"/>
            </a:xfrm>
            <a:prstGeom prst="arc">
              <a:avLst>
                <a:gd name="adj1" fmla="val 10798176"/>
                <a:gd name="adj2" fmla="val 12464359"/>
              </a:avLst>
            </a:prstGeom>
            <a:solidFill>
              <a:srgbClr val="14F8F8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48415A84-4C9B-7109-96B4-58D4F7CED4DF}"/>
              </a:ext>
            </a:extLst>
          </p:cNvPr>
          <p:cNvSpPr/>
          <p:nvPr/>
        </p:nvSpPr>
        <p:spPr>
          <a:xfrm>
            <a:off x="384779" y="2625220"/>
            <a:ext cx="19595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よって、</a:t>
            </a:r>
            <a:endParaRPr lang="en-US" altLang="ja-JP" sz="2400" dirty="0"/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66891139-7873-C586-F9A4-5BF6A27CC9CF}"/>
              </a:ext>
            </a:extLst>
          </p:cNvPr>
          <p:cNvSpPr/>
          <p:nvPr/>
        </p:nvSpPr>
        <p:spPr>
          <a:xfrm>
            <a:off x="1461815" y="2556193"/>
            <a:ext cx="19959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/>
              <a:t> </a:t>
            </a:r>
            <a:r>
              <a:rPr lang="en-US" altLang="ja-JP" sz="2400" dirty="0"/>
              <a:t>sin</a:t>
            </a:r>
            <a:r>
              <a:rPr lang="ja-JP" altLang="en-US" sz="2400" dirty="0"/>
              <a:t>１５０</a:t>
            </a:r>
            <a:r>
              <a:rPr lang="en-US" altLang="ja-JP" sz="2400" dirty="0"/>
              <a:t>°</a:t>
            </a:r>
          </a:p>
        </p:txBody>
      </p:sp>
      <p:grpSp>
        <p:nvGrpSpPr>
          <p:cNvPr id="102" name="グループ化 101">
            <a:extLst>
              <a:ext uri="{FF2B5EF4-FFF2-40B4-BE49-F238E27FC236}">
                <a16:creationId xmlns:a16="http://schemas.microsoft.com/office/drawing/2014/main" id="{4DBDD082-546A-FC03-6095-73ECDEA5417A}"/>
              </a:ext>
            </a:extLst>
          </p:cNvPr>
          <p:cNvGrpSpPr/>
          <p:nvPr/>
        </p:nvGrpSpPr>
        <p:grpSpPr>
          <a:xfrm>
            <a:off x="2734062" y="2492896"/>
            <a:ext cx="1045850" cy="749697"/>
            <a:chOff x="3873621" y="5393714"/>
            <a:chExt cx="1045850" cy="749697"/>
          </a:xfrm>
        </p:grpSpPr>
        <p:sp>
          <p:nvSpPr>
            <p:cNvPr id="106" name="正方形/長方形 105">
              <a:extLst>
                <a:ext uri="{FF2B5EF4-FFF2-40B4-BE49-F238E27FC236}">
                  <a16:creationId xmlns:a16="http://schemas.microsoft.com/office/drawing/2014/main" id="{F10DA339-7364-EC5C-D9A8-5BBE712733B5}"/>
                </a:ext>
              </a:extLst>
            </p:cNvPr>
            <p:cNvSpPr/>
            <p:nvPr/>
          </p:nvSpPr>
          <p:spPr>
            <a:xfrm>
              <a:off x="4415415" y="5393714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2400" dirty="0"/>
            </a:p>
          </p:txBody>
        </p:sp>
        <p:sp>
          <p:nvSpPr>
            <p:cNvPr id="107" name="正方形/長方形 106">
              <a:extLst>
                <a:ext uri="{FF2B5EF4-FFF2-40B4-BE49-F238E27FC236}">
                  <a16:creationId xmlns:a16="http://schemas.microsoft.com/office/drawing/2014/main" id="{C333F00C-75C4-E157-85B6-4C5F7EA98A78}"/>
                </a:ext>
              </a:extLst>
            </p:cNvPr>
            <p:cNvSpPr/>
            <p:nvPr/>
          </p:nvSpPr>
          <p:spPr>
            <a:xfrm>
              <a:off x="4415415" y="5681746"/>
              <a:ext cx="39466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２</a:t>
              </a:r>
              <a:endParaRPr lang="ja-JP" altLang="en-US" sz="2400" dirty="0"/>
            </a:p>
          </p:txBody>
        </p:sp>
        <p:cxnSp>
          <p:nvCxnSpPr>
            <p:cNvPr id="108" name="直線コネクタ 107">
              <a:extLst>
                <a:ext uri="{FF2B5EF4-FFF2-40B4-BE49-F238E27FC236}">
                  <a16:creationId xmlns:a16="http://schemas.microsoft.com/office/drawing/2014/main" id="{26680E89-73DD-BDC1-69D8-56243B9569AD}"/>
                </a:ext>
              </a:extLst>
            </p:cNvPr>
            <p:cNvCxnSpPr>
              <a:cxnSpLocks/>
            </p:cNvCxnSpPr>
            <p:nvPr/>
          </p:nvCxnSpPr>
          <p:spPr>
            <a:xfrm>
              <a:off x="4330078" y="5768878"/>
              <a:ext cx="58939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9" name="正方形/長方形 108">
              <a:extLst>
                <a:ext uri="{FF2B5EF4-FFF2-40B4-BE49-F238E27FC236}">
                  <a16:creationId xmlns:a16="http://schemas.microsoft.com/office/drawing/2014/main" id="{6EB21B00-0902-E9CA-BAE6-E033DF51CB2B}"/>
                </a:ext>
              </a:extLst>
            </p:cNvPr>
            <p:cNvSpPr/>
            <p:nvPr/>
          </p:nvSpPr>
          <p:spPr>
            <a:xfrm>
              <a:off x="3873621" y="5559397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＝</a:t>
              </a:r>
              <a:endParaRPr lang="ja-JP" altLang="en-US" sz="2400" dirty="0"/>
            </a:p>
          </p:txBody>
        </p:sp>
      </p:grp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6BEC772C-9FCD-BB9D-BAE0-23E3D262B2C8}"/>
              </a:ext>
            </a:extLst>
          </p:cNvPr>
          <p:cNvSpPr/>
          <p:nvPr/>
        </p:nvSpPr>
        <p:spPr>
          <a:xfrm>
            <a:off x="1404671" y="3854614"/>
            <a:ext cx="1650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 </a:t>
            </a:r>
            <a:r>
              <a:rPr lang="en-US" altLang="ja-JP" sz="2400" dirty="0"/>
              <a:t>cos</a:t>
            </a:r>
            <a:r>
              <a:rPr lang="ja-JP" altLang="en-US" sz="2400" dirty="0"/>
              <a:t>１５０</a:t>
            </a:r>
            <a:r>
              <a:rPr lang="en-US" altLang="ja-JP" sz="2400" dirty="0"/>
              <a:t>°</a:t>
            </a:r>
          </a:p>
        </p:txBody>
      </p:sp>
      <p:grpSp>
        <p:nvGrpSpPr>
          <p:cNvPr id="111" name="グループ化 110">
            <a:extLst>
              <a:ext uri="{FF2B5EF4-FFF2-40B4-BE49-F238E27FC236}">
                <a16:creationId xmlns:a16="http://schemas.microsoft.com/office/drawing/2014/main" id="{F6C35570-1067-454D-F77E-349C31F0DC7B}"/>
              </a:ext>
            </a:extLst>
          </p:cNvPr>
          <p:cNvGrpSpPr/>
          <p:nvPr/>
        </p:nvGrpSpPr>
        <p:grpSpPr>
          <a:xfrm>
            <a:off x="108926" y="3212976"/>
            <a:ext cx="1671568" cy="812189"/>
            <a:chOff x="1067181" y="4783150"/>
            <a:chExt cx="1671568" cy="812189"/>
          </a:xfrm>
        </p:grpSpPr>
        <p:grpSp>
          <p:nvGrpSpPr>
            <p:cNvPr id="112" name="グループ化 111">
              <a:extLst>
                <a:ext uri="{FF2B5EF4-FFF2-40B4-BE49-F238E27FC236}">
                  <a16:creationId xmlns:a16="http://schemas.microsoft.com/office/drawing/2014/main" id="{C4D76F25-B8D7-C5AA-2653-A1EED01198B0}"/>
                </a:ext>
              </a:extLst>
            </p:cNvPr>
            <p:cNvGrpSpPr/>
            <p:nvPr/>
          </p:nvGrpSpPr>
          <p:grpSpPr>
            <a:xfrm>
              <a:off x="1067181" y="4783150"/>
              <a:ext cx="1539124" cy="766134"/>
              <a:chOff x="107504" y="4607082"/>
              <a:chExt cx="1539124" cy="766134"/>
            </a:xfrm>
          </p:grpSpPr>
          <p:sp>
            <p:nvSpPr>
              <p:cNvPr id="114" name="正方形/長方形 113">
                <a:extLst>
                  <a:ext uri="{FF2B5EF4-FFF2-40B4-BE49-F238E27FC236}">
                    <a16:creationId xmlns:a16="http://schemas.microsoft.com/office/drawing/2014/main" id="{A65703C0-B7E9-9D79-2272-3614CE9C0A50}"/>
                  </a:ext>
                </a:extLst>
              </p:cNvPr>
              <p:cNvSpPr/>
              <p:nvPr/>
            </p:nvSpPr>
            <p:spPr>
              <a:xfrm>
                <a:off x="107504" y="4779736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sin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115" name="グループ化 114">
                <a:extLst>
                  <a:ext uri="{FF2B5EF4-FFF2-40B4-BE49-F238E27FC236}">
                    <a16:creationId xmlns:a16="http://schemas.microsoft.com/office/drawing/2014/main" id="{AE6C4110-E10E-20DA-7882-5E8C37E2D463}"/>
                  </a:ext>
                </a:extLst>
              </p:cNvPr>
              <p:cNvGrpSpPr/>
              <p:nvPr/>
            </p:nvGrpSpPr>
            <p:grpSpPr>
              <a:xfrm>
                <a:off x="720734" y="4768945"/>
                <a:ext cx="925894" cy="461665"/>
                <a:chOff x="1154857" y="2196452"/>
                <a:chExt cx="925894" cy="461665"/>
              </a:xfrm>
            </p:grpSpPr>
            <p:sp>
              <p:nvSpPr>
                <p:cNvPr id="131" name="正方形/長方形 130">
                  <a:extLst>
                    <a:ext uri="{FF2B5EF4-FFF2-40B4-BE49-F238E27FC236}">
                      <a16:creationId xmlns:a16="http://schemas.microsoft.com/office/drawing/2014/main" id="{5F2D1BCD-BEB8-680B-F0F5-D9F733CE41E4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132" name="直線コネクタ 131">
                  <a:extLst>
                    <a:ext uri="{FF2B5EF4-FFF2-40B4-BE49-F238E27FC236}">
                      <a16:creationId xmlns:a16="http://schemas.microsoft.com/office/drawing/2014/main" id="{1A5B0B14-7577-FEFA-B3D8-5A88857E0C63}"/>
                    </a:ext>
                  </a:extLst>
                </p:cNvPr>
                <p:cNvCxnSpPr/>
                <p:nvPr/>
              </p:nvCxnSpPr>
              <p:spPr bwMode="auto">
                <a:xfrm>
                  <a:off x="1571153" y="2441711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6" name="グループ化 115">
                <a:extLst>
                  <a:ext uri="{FF2B5EF4-FFF2-40B4-BE49-F238E27FC236}">
                    <a16:creationId xmlns:a16="http://schemas.microsoft.com/office/drawing/2014/main" id="{927DF27C-990A-89AF-4E12-02D24EA26BD0}"/>
                  </a:ext>
                </a:extLst>
              </p:cNvPr>
              <p:cNvGrpSpPr/>
              <p:nvPr/>
            </p:nvGrpSpPr>
            <p:grpSpPr>
              <a:xfrm>
                <a:off x="1118940" y="4960282"/>
                <a:ext cx="471570" cy="412934"/>
                <a:chOff x="3937546" y="3415467"/>
                <a:chExt cx="471570" cy="412934"/>
              </a:xfrm>
            </p:grpSpPr>
            <p:sp>
              <p:nvSpPr>
                <p:cNvPr id="128" name="正方形/長方形 127">
                  <a:extLst>
                    <a:ext uri="{FF2B5EF4-FFF2-40B4-BE49-F238E27FC236}">
                      <a16:creationId xmlns:a16="http://schemas.microsoft.com/office/drawing/2014/main" id="{E2C68B94-0D2C-E23B-4E56-049BBD2DD0AD}"/>
                    </a:ext>
                  </a:extLst>
                </p:cNvPr>
                <p:cNvSpPr/>
                <p:nvPr/>
              </p:nvSpPr>
              <p:spPr>
                <a:xfrm>
                  <a:off x="4059248" y="3514962"/>
                  <a:ext cx="261357" cy="261357"/>
                </a:xfrm>
                <a:prstGeom prst="rect">
                  <a:avLst/>
                </a:prstGeom>
                <a:solidFill>
                  <a:srgbClr val="92D050">
                    <a:alpha val="36000"/>
                  </a:srgbClr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130" name="正方形/長方形 129">
                  <a:extLst>
                    <a:ext uri="{FF2B5EF4-FFF2-40B4-BE49-F238E27FC236}">
                      <a16:creationId xmlns:a16="http://schemas.microsoft.com/office/drawing/2014/main" id="{352920DB-AE62-91D6-64C8-52D4CCEA03F4}"/>
                    </a:ext>
                  </a:extLst>
                </p:cNvPr>
                <p:cNvSpPr/>
                <p:nvPr/>
              </p:nvSpPr>
              <p:spPr>
                <a:xfrm>
                  <a:off x="3937546" y="3415467"/>
                  <a:ext cx="471570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ｒ</a:t>
                  </a:r>
                </a:p>
              </p:txBody>
            </p:sp>
          </p:grpSp>
          <p:grpSp>
            <p:nvGrpSpPr>
              <p:cNvPr id="117" name="グループ化 116">
                <a:extLst>
                  <a:ext uri="{FF2B5EF4-FFF2-40B4-BE49-F238E27FC236}">
                    <a16:creationId xmlns:a16="http://schemas.microsoft.com/office/drawing/2014/main" id="{C0D87D2D-452F-A4CA-D33D-CD908253FE10}"/>
                  </a:ext>
                </a:extLst>
              </p:cNvPr>
              <p:cNvGrpSpPr/>
              <p:nvPr/>
            </p:nvGrpSpPr>
            <p:grpSpPr>
              <a:xfrm>
                <a:off x="1129841" y="4607082"/>
                <a:ext cx="371199" cy="412934"/>
                <a:chOff x="4336422" y="1952830"/>
                <a:chExt cx="371199" cy="412934"/>
              </a:xfrm>
            </p:grpSpPr>
            <p:sp>
              <p:nvSpPr>
                <p:cNvPr id="118" name="正方形/長方形 117">
                  <a:extLst>
                    <a:ext uri="{FF2B5EF4-FFF2-40B4-BE49-F238E27FC236}">
                      <a16:creationId xmlns:a16="http://schemas.microsoft.com/office/drawing/2014/main" id="{A5C0A5F8-8947-043B-BF66-74724624C54D}"/>
                    </a:ext>
                  </a:extLst>
                </p:cNvPr>
                <p:cNvSpPr/>
                <p:nvPr/>
              </p:nvSpPr>
              <p:spPr>
                <a:xfrm>
                  <a:off x="4446264" y="2060141"/>
                  <a:ext cx="261357" cy="261357"/>
                </a:xfrm>
                <a:prstGeom prst="rect">
                  <a:avLst/>
                </a:prstGeom>
                <a:solidFill>
                  <a:srgbClr val="FF0000">
                    <a:alpha val="36000"/>
                  </a:srgbClr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119" name="正方形/長方形 118">
                  <a:extLst>
                    <a:ext uri="{FF2B5EF4-FFF2-40B4-BE49-F238E27FC236}">
                      <a16:creationId xmlns:a16="http://schemas.microsoft.com/office/drawing/2014/main" id="{C5F76656-B6E3-B11E-CF2D-E8D9728DD454}"/>
                    </a:ext>
                  </a:extLst>
                </p:cNvPr>
                <p:cNvSpPr/>
                <p:nvPr/>
              </p:nvSpPr>
              <p:spPr>
                <a:xfrm>
                  <a:off x="4336422" y="1952830"/>
                  <a:ext cx="365963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ｙ</a:t>
                  </a:r>
                </a:p>
              </p:txBody>
            </p:sp>
          </p:grpSp>
        </p:grpSp>
        <p:sp>
          <p:nvSpPr>
            <p:cNvPr id="113" name="吹き出し: 角を丸めた四角形 112">
              <a:extLst>
                <a:ext uri="{FF2B5EF4-FFF2-40B4-BE49-F238E27FC236}">
                  <a16:creationId xmlns:a16="http://schemas.microsoft.com/office/drawing/2014/main" id="{3B1D98CA-E349-F3FF-59A9-D455F03BC789}"/>
                </a:ext>
              </a:extLst>
            </p:cNvPr>
            <p:cNvSpPr/>
            <p:nvPr/>
          </p:nvSpPr>
          <p:spPr>
            <a:xfrm>
              <a:off x="1095889" y="4829205"/>
              <a:ext cx="1642860" cy="766134"/>
            </a:xfrm>
            <a:prstGeom prst="wedgeRoundRectCallout">
              <a:avLst>
                <a:gd name="adj1" fmla="val 45654"/>
                <a:gd name="adj2" fmla="val -82109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33" name="グループ化 132">
            <a:extLst>
              <a:ext uri="{FF2B5EF4-FFF2-40B4-BE49-F238E27FC236}">
                <a16:creationId xmlns:a16="http://schemas.microsoft.com/office/drawing/2014/main" id="{574B7348-B0A3-7887-EC11-8B42BC7A6488}"/>
              </a:ext>
            </a:extLst>
          </p:cNvPr>
          <p:cNvGrpSpPr/>
          <p:nvPr/>
        </p:nvGrpSpPr>
        <p:grpSpPr>
          <a:xfrm>
            <a:off x="35496" y="4293096"/>
            <a:ext cx="1772317" cy="802296"/>
            <a:chOff x="3486279" y="4990680"/>
            <a:chExt cx="1715759" cy="774403"/>
          </a:xfrm>
        </p:grpSpPr>
        <p:grpSp>
          <p:nvGrpSpPr>
            <p:cNvPr id="134" name="グループ化 133">
              <a:extLst>
                <a:ext uri="{FF2B5EF4-FFF2-40B4-BE49-F238E27FC236}">
                  <a16:creationId xmlns:a16="http://schemas.microsoft.com/office/drawing/2014/main" id="{3C79A83E-3D13-99B7-4FE9-9C99793E57B4}"/>
                </a:ext>
              </a:extLst>
            </p:cNvPr>
            <p:cNvGrpSpPr/>
            <p:nvPr/>
          </p:nvGrpSpPr>
          <p:grpSpPr>
            <a:xfrm>
              <a:off x="3486279" y="4990680"/>
              <a:ext cx="1568787" cy="765071"/>
              <a:chOff x="1838549" y="5040193"/>
              <a:chExt cx="1568787" cy="765071"/>
            </a:xfrm>
          </p:grpSpPr>
          <p:sp>
            <p:nvSpPr>
              <p:cNvPr id="136" name="正方形/長方形 135">
                <a:extLst>
                  <a:ext uri="{FF2B5EF4-FFF2-40B4-BE49-F238E27FC236}">
                    <a16:creationId xmlns:a16="http://schemas.microsoft.com/office/drawing/2014/main" id="{92419EF8-0ADD-37C5-0EEC-32A293B8AEE6}"/>
                  </a:ext>
                </a:extLst>
              </p:cNvPr>
              <p:cNvSpPr/>
              <p:nvPr/>
            </p:nvSpPr>
            <p:spPr>
              <a:xfrm>
                <a:off x="1838549" y="5200697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cos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150" name="グループ化 149">
                <a:extLst>
                  <a:ext uri="{FF2B5EF4-FFF2-40B4-BE49-F238E27FC236}">
                    <a16:creationId xmlns:a16="http://schemas.microsoft.com/office/drawing/2014/main" id="{ACC2C3CD-8FA9-5FD7-9B2A-6B0168FB77EC}"/>
                  </a:ext>
                </a:extLst>
              </p:cNvPr>
              <p:cNvGrpSpPr/>
              <p:nvPr/>
            </p:nvGrpSpPr>
            <p:grpSpPr>
              <a:xfrm>
                <a:off x="2483661" y="5185396"/>
                <a:ext cx="923675" cy="461665"/>
                <a:chOff x="1154857" y="2196452"/>
                <a:chExt cx="923675" cy="461665"/>
              </a:xfrm>
            </p:grpSpPr>
            <p:sp>
              <p:nvSpPr>
                <p:cNvPr id="157" name="正方形/長方形 156">
                  <a:extLst>
                    <a:ext uri="{FF2B5EF4-FFF2-40B4-BE49-F238E27FC236}">
                      <a16:creationId xmlns:a16="http://schemas.microsoft.com/office/drawing/2014/main" id="{E0F33007-70A4-E301-32AC-C6ED316C7B8F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158" name="直線コネクタ 157">
                  <a:extLst>
                    <a:ext uri="{FF2B5EF4-FFF2-40B4-BE49-F238E27FC236}">
                      <a16:creationId xmlns:a16="http://schemas.microsoft.com/office/drawing/2014/main" id="{1F9F6F50-CF3D-2C22-10E9-96F245231878}"/>
                    </a:ext>
                  </a:extLst>
                </p:cNvPr>
                <p:cNvCxnSpPr/>
                <p:nvPr/>
              </p:nvCxnSpPr>
              <p:spPr bwMode="auto">
                <a:xfrm>
                  <a:off x="1568934" y="2453664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1" name="グループ化 150">
                <a:extLst>
                  <a:ext uri="{FF2B5EF4-FFF2-40B4-BE49-F238E27FC236}">
                    <a16:creationId xmlns:a16="http://schemas.microsoft.com/office/drawing/2014/main" id="{10858789-645E-3D08-58F8-5C65E644A6BD}"/>
                  </a:ext>
                </a:extLst>
              </p:cNvPr>
              <p:cNvGrpSpPr/>
              <p:nvPr/>
            </p:nvGrpSpPr>
            <p:grpSpPr>
              <a:xfrm>
                <a:off x="2879378" y="5392330"/>
                <a:ext cx="471570" cy="412934"/>
                <a:chOff x="3937546" y="3415467"/>
                <a:chExt cx="471570" cy="412934"/>
              </a:xfrm>
            </p:grpSpPr>
            <p:sp>
              <p:nvSpPr>
                <p:cNvPr id="155" name="正方形/長方形 154">
                  <a:extLst>
                    <a:ext uri="{FF2B5EF4-FFF2-40B4-BE49-F238E27FC236}">
                      <a16:creationId xmlns:a16="http://schemas.microsoft.com/office/drawing/2014/main" id="{02E589CC-545B-3B08-4555-E35A1707BBB4}"/>
                    </a:ext>
                  </a:extLst>
                </p:cNvPr>
                <p:cNvSpPr/>
                <p:nvPr/>
              </p:nvSpPr>
              <p:spPr>
                <a:xfrm>
                  <a:off x="4059248" y="3514962"/>
                  <a:ext cx="261357" cy="261357"/>
                </a:xfrm>
                <a:prstGeom prst="rect">
                  <a:avLst/>
                </a:prstGeom>
                <a:solidFill>
                  <a:srgbClr val="92D050">
                    <a:alpha val="36000"/>
                  </a:srgbClr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156" name="正方形/長方形 155">
                  <a:extLst>
                    <a:ext uri="{FF2B5EF4-FFF2-40B4-BE49-F238E27FC236}">
                      <a16:creationId xmlns:a16="http://schemas.microsoft.com/office/drawing/2014/main" id="{31A18E5C-1A25-23F1-4BEF-2EDBB08837A8}"/>
                    </a:ext>
                  </a:extLst>
                </p:cNvPr>
                <p:cNvSpPr/>
                <p:nvPr/>
              </p:nvSpPr>
              <p:spPr>
                <a:xfrm>
                  <a:off x="3937546" y="3415467"/>
                  <a:ext cx="471570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ｒ</a:t>
                  </a:r>
                </a:p>
              </p:txBody>
            </p:sp>
          </p:grpSp>
          <p:grpSp>
            <p:nvGrpSpPr>
              <p:cNvPr id="152" name="グループ化 151">
                <a:extLst>
                  <a:ext uri="{FF2B5EF4-FFF2-40B4-BE49-F238E27FC236}">
                    <a16:creationId xmlns:a16="http://schemas.microsoft.com/office/drawing/2014/main" id="{55785E7B-19F8-FED5-FD95-2D6B236305C4}"/>
                  </a:ext>
                </a:extLst>
              </p:cNvPr>
              <p:cNvGrpSpPr/>
              <p:nvPr/>
            </p:nvGrpSpPr>
            <p:grpSpPr>
              <a:xfrm>
                <a:off x="2863321" y="5040193"/>
                <a:ext cx="419206" cy="412934"/>
                <a:chOff x="4603386" y="3092665"/>
                <a:chExt cx="419206" cy="412934"/>
              </a:xfrm>
            </p:grpSpPr>
            <p:sp>
              <p:nvSpPr>
                <p:cNvPr id="153" name="正方形/長方形 152">
                  <a:extLst>
                    <a:ext uri="{FF2B5EF4-FFF2-40B4-BE49-F238E27FC236}">
                      <a16:creationId xmlns:a16="http://schemas.microsoft.com/office/drawing/2014/main" id="{424C9FAB-3E1E-DF6F-7B09-817A1468113F}"/>
                    </a:ext>
                  </a:extLst>
                </p:cNvPr>
                <p:cNvSpPr/>
                <p:nvPr/>
              </p:nvSpPr>
              <p:spPr>
                <a:xfrm>
                  <a:off x="4732691" y="3191758"/>
                  <a:ext cx="264098" cy="264098"/>
                </a:xfrm>
                <a:prstGeom prst="rect">
                  <a:avLst/>
                </a:prstGeom>
                <a:solidFill>
                  <a:srgbClr val="00B0F0">
                    <a:alpha val="36000"/>
                  </a:srgbClr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154" name="正方形/長方形 153">
                  <a:extLst>
                    <a:ext uri="{FF2B5EF4-FFF2-40B4-BE49-F238E27FC236}">
                      <a16:creationId xmlns:a16="http://schemas.microsoft.com/office/drawing/2014/main" id="{F450B911-3CE5-0464-7C55-ED7B3B736EC0}"/>
                    </a:ext>
                  </a:extLst>
                </p:cNvPr>
                <p:cNvSpPr/>
                <p:nvPr/>
              </p:nvSpPr>
              <p:spPr>
                <a:xfrm>
                  <a:off x="4603386" y="3092665"/>
                  <a:ext cx="419206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</a:p>
              </p:txBody>
            </p:sp>
          </p:grpSp>
        </p:grpSp>
        <p:sp>
          <p:nvSpPr>
            <p:cNvPr id="135" name="吹き出し: 角を丸めた四角形 134">
              <a:extLst>
                <a:ext uri="{FF2B5EF4-FFF2-40B4-BE49-F238E27FC236}">
                  <a16:creationId xmlns:a16="http://schemas.microsoft.com/office/drawing/2014/main" id="{82A6B0D8-C04F-0418-A5BE-4136812E282C}"/>
                </a:ext>
              </a:extLst>
            </p:cNvPr>
            <p:cNvSpPr/>
            <p:nvPr/>
          </p:nvSpPr>
          <p:spPr>
            <a:xfrm>
              <a:off x="3559178" y="4998949"/>
              <a:ext cx="1642860" cy="766134"/>
            </a:xfrm>
            <a:prstGeom prst="wedgeRoundRectCallout">
              <a:avLst>
                <a:gd name="adj1" fmla="val 68057"/>
                <a:gd name="adj2" fmla="val -54623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59" name="グループ化 158">
            <a:extLst>
              <a:ext uri="{FF2B5EF4-FFF2-40B4-BE49-F238E27FC236}">
                <a16:creationId xmlns:a16="http://schemas.microsoft.com/office/drawing/2014/main" id="{F18B1F6A-A822-35A0-9EFF-8B82A20631F8}"/>
              </a:ext>
            </a:extLst>
          </p:cNvPr>
          <p:cNvGrpSpPr/>
          <p:nvPr/>
        </p:nvGrpSpPr>
        <p:grpSpPr>
          <a:xfrm>
            <a:off x="2717261" y="3665671"/>
            <a:ext cx="1189866" cy="767528"/>
            <a:chOff x="3541005" y="5448072"/>
            <a:chExt cx="1189866" cy="767528"/>
          </a:xfrm>
        </p:grpSpPr>
        <p:grpSp>
          <p:nvGrpSpPr>
            <p:cNvPr id="160" name="グループ化 159">
              <a:extLst>
                <a:ext uri="{FF2B5EF4-FFF2-40B4-BE49-F238E27FC236}">
                  <a16:creationId xmlns:a16="http://schemas.microsoft.com/office/drawing/2014/main" id="{4756B9FF-42F0-ADBD-42CE-C8E9AEE5CEA3}"/>
                </a:ext>
              </a:extLst>
            </p:cNvPr>
            <p:cNvGrpSpPr/>
            <p:nvPr/>
          </p:nvGrpSpPr>
          <p:grpSpPr>
            <a:xfrm>
              <a:off x="3541005" y="5448072"/>
              <a:ext cx="1189866" cy="767528"/>
              <a:chOff x="3873621" y="5393714"/>
              <a:chExt cx="1189866" cy="767528"/>
            </a:xfrm>
          </p:grpSpPr>
          <p:sp>
            <p:nvSpPr>
              <p:cNvPr id="164" name="正方形/長方形 163">
                <a:extLst>
                  <a:ext uri="{FF2B5EF4-FFF2-40B4-BE49-F238E27FC236}">
                    <a16:creationId xmlns:a16="http://schemas.microsoft.com/office/drawing/2014/main" id="{12EF570B-0C5C-E4F5-6C67-09FFE88FF4E4}"/>
                  </a:ext>
                </a:extLst>
              </p:cNvPr>
              <p:cNvSpPr/>
              <p:nvPr/>
            </p:nvSpPr>
            <p:spPr>
              <a:xfrm>
                <a:off x="4166274" y="5393714"/>
                <a:ext cx="88741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－ ３</a:t>
                </a:r>
                <a:endParaRPr lang="ja-JP" altLang="en-US" sz="2400" dirty="0"/>
              </a:p>
            </p:txBody>
          </p:sp>
          <p:sp>
            <p:nvSpPr>
              <p:cNvPr id="165" name="正方形/長方形 164">
                <a:extLst>
                  <a:ext uri="{FF2B5EF4-FFF2-40B4-BE49-F238E27FC236}">
                    <a16:creationId xmlns:a16="http://schemas.microsoft.com/office/drawing/2014/main" id="{264D10BA-E4BB-113B-1E38-45CC5E9B9E2C}"/>
                  </a:ext>
                </a:extLst>
              </p:cNvPr>
              <p:cNvSpPr/>
              <p:nvPr/>
            </p:nvSpPr>
            <p:spPr>
              <a:xfrm>
                <a:off x="4462630" y="5699577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  <a:endParaRPr lang="ja-JP" altLang="en-US" sz="2400" dirty="0"/>
              </a:p>
            </p:txBody>
          </p:sp>
          <p:cxnSp>
            <p:nvCxnSpPr>
              <p:cNvPr id="166" name="直線コネクタ 165">
                <a:extLst>
                  <a:ext uri="{FF2B5EF4-FFF2-40B4-BE49-F238E27FC236}">
                    <a16:creationId xmlns:a16="http://schemas.microsoft.com/office/drawing/2014/main" id="{A2A9D609-CE14-049C-F7B9-DBD2BBB59A42}"/>
                  </a:ext>
                </a:extLst>
              </p:cNvPr>
              <p:cNvCxnSpPr/>
              <p:nvPr/>
            </p:nvCxnSpPr>
            <p:spPr>
              <a:xfrm>
                <a:off x="4330078" y="5768878"/>
                <a:ext cx="73340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7" name="正方形/長方形 166">
                <a:extLst>
                  <a:ext uri="{FF2B5EF4-FFF2-40B4-BE49-F238E27FC236}">
                    <a16:creationId xmlns:a16="http://schemas.microsoft.com/office/drawing/2014/main" id="{48587B58-31AA-2FAD-D8AC-26D467A9A3A4}"/>
                  </a:ext>
                </a:extLst>
              </p:cNvPr>
              <p:cNvSpPr/>
              <p:nvPr/>
            </p:nvSpPr>
            <p:spPr>
              <a:xfrm>
                <a:off x="3873621" y="5559397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＝</a:t>
                </a:r>
                <a:endParaRPr lang="ja-JP" altLang="en-US" sz="2400" dirty="0"/>
              </a:p>
            </p:txBody>
          </p:sp>
        </p:grpSp>
        <p:grpSp>
          <p:nvGrpSpPr>
            <p:cNvPr id="161" name="グループ化 160">
              <a:extLst>
                <a:ext uri="{FF2B5EF4-FFF2-40B4-BE49-F238E27FC236}">
                  <a16:creationId xmlns:a16="http://schemas.microsoft.com/office/drawing/2014/main" id="{EA35708D-2D90-2944-B3C2-B61A2CE78930}"/>
                </a:ext>
              </a:extLst>
            </p:cNvPr>
            <p:cNvGrpSpPr/>
            <p:nvPr/>
          </p:nvGrpSpPr>
          <p:grpSpPr>
            <a:xfrm>
              <a:off x="4188280" y="5542771"/>
              <a:ext cx="465714" cy="238960"/>
              <a:chOff x="6214085" y="3692125"/>
              <a:chExt cx="465714" cy="238960"/>
            </a:xfrm>
          </p:grpSpPr>
          <p:sp>
            <p:nvSpPr>
              <p:cNvPr id="162" name="フリーフォーム 103">
                <a:extLst>
                  <a:ext uri="{FF2B5EF4-FFF2-40B4-BE49-F238E27FC236}">
                    <a16:creationId xmlns:a16="http://schemas.microsoft.com/office/drawing/2014/main" id="{562715AF-70D7-96C0-CF45-5B0BE415ED17}"/>
                  </a:ext>
                </a:extLst>
              </p:cNvPr>
              <p:cNvSpPr/>
              <p:nvPr/>
            </p:nvSpPr>
            <p:spPr bwMode="auto">
              <a:xfrm>
                <a:off x="6214085" y="3692125"/>
                <a:ext cx="124300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163" name="直線コネクタ 162">
                <a:extLst>
                  <a:ext uri="{FF2B5EF4-FFF2-40B4-BE49-F238E27FC236}">
                    <a16:creationId xmlns:a16="http://schemas.microsoft.com/office/drawing/2014/main" id="{4F073C9B-C0CD-C797-9443-C5E492352871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315874" y="3708027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8" name="グループ化 167">
            <a:extLst>
              <a:ext uri="{FF2B5EF4-FFF2-40B4-BE49-F238E27FC236}">
                <a16:creationId xmlns:a16="http://schemas.microsoft.com/office/drawing/2014/main" id="{683BA518-868F-DB1D-F977-7D4E7DFE99BB}"/>
              </a:ext>
            </a:extLst>
          </p:cNvPr>
          <p:cNvGrpSpPr/>
          <p:nvPr/>
        </p:nvGrpSpPr>
        <p:grpSpPr>
          <a:xfrm>
            <a:off x="2719380" y="4316279"/>
            <a:ext cx="1438148" cy="744668"/>
            <a:chOff x="3292723" y="5448072"/>
            <a:chExt cx="1438148" cy="744668"/>
          </a:xfrm>
        </p:grpSpPr>
        <p:grpSp>
          <p:nvGrpSpPr>
            <p:cNvPr id="169" name="グループ化 168">
              <a:extLst>
                <a:ext uri="{FF2B5EF4-FFF2-40B4-BE49-F238E27FC236}">
                  <a16:creationId xmlns:a16="http://schemas.microsoft.com/office/drawing/2014/main" id="{FA3DA9DB-9E64-FAA4-1CA2-E70F729C625A}"/>
                </a:ext>
              </a:extLst>
            </p:cNvPr>
            <p:cNvGrpSpPr/>
            <p:nvPr/>
          </p:nvGrpSpPr>
          <p:grpSpPr>
            <a:xfrm>
              <a:off x="3292723" y="5448072"/>
              <a:ext cx="1438148" cy="744668"/>
              <a:chOff x="3625339" y="5393714"/>
              <a:chExt cx="1438148" cy="744668"/>
            </a:xfrm>
          </p:grpSpPr>
          <p:sp>
            <p:nvSpPr>
              <p:cNvPr id="173" name="正方形/長方形 172">
                <a:extLst>
                  <a:ext uri="{FF2B5EF4-FFF2-40B4-BE49-F238E27FC236}">
                    <a16:creationId xmlns:a16="http://schemas.microsoft.com/office/drawing/2014/main" id="{CB0C4767-34C3-EB2E-F2F5-78CCAA067FA5}"/>
                  </a:ext>
                </a:extLst>
              </p:cNvPr>
              <p:cNvSpPr/>
              <p:nvPr/>
            </p:nvSpPr>
            <p:spPr>
              <a:xfrm>
                <a:off x="4429041" y="5393714"/>
                <a:ext cx="49244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３</a:t>
                </a:r>
                <a:endParaRPr lang="ja-JP" altLang="en-US" sz="2400" dirty="0"/>
              </a:p>
            </p:txBody>
          </p:sp>
          <p:sp>
            <p:nvSpPr>
              <p:cNvPr id="174" name="正方形/長方形 173">
                <a:extLst>
                  <a:ext uri="{FF2B5EF4-FFF2-40B4-BE49-F238E27FC236}">
                    <a16:creationId xmlns:a16="http://schemas.microsoft.com/office/drawing/2014/main" id="{C465529B-B119-CFA7-6EE1-CD41883F3ACA}"/>
                  </a:ext>
                </a:extLst>
              </p:cNvPr>
              <p:cNvSpPr/>
              <p:nvPr/>
            </p:nvSpPr>
            <p:spPr>
              <a:xfrm>
                <a:off x="4401670" y="5676717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  <a:endParaRPr lang="ja-JP" altLang="en-US" sz="2400" dirty="0"/>
              </a:p>
            </p:txBody>
          </p:sp>
          <p:cxnSp>
            <p:nvCxnSpPr>
              <p:cNvPr id="175" name="直線コネクタ 174">
                <a:extLst>
                  <a:ext uri="{FF2B5EF4-FFF2-40B4-BE49-F238E27FC236}">
                    <a16:creationId xmlns:a16="http://schemas.microsoft.com/office/drawing/2014/main" id="{4631DEAF-F0EB-5F65-D1E6-9C5B478BF9C7}"/>
                  </a:ext>
                </a:extLst>
              </p:cNvPr>
              <p:cNvCxnSpPr/>
              <p:nvPr/>
            </p:nvCxnSpPr>
            <p:spPr>
              <a:xfrm>
                <a:off x="4330078" y="5768878"/>
                <a:ext cx="73340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6" name="正方形/長方形 175">
                <a:extLst>
                  <a:ext uri="{FF2B5EF4-FFF2-40B4-BE49-F238E27FC236}">
                    <a16:creationId xmlns:a16="http://schemas.microsoft.com/office/drawing/2014/main" id="{9C4C2023-49CA-12E8-4046-6BB1F8943846}"/>
                  </a:ext>
                </a:extLst>
              </p:cNvPr>
              <p:cNvSpPr/>
              <p:nvPr/>
            </p:nvSpPr>
            <p:spPr>
              <a:xfrm>
                <a:off x="3625339" y="5559397"/>
                <a:ext cx="88741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＝－</a:t>
                </a:r>
                <a:endParaRPr lang="ja-JP" altLang="en-US" sz="2400" dirty="0"/>
              </a:p>
            </p:txBody>
          </p:sp>
        </p:grpSp>
        <p:grpSp>
          <p:nvGrpSpPr>
            <p:cNvPr id="170" name="グループ化 169">
              <a:extLst>
                <a:ext uri="{FF2B5EF4-FFF2-40B4-BE49-F238E27FC236}">
                  <a16:creationId xmlns:a16="http://schemas.microsoft.com/office/drawing/2014/main" id="{3E9764A4-BF81-6D50-F4EA-BA45C3A87204}"/>
                </a:ext>
              </a:extLst>
            </p:cNvPr>
            <p:cNvGrpSpPr/>
            <p:nvPr/>
          </p:nvGrpSpPr>
          <p:grpSpPr>
            <a:xfrm>
              <a:off x="4034397" y="5543305"/>
              <a:ext cx="478717" cy="238960"/>
              <a:chOff x="6060202" y="3692659"/>
              <a:chExt cx="478717" cy="238960"/>
            </a:xfrm>
          </p:grpSpPr>
          <p:sp>
            <p:nvSpPr>
              <p:cNvPr id="171" name="フリーフォーム 103">
                <a:extLst>
                  <a:ext uri="{FF2B5EF4-FFF2-40B4-BE49-F238E27FC236}">
                    <a16:creationId xmlns:a16="http://schemas.microsoft.com/office/drawing/2014/main" id="{9BA485BA-C992-E3DA-1C3E-0F59025511D0}"/>
                  </a:ext>
                </a:extLst>
              </p:cNvPr>
              <p:cNvSpPr/>
              <p:nvPr/>
            </p:nvSpPr>
            <p:spPr bwMode="auto">
              <a:xfrm>
                <a:off x="6060202" y="3692659"/>
                <a:ext cx="158203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172" name="直線コネクタ 171">
                <a:extLst>
                  <a:ext uri="{FF2B5EF4-FFF2-40B4-BE49-F238E27FC236}">
                    <a16:creationId xmlns:a16="http://schemas.microsoft.com/office/drawing/2014/main" id="{6BD4495C-38D4-BAC0-233D-FE644AB3787B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174994" y="3708561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77" name="グループ化 176">
            <a:extLst>
              <a:ext uri="{FF2B5EF4-FFF2-40B4-BE49-F238E27FC236}">
                <a16:creationId xmlns:a16="http://schemas.microsoft.com/office/drawing/2014/main" id="{562D1909-0011-758D-D78E-33CEAC5A984B}"/>
              </a:ext>
            </a:extLst>
          </p:cNvPr>
          <p:cNvGrpSpPr/>
          <p:nvPr/>
        </p:nvGrpSpPr>
        <p:grpSpPr>
          <a:xfrm>
            <a:off x="2624596" y="5062363"/>
            <a:ext cx="1299331" cy="767528"/>
            <a:chOff x="3541005" y="5448072"/>
            <a:chExt cx="1299331" cy="767528"/>
          </a:xfrm>
        </p:grpSpPr>
        <p:grpSp>
          <p:nvGrpSpPr>
            <p:cNvPr id="178" name="グループ化 177">
              <a:extLst>
                <a:ext uri="{FF2B5EF4-FFF2-40B4-BE49-F238E27FC236}">
                  <a16:creationId xmlns:a16="http://schemas.microsoft.com/office/drawing/2014/main" id="{88EA3478-3CFF-9C75-C728-1AE61CAE3B8B}"/>
                </a:ext>
              </a:extLst>
            </p:cNvPr>
            <p:cNvGrpSpPr/>
            <p:nvPr/>
          </p:nvGrpSpPr>
          <p:grpSpPr>
            <a:xfrm>
              <a:off x="3541005" y="5448072"/>
              <a:ext cx="1299331" cy="767528"/>
              <a:chOff x="3873621" y="5393714"/>
              <a:chExt cx="1299331" cy="767528"/>
            </a:xfrm>
          </p:grpSpPr>
          <p:sp>
            <p:nvSpPr>
              <p:cNvPr id="182" name="正方形/長方形 181">
                <a:extLst>
                  <a:ext uri="{FF2B5EF4-FFF2-40B4-BE49-F238E27FC236}">
                    <a16:creationId xmlns:a16="http://schemas.microsoft.com/office/drawing/2014/main" id="{882C0CA3-49F5-8371-96C5-739BF9D088C2}"/>
                  </a:ext>
                </a:extLst>
              </p:cNvPr>
              <p:cNvSpPr/>
              <p:nvPr/>
            </p:nvSpPr>
            <p:spPr>
              <a:xfrm>
                <a:off x="4567482" y="5393714"/>
                <a:ext cx="338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  <a:latin typeface="ＭＳ Ｐゴシック"/>
                  </a:rPr>
                  <a:t>1</a:t>
                </a:r>
                <a:endParaRPr lang="ja-JP" altLang="en-US" sz="2400" dirty="0"/>
              </a:p>
            </p:txBody>
          </p:sp>
          <p:sp>
            <p:nvSpPr>
              <p:cNvPr id="183" name="正方形/長方形 182">
                <a:extLst>
                  <a:ext uri="{FF2B5EF4-FFF2-40B4-BE49-F238E27FC236}">
                    <a16:creationId xmlns:a16="http://schemas.microsoft.com/office/drawing/2014/main" id="{013461B1-3A8A-5A5C-567F-890D609A5E45}"/>
                  </a:ext>
                </a:extLst>
              </p:cNvPr>
              <p:cNvSpPr/>
              <p:nvPr/>
            </p:nvSpPr>
            <p:spPr>
              <a:xfrm>
                <a:off x="4330077" y="5699577"/>
                <a:ext cx="84287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－ ３</a:t>
                </a:r>
                <a:endParaRPr lang="ja-JP" altLang="en-US" sz="2400" dirty="0"/>
              </a:p>
            </p:txBody>
          </p:sp>
          <p:cxnSp>
            <p:nvCxnSpPr>
              <p:cNvPr id="184" name="直線コネクタ 183">
                <a:extLst>
                  <a:ext uri="{FF2B5EF4-FFF2-40B4-BE49-F238E27FC236}">
                    <a16:creationId xmlns:a16="http://schemas.microsoft.com/office/drawing/2014/main" id="{36C8F8AB-45F9-84EC-3071-8F6BC27C0824}"/>
                  </a:ext>
                </a:extLst>
              </p:cNvPr>
              <p:cNvCxnSpPr/>
              <p:nvPr/>
            </p:nvCxnSpPr>
            <p:spPr>
              <a:xfrm>
                <a:off x="4330078" y="5768878"/>
                <a:ext cx="73340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5" name="正方形/長方形 184">
                <a:extLst>
                  <a:ext uri="{FF2B5EF4-FFF2-40B4-BE49-F238E27FC236}">
                    <a16:creationId xmlns:a16="http://schemas.microsoft.com/office/drawing/2014/main" id="{7D840DBC-EE4C-0F1E-DC99-9B0542B0E95E}"/>
                  </a:ext>
                </a:extLst>
              </p:cNvPr>
              <p:cNvSpPr/>
              <p:nvPr/>
            </p:nvSpPr>
            <p:spPr>
              <a:xfrm>
                <a:off x="3873621" y="5559397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＝</a:t>
                </a:r>
                <a:endParaRPr lang="ja-JP" altLang="en-US" sz="2400" dirty="0"/>
              </a:p>
            </p:txBody>
          </p:sp>
        </p:grpSp>
        <p:grpSp>
          <p:nvGrpSpPr>
            <p:cNvPr id="179" name="グループ化 178">
              <a:extLst>
                <a:ext uri="{FF2B5EF4-FFF2-40B4-BE49-F238E27FC236}">
                  <a16:creationId xmlns:a16="http://schemas.microsoft.com/office/drawing/2014/main" id="{6B123A19-5EB8-D05B-5B07-D691A976205F}"/>
                </a:ext>
              </a:extLst>
            </p:cNvPr>
            <p:cNvGrpSpPr/>
            <p:nvPr/>
          </p:nvGrpSpPr>
          <p:grpSpPr>
            <a:xfrm>
              <a:off x="4341599" y="5838553"/>
              <a:ext cx="354722" cy="238960"/>
              <a:chOff x="6367404" y="3987907"/>
              <a:chExt cx="354722" cy="238960"/>
            </a:xfrm>
          </p:grpSpPr>
          <p:sp>
            <p:nvSpPr>
              <p:cNvPr id="180" name="フリーフォーム 103">
                <a:extLst>
                  <a:ext uri="{FF2B5EF4-FFF2-40B4-BE49-F238E27FC236}">
                    <a16:creationId xmlns:a16="http://schemas.microsoft.com/office/drawing/2014/main" id="{94FCFD69-C372-85B3-BBEB-A945D56DED14}"/>
                  </a:ext>
                </a:extLst>
              </p:cNvPr>
              <p:cNvSpPr/>
              <p:nvPr/>
            </p:nvSpPr>
            <p:spPr bwMode="auto">
              <a:xfrm>
                <a:off x="6367404" y="3987907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181" name="直線コネクタ 180">
                <a:extLst>
                  <a:ext uri="{FF2B5EF4-FFF2-40B4-BE49-F238E27FC236}">
                    <a16:creationId xmlns:a16="http://schemas.microsoft.com/office/drawing/2014/main" id="{C38185D2-26C9-42C9-759D-304892D539CB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479357" y="4003809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86" name="正方形/長方形 185">
            <a:extLst>
              <a:ext uri="{FF2B5EF4-FFF2-40B4-BE49-F238E27FC236}">
                <a16:creationId xmlns:a16="http://schemas.microsoft.com/office/drawing/2014/main" id="{CCDC7805-0579-F0DA-A903-D6890C612544}"/>
              </a:ext>
            </a:extLst>
          </p:cNvPr>
          <p:cNvSpPr/>
          <p:nvPr/>
        </p:nvSpPr>
        <p:spPr>
          <a:xfrm>
            <a:off x="1321150" y="5228045"/>
            <a:ext cx="17377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  </a:t>
            </a:r>
            <a:r>
              <a:rPr lang="en-US" altLang="ja-JP" sz="2400" dirty="0"/>
              <a:t>tan</a:t>
            </a:r>
            <a:r>
              <a:rPr lang="ja-JP" altLang="en-US" sz="2400" dirty="0"/>
              <a:t>１５０</a:t>
            </a:r>
            <a:r>
              <a:rPr lang="en-US" altLang="ja-JP" sz="2400" dirty="0"/>
              <a:t>°</a:t>
            </a:r>
          </a:p>
        </p:txBody>
      </p:sp>
      <p:grpSp>
        <p:nvGrpSpPr>
          <p:cNvPr id="195" name="グループ化 194">
            <a:extLst>
              <a:ext uri="{FF2B5EF4-FFF2-40B4-BE49-F238E27FC236}">
                <a16:creationId xmlns:a16="http://schemas.microsoft.com/office/drawing/2014/main" id="{B08DB6EC-DF39-312C-E154-A5E711E3663C}"/>
              </a:ext>
            </a:extLst>
          </p:cNvPr>
          <p:cNvGrpSpPr/>
          <p:nvPr/>
        </p:nvGrpSpPr>
        <p:grpSpPr>
          <a:xfrm>
            <a:off x="78929" y="5576920"/>
            <a:ext cx="1682849" cy="741925"/>
            <a:chOff x="568777" y="6049805"/>
            <a:chExt cx="1658510" cy="863993"/>
          </a:xfrm>
        </p:grpSpPr>
        <p:grpSp>
          <p:nvGrpSpPr>
            <p:cNvPr id="196" name="グループ化 195">
              <a:extLst>
                <a:ext uri="{FF2B5EF4-FFF2-40B4-BE49-F238E27FC236}">
                  <a16:creationId xmlns:a16="http://schemas.microsoft.com/office/drawing/2014/main" id="{E7DD9ACD-2D46-80F5-0EB7-1E618C4313CF}"/>
                </a:ext>
              </a:extLst>
            </p:cNvPr>
            <p:cNvGrpSpPr/>
            <p:nvPr/>
          </p:nvGrpSpPr>
          <p:grpSpPr>
            <a:xfrm>
              <a:off x="568777" y="6049805"/>
              <a:ext cx="1587328" cy="842038"/>
              <a:chOff x="3611755" y="1677504"/>
              <a:chExt cx="1587328" cy="842038"/>
            </a:xfrm>
          </p:grpSpPr>
          <p:sp>
            <p:nvSpPr>
              <p:cNvPr id="198" name="正方形/長方形 197">
                <a:extLst>
                  <a:ext uri="{FF2B5EF4-FFF2-40B4-BE49-F238E27FC236}">
                    <a16:creationId xmlns:a16="http://schemas.microsoft.com/office/drawing/2014/main" id="{5AD09265-7AC7-3C6D-E1C2-55AF9AA3CB8A}"/>
                  </a:ext>
                </a:extLst>
              </p:cNvPr>
              <p:cNvSpPr/>
              <p:nvPr/>
            </p:nvSpPr>
            <p:spPr>
              <a:xfrm>
                <a:off x="3611755" y="1921857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tan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199" name="グループ化 198">
                <a:extLst>
                  <a:ext uri="{FF2B5EF4-FFF2-40B4-BE49-F238E27FC236}">
                    <a16:creationId xmlns:a16="http://schemas.microsoft.com/office/drawing/2014/main" id="{3CF1CB28-A85A-AE84-08CF-450E179F865A}"/>
                  </a:ext>
                </a:extLst>
              </p:cNvPr>
              <p:cNvGrpSpPr/>
              <p:nvPr/>
            </p:nvGrpSpPr>
            <p:grpSpPr>
              <a:xfrm>
                <a:off x="4293762" y="1898808"/>
                <a:ext cx="905321" cy="461665"/>
                <a:chOff x="1154857" y="2196452"/>
                <a:chExt cx="905321" cy="461665"/>
              </a:xfrm>
            </p:grpSpPr>
            <p:sp>
              <p:nvSpPr>
                <p:cNvPr id="206" name="正方形/長方形 205">
                  <a:extLst>
                    <a:ext uri="{FF2B5EF4-FFF2-40B4-BE49-F238E27FC236}">
                      <a16:creationId xmlns:a16="http://schemas.microsoft.com/office/drawing/2014/main" id="{DD740860-2B07-D6E5-6638-B757624E0651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207" name="直線コネクタ 206">
                  <a:extLst>
                    <a:ext uri="{FF2B5EF4-FFF2-40B4-BE49-F238E27FC236}">
                      <a16:creationId xmlns:a16="http://schemas.microsoft.com/office/drawing/2014/main" id="{7FB638FF-93E3-181B-2B5E-2C162FD0EF90}"/>
                    </a:ext>
                  </a:extLst>
                </p:cNvPr>
                <p:cNvCxnSpPr/>
                <p:nvPr/>
              </p:nvCxnSpPr>
              <p:spPr bwMode="auto">
                <a:xfrm>
                  <a:off x="1550580" y="2453288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0" name="グループ化 199">
                <a:extLst>
                  <a:ext uri="{FF2B5EF4-FFF2-40B4-BE49-F238E27FC236}">
                    <a16:creationId xmlns:a16="http://schemas.microsoft.com/office/drawing/2014/main" id="{3CAC2877-B624-D1AB-B9AC-DE86C832E047}"/>
                  </a:ext>
                </a:extLst>
              </p:cNvPr>
              <p:cNvGrpSpPr/>
              <p:nvPr/>
            </p:nvGrpSpPr>
            <p:grpSpPr>
              <a:xfrm>
                <a:off x="4640025" y="2106608"/>
                <a:ext cx="419206" cy="412934"/>
                <a:chOff x="4603386" y="3092665"/>
                <a:chExt cx="419206" cy="412934"/>
              </a:xfrm>
            </p:grpSpPr>
            <p:sp>
              <p:nvSpPr>
                <p:cNvPr id="204" name="正方形/長方形 203">
                  <a:extLst>
                    <a:ext uri="{FF2B5EF4-FFF2-40B4-BE49-F238E27FC236}">
                      <a16:creationId xmlns:a16="http://schemas.microsoft.com/office/drawing/2014/main" id="{F1008C27-0F1D-7FB8-9F06-9E2311A85F1F}"/>
                    </a:ext>
                  </a:extLst>
                </p:cNvPr>
                <p:cNvSpPr/>
                <p:nvPr/>
              </p:nvSpPr>
              <p:spPr>
                <a:xfrm>
                  <a:off x="4732691" y="3191758"/>
                  <a:ext cx="264098" cy="264098"/>
                </a:xfrm>
                <a:prstGeom prst="rect">
                  <a:avLst/>
                </a:prstGeom>
                <a:solidFill>
                  <a:srgbClr val="00B0F0">
                    <a:alpha val="36000"/>
                  </a:srgbClr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205" name="正方形/長方形 204">
                  <a:extLst>
                    <a:ext uri="{FF2B5EF4-FFF2-40B4-BE49-F238E27FC236}">
                      <a16:creationId xmlns:a16="http://schemas.microsoft.com/office/drawing/2014/main" id="{497BD07A-8F42-77D3-91B5-44EAA7EC3A06}"/>
                    </a:ext>
                  </a:extLst>
                </p:cNvPr>
                <p:cNvSpPr/>
                <p:nvPr/>
              </p:nvSpPr>
              <p:spPr>
                <a:xfrm>
                  <a:off x="4603386" y="3092665"/>
                  <a:ext cx="419206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</a:p>
              </p:txBody>
            </p:sp>
          </p:grpSp>
          <p:grpSp>
            <p:nvGrpSpPr>
              <p:cNvPr id="201" name="グループ化 200">
                <a:extLst>
                  <a:ext uri="{FF2B5EF4-FFF2-40B4-BE49-F238E27FC236}">
                    <a16:creationId xmlns:a16="http://schemas.microsoft.com/office/drawing/2014/main" id="{DA4F2747-2749-E0C3-321F-DE5912B948FD}"/>
                  </a:ext>
                </a:extLst>
              </p:cNvPr>
              <p:cNvGrpSpPr/>
              <p:nvPr/>
            </p:nvGrpSpPr>
            <p:grpSpPr>
              <a:xfrm>
                <a:off x="4666932" y="1677504"/>
                <a:ext cx="371199" cy="423730"/>
                <a:chOff x="4336422" y="1897768"/>
                <a:chExt cx="371199" cy="423730"/>
              </a:xfrm>
            </p:grpSpPr>
            <p:sp>
              <p:nvSpPr>
                <p:cNvPr id="202" name="正方形/長方形 201">
                  <a:extLst>
                    <a:ext uri="{FF2B5EF4-FFF2-40B4-BE49-F238E27FC236}">
                      <a16:creationId xmlns:a16="http://schemas.microsoft.com/office/drawing/2014/main" id="{EA0CE2F1-4AA3-8BC4-1EFA-CE1D7B0C8783}"/>
                    </a:ext>
                  </a:extLst>
                </p:cNvPr>
                <p:cNvSpPr/>
                <p:nvPr/>
              </p:nvSpPr>
              <p:spPr>
                <a:xfrm>
                  <a:off x="4446264" y="2060141"/>
                  <a:ext cx="261357" cy="261357"/>
                </a:xfrm>
                <a:prstGeom prst="rect">
                  <a:avLst/>
                </a:prstGeom>
                <a:solidFill>
                  <a:srgbClr val="FF0000">
                    <a:alpha val="36000"/>
                  </a:srgbClr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203" name="正方形/長方形 202">
                  <a:extLst>
                    <a:ext uri="{FF2B5EF4-FFF2-40B4-BE49-F238E27FC236}">
                      <a16:creationId xmlns:a16="http://schemas.microsoft.com/office/drawing/2014/main" id="{D334C7E5-5C08-3F21-C0F4-21CC7400D375}"/>
                    </a:ext>
                  </a:extLst>
                </p:cNvPr>
                <p:cNvSpPr/>
                <p:nvPr/>
              </p:nvSpPr>
              <p:spPr>
                <a:xfrm>
                  <a:off x="4336422" y="1897768"/>
                  <a:ext cx="365963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ｙ</a:t>
                  </a:r>
                </a:p>
              </p:txBody>
            </p:sp>
          </p:grpSp>
        </p:grpSp>
        <p:sp>
          <p:nvSpPr>
            <p:cNvPr id="197" name="吹き出し: 角を丸めた四角形 196">
              <a:extLst>
                <a:ext uri="{FF2B5EF4-FFF2-40B4-BE49-F238E27FC236}">
                  <a16:creationId xmlns:a16="http://schemas.microsoft.com/office/drawing/2014/main" id="{FBB8F858-EC2B-1B1F-A008-62A78B2566D8}"/>
                </a:ext>
              </a:extLst>
            </p:cNvPr>
            <p:cNvSpPr/>
            <p:nvPr/>
          </p:nvSpPr>
          <p:spPr>
            <a:xfrm>
              <a:off x="584427" y="6147666"/>
              <a:ext cx="1642860" cy="766132"/>
            </a:xfrm>
            <a:prstGeom prst="wedgeRoundRectCallout">
              <a:avLst>
                <a:gd name="adj1" fmla="val 61923"/>
                <a:gd name="adj2" fmla="val -53731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209" name="グループ化 208">
            <a:extLst>
              <a:ext uri="{FF2B5EF4-FFF2-40B4-BE49-F238E27FC236}">
                <a16:creationId xmlns:a16="http://schemas.microsoft.com/office/drawing/2014/main" id="{64EF702C-8730-9D26-71B1-A2608CCB5B7B}"/>
              </a:ext>
            </a:extLst>
          </p:cNvPr>
          <p:cNvGrpSpPr/>
          <p:nvPr/>
        </p:nvGrpSpPr>
        <p:grpSpPr>
          <a:xfrm>
            <a:off x="2618570" y="5689710"/>
            <a:ext cx="1189866" cy="761855"/>
            <a:chOff x="3541005" y="5452498"/>
            <a:chExt cx="1189866" cy="761855"/>
          </a:xfrm>
        </p:grpSpPr>
        <p:grpSp>
          <p:nvGrpSpPr>
            <p:cNvPr id="210" name="グループ化 209">
              <a:extLst>
                <a:ext uri="{FF2B5EF4-FFF2-40B4-BE49-F238E27FC236}">
                  <a16:creationId xmlns:a16="http://schemas.microsoft.com/office/drawing/2014/main" id="{ED570E80-C15F-93E1-DFA6-10275881E8B6}"/>
                </a:ext>
              </a:extLst>
            </p:cNvPr>
            <p:cNvGrpSpPr/>
            <p:nvPr/>
          </p:nvGrpSpPr>
          <p:grpSpPr>
            <a:xfrm>
              <a:off x="3541005" y="5452498"/>
              <a:ext cx="1189866" cy="761855"/>
              <a:chOff x="3873621" y="5398140"/>
              <a:chExt cx="1189866" cy="761855"/>
            </a:xfrm>
          </p:grpSpPr>
          <p:sp>
            <p:nvSpPr>
              <p:cNvPr id="214" name="正方形/長方形 213">
                <a:extLst>
                  <a:ext uri="{FF2B5EF4-FFF2-40B4-BE49-F238E27FC236}">
                    <a16:creationId xmlns:a16="http://schemas.microsoft.com/office/drawing/2014/main" id="{C8262C12-C190-EAF4-9EDE-10577FE2948F}"/>
                  </a:ext>
                </a:extLst>
              </p:cNvPr>
              <p:cNvSpPr/>
              <p:nvPr/>
            </p:nvSpPr>
            <p:spPr>
              <a:xfrm>
                <a:off x="4612300" y="5398140"/>
                <a:ext cx="338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  <a:latin typeface="ＭＳ Ｐゴシック"/>
                  </a:rPr>
                  <a:t>1</a:t>
                </a:r>
                <a:endParaRPr lang="ja-JP" altLang="en-US" sz="2400" dirty="0"/>
              </a:p>
            </p:txBody>
          </p:sp>
          <p:sp>
            <p:nvSpPr>
              <p:cNvPr id="215" name="正方形/長方形 214">
                <a:extLst>
                  <a:ext uri="{FF2B5EF4-FFF2-40B4-BE49-F238E27FC236}">
                    <a16:creationId xmlns:a16="http://schemas.microsoft.com/office/drawing/2014/main" id="{F502D7AE-FA9C-5FBC-858D-020A78A279EB}"/>
                  </a:ext>
                </a:extLst>
              </p:cNvPr>
              <p:cNvSpPr/>
              <p:nvPr/>
            </p:nvSpPr>
            <p:spPr>
              <a:xfrm>
                <a:off x="4528591" y="5698330"/>
                <a:ext cx="50879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３</a:t>
                </a:r>
                <a:endParaRPr lang="ja-JP" altLang="en-US" sz="2400" dirty="0"/>
              </a:p>
            </p:txBody>
          </p:sp>
          <p:cxnSp>
            <p:nvCxnSpPr>
              <p:cNvPr id="216" name="直線コネクタ 215">
                <a:extLst>
                  <a:ext uri="{FF2B5EF4-FFF2-40B4-BE49-F238E27FC236}">
                    <a16:creationId xmlns:a16="http://schemas.microsoft.com/office/drawing/2014/main" id="{6EF0F01F-877D-6721-4ED3-DEE191D9CBB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76633" y="5768878"/>
                <a:ext cx="48685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17" name="正方形/長方形 216">
                <a:extLst>
                  <a:ext uri="{FF2B5EF4-FFF2-40B4-BE49-F238E27FC236}">
                    <a16:creationId xmlns:a16="http://schemas.microsoft.com/office/drawing/2014/main" id="{D52E1CD8-F36D-AFDE-4ED2-370494A33FB5}"/>
                  </a:ext>
                </a:extLst>
              </p:cNvPr>
              <p:cNvSpPr/>
              <p:nvPr/>
            </p:nvSpPr>
            <p:spPr>
              <a:xfrm>
                <a:off x="3873621" y="5559397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＝</a:t>
                </a:r>
                <a:endParaRPr lang="ja-JP" altLang="en-US" sz="2400" dirty="0"/>
              </a:p>
            </p:txBody>
          </p:sp>
          <p:sp>
            <p:nvSpPr>
              <p:cNvPr id="219" name="正方形/長方形 218">
                <a:extLst>
                  <a:ext uri="{FF2B5EF4-FFF2-40B4-BE49-F238E27FC236}">
                    <a16:creationId xmlns:a16="http://schemas.microsoft.com/office/drawing/2014/main" id="{425AF9C6-0DB7-0543-9279-6185927D6200}"/>
                  </a:ext>
                </a:extLst>
              </p:cNvPr>
              <p:cNvSpPr/>
              <p:nvPr/>
            </p:nvSpPr>
            <p:spPr>
              <a:xfrm>
                <a:off x="4166185" y="5560138"/>
                <a:ext cx="50405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－ </a:t>
                </a:r>
                <a:endParaRPr lang="ja-JP" altLang="en-US" sz="2400" dirty="0"/>
              </a:p>
            </p:txBody>
          </p:sp>
        </p:grpSp>
        <p:grpSp>
          <p:nvGrpSpPr>
            <p:cNvPr id="211" name="グループ化 210">
              <a:extLst>
                <a:ext uri="{FF2B5EF4-FFF2-40B4-BE49-F238E27FC236}">
                  <a16:creationId xmlns:a16="http://schemas.microsoft.com/office/drawing/2014/main" id="{4B297EE4-BC04-51F9-D914-F8C7F211921A}"/>
                </a:ext>
              </a:extLst>
            </p:cNvPr>
            <p:cNvGrpSpPr/>
            <p:nvPr/>
          </p:nvGrpSpPr>
          <p:grpSpPr>
            <a:xfrm>
              <a:off x="4253969" y="5838553"/>
              <a:ext cx="354722" cy="238960"/>
              <a:chOff x="6279774" y="3987907"/>
              <a:chExt cx="354722" cy="238960"/>
            </a:xfrm>
          </p:grpSpPr>
          <p:sp>
            <p:nvSpPr>
              <p:cNvPr id="212" name="フリーフォーム 103">
                <a:extLst>
                  <a:ext uri="{FF2B5EF4-FFF2-40B4-BE49-F238E27FC236}">
                    <a16:creationId xmlns:a16="http://schemas.microsoft.com/office/drawing/2014/main" id="{E49D1E98-01FD-516C-0CAC-BF239282F317}"/>
                  </a:ext>
                </a:extLst>
              </p:cNvPr>
              <p:cNvSpPr/>
              <p:nvPr/>
            </p:nvSpPr>
            <p:spPr bwMode="auto">
              <a:xfrm>
                <a:off x="6279774" y="3987907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213" name="直線コネクタ 212">
                <a:extLst>
                  <a:ext uri="{FF2B5EF4-FFF2-40B4-BE49-F238E27FC236}">
                    <a16:creationId xmlns:a16="http://schemas.microsoft.com/office/drawing/2014/main" id="{660468C7-EEC2-F2F3-DCD4-5E5479290574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391727" y="4003809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1434824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31" dur="175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4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1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75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25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7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175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175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3" grpId="0"/>
      <p:bldP spid="47" grpId="0"/>
      <p:bldP spid="48" grpId="0"/>
      <p:bldP spid="49" grpId="0"/>
      <p:bldP spid="75" grpId="0"/>
      <p:bldP spid="88" grpId="0"/>
      <p:bldP spid="83" grpId="0"/>
      <p:bldP spid="99" grpId="0"/>
      <p:bldP spid="100" grpId="0"/>
      <p:bldP spid="110" grpId="0"/>
      <p:bldP spid="18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円弧 54"/>
          <p:cNvSpPr/>
          <p:nvPr/>
        </p:nvSpPr>
        <p:spPr>
          <a:xfrm>
            <a:off x="383797" y="4797152"/>
            <a:ext cx="2546918" cy="2493447"/>
          </a:xfrm>
          <a:prstGeom prst="arc">
            <a:avLst>
              <a:gd name="adj1" fmla="val 10852713"/>
              <a:gd name="adj2" fmla="val 16199229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/>
          </a:p>
        </p:txBody>
      </p:sp>
      <p:sp>
        <p:nvSpPr>
          <p:cNvPr id="40" name="円弧 39"/>
          <p:cNvSpPr/>
          <p:nvPr/>
        </p:nvSpPr>
        <p:spPr>
          <a:xfrm>
            <a:off x="431632" y="4833248"/>
            <a:ext cx="2470522" cy="2418654"/>
          </a:xfrm>
          <a:prstGeom prst="arc">
            <a:avLst>
              <a:gd name="adj1" fmla="val 16207023"/>
              <a:gd name="adj2" fmla="val 21592303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/>
          </a:p>
        </p:txBody>
      </p: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91119F54-E441-CC98-3236-E82D62372652}"/>
              </a:ext>
            </a:extLst>
          </p:cNvPr>
          <p:cNvGrpSpPr/>
          <p:nvPr/>
        </p:nvGrpSpPr>
        <p:grpSpPr>
          <a:xfrm>
            <a:off x="256318" y="4207343"/>
            <a:ext cx="3022740" cy="3110089"/>
            <a:chOff x="256318" y="3612999"/>
            <a:chExt cx="3022740" cy="3110089"/>
          </a:xfrm>
        </p:grpSpPr>
        <p:grpSp>
          <p:nvGrpSpPr>
            <p:cNvPr id="18" name="グループ化 17"/>
            <p:cNvGrpSpPr/>
            <p:nvPr/>
          </p:nvGrpSpPr>
          <p:grpSpPr>
            <a:xfrm>
              <a:off x="256318" y="3612999"/>
              <a:ext cx="3022740" cy="3110089"/>
              <a:chOff x="3589720" y="895646"/>
              <a:chExt cx="5284349" cy="5437057"/>
            </a:xfrm>
          </p:grpSpPr>
          <p:cxnSp>
            <p:nvCxnSpPr>
              <p:cNvPr id="5" name="直線矢印コネクタ 4"/>
              <p:cNvCxnSpPr/>
              <p:nvPr/>
            </p:nvCxnSpPr>
            <p:spPr>
              <a:xfrm>
                <a:off x="3589720" y="4136723"/>
                <a:ext cx="5021930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直線矢印コネクタ 88"/>
              <p:cNvCxnSpPr/>
              <p:nvPr/>
            </p:nvCxnSpPr>
            <p:spPr>
              <a:xfrm flipV="1">
                <a:off x="5999803" y="1280002"/>
                <a:ext cx="0" cy="3305569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" name="パイ 13"/>
              <p:cNvSpPr/>
              <p:nvPr/>
            </p:nvSpPr>
            <p:spPr>
              <a:xfrm>
                <a:off x="3829382" y="1973660"/>
                <a:ext cx="4352305" cy="4359043"/>
              </a:xfrm>
              <a:prstGeom prst="pie">
                <a:avLst>
                  <a:gd name="adj1" fmla="val 10794375"/>
                  <a:gd name="adj2" fmla="val 21596027"/>
                </a:avLst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>
                  <a:solidFill>
                    <a:schemeClr val="tx1"/>
                  </a:solidFill>
                </a:endParaRPr>
              </a:p>
            </p:txBody>
          </p:sp>
          <p:sp>
            <p:nvSpPr>
              <p:cNvPr id="90" name="正方形/長方形 89"/>
              <p:cNvSpPr/>
              <p:nvPr/>
            </p:nvSpPr>
            <p:spPr>
              <a:xfrm>
                <a:off x="8219554" y="3825236"/>
                <a:ext cx="654515" cy="8070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</a:p>
            </p:txBody>
          </p:sp>
          <p:sp>
            <p:nvSpPr>
              <p:cNvPr id="91" name="正方形/長方形 90"/>
              <p:cNvSpPr/>
              <p:nvPr/>
            </p:nvSpPr>
            <p:spPr>
              <a:xfrm>
                <a:off x="5323529" y="895646"/>
                <a:ext cx="671611" cy="8070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  <a:endPara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endParaRPr>
              </a:p>
            </p:txBody>
          </p:sp>
          <p:sp>
            <p:nvSpPr>
              <p:cNvPr id="109" name="正方形/長方形 108"/>
              <p:cNvSpPr/>
              <p:nvPr/>
            </p:nvSpPr>
            <p:spPr>
              <a:xfrm>
                <a:off x="5355937" y="3914387"/>
                <a:ext cx="841410" cy="8070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O</a:t>
                </a:r>
                <a:endParaRPr lang="ja-JP" altLang="en-US" sz="2400" dirty="0"/>
              </a:p>
            </p:txBody>
          </p:sp>
        </p:grpSp>
        <p:sp>
          <p:nvSpPr>
            <p:cNvPr id="254" name="正方形/長方形 253">
              <a:extLst>
                <a:ext uri="{FF2B5EF4-FFF2-40B4-BE49-F238E27FC236}">
                  <a16:creationId xmlns:a16="http://schemas.microsoft.com/office/drawing/2014/main" id="{7CAB5337-ACD7-AC8C-B94E-34A951B5F947}"/>
                </a:ext>
              </a:extLst>
            </p:cNvPr>
            <p:cNvSpPr/>
            <p:nvPr/>
          </p:nvSpPr>
          <p:spPr>
            <a:xfrm>
              <a:off x="2008423" y="3922203"/>
              <a:ext cx="108369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鋭角</a:t>
              </a:r>
            </a:p>
          </p:txBody>
        </p:sp>
        <p:sp>
          <p:nvSpPr>
            <p:cNvPr id="255" name="正方形/長方形 254">
              <a:extLst>
                <a:ext uri="{FF2B5EF4-FFF2-40B4-BE49-F238E27FC236}">
                  <a16:creationId xmlns:a16="http://schemas.microsoft.com/office/drawing/2014/main" id="{B3F252F7-467B-ECCF-4353-77C4CEBC3929}"/>
                </a:ext>
              </a:extLst>
            </p:cNvPr>
            <p:cNvSpPr/>
            <p:nvPr/>
          </p:nvSpPr>
          <p:spPr>
            <a:xfrm>
              <a:off x="348602" y="3931618"/>
              <a:ext cx="108369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鈍角</a:t>
              </a:r>
            </a:p>
          </p:txBody>
        </p:sp>
      </p:grpSp>
      <p:sp>
        <p:nvSpPr>
          <p:cNvPr id="323" name="円弧 322"/>
          <p:cNvSpPr/>
          <p:nvPr/>
        </p:nvSpPr>
        <p:spPr>
          <a:xfrm>
            <a:off x="6300791" y="4771603"/>
            <a:ext cx="2522318" cy="2469363"/>
          </a:xfrm>
          <a:prstGeom prst="arc">
            <a:avLst>
              <a:gd name="adj1" fmla="val 16207023"/>
              <a:gd name="adj2" fmla="val 21592303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/>
          </a:p>
        </p:txBody>
      </p:sp>
      <p:sp>
        <p:nvSpPr>
          <p:cNvPr id="331" name="円弧 330"/>
          <p:cNvSpPr/>
          <p:nvPr/>
        </p:nvSpPr>
        <p:spPr>
          <a:xfrm>
            <a:off x="6326591" y="4786454"/>
            <a:ext cx="2546918" cy="2493447"/>
          </a:xfrm>
          <a:prstGeom prst="arc">
            <a:avLst>
              <a:gd name="adj1" fmla="val 10852713"/>
              <a:gd name="adj2" fmla="val 16199229"/>
            </a:avLst>
          </a:prstGeom>
          <a:solidFill>
            <a:srgbClr val="00B0F0">
              <a:alpha val="44000"/>
            </a:srgb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/>
          </a:p>
        </p:txBody>
      </p:sp>
      <p:sp>
        <p:nvSpPr>
          <p:cNvPr id="314" name="円弧 313"/>
          <p:cNvSpPr/>
          <p:nvPr/>
        </p:nvSpPr>
        <p:spPr>
          <a:xfrm>
            <a:off x="3383366" y="4794362"/>
            <a:ext cx="2546918" cy="2493447"/>
          </a:xfrm>
          <a:prstGeom prst="arc">
            <a:avLst>
              <a:gd name="adj1" fmla="val 10852713"/>
              <a:gd name="adj2" fmla="val 16199229"/>
            </a:avLst>
          </a:prstGeom>
          <a:solidFill>
            <a:srgbClr val="00B0F0">
              <a:alpha val="44000"/>
            </a:srgb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/>
          </a:p>
        </p:txBody>
      </p:sp>
      <p:sp>
        <p:nvSpPr>
          <p:cNvPr id="315" name="円弧 314"/>
          <p:cNvSpPr/>
          <p:nvPr/>
        </p:nvSpPr>
        <p:spPr>
          <a:xfrm>
            <a:off x="3360255" y="4792118"/>
            <a:ext cx="2522318" cy="2469363"/>
          </a:xfrm>
          <a:prstGeom prst="arc">
            <a:avLst>
              <a:gd name="adj1" fmla="val 16207023"/>
              <a:gd name="adj2" fmla="val 21592303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/>
          </a:p>
        </p:txBody>
      </p:sp>
      <p:sp>
        <p:nvSpPr>
          <p:cNvPr id="68" name="正方形/長方形 67"/>
          <p:cNvSpPr/>
          <p:nvPr/>
        </p:nvSpPr>
        <p:spPr>
          <a:xfrm>
            <a:off x="242546" y="260648"/>
            <a:ext cx="58859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三角比の符号は、定義から次のようになる。</a:t>
            </a:r>
          </a:p>
        </p:txBody>
      </p:sp>
      <p:grpSp>
        <p:nvGrpSpPr>
          <p:cNvPr id="56" name="Group 26"/>
          <p:cNvGrpSpPr>
            <a:grpSpLocks/>
          </p:cNvGrpSpPr>
          <p:nvPr/>
        </p:nvGrpSpPr>
        <p:grpSpPr bwMode="auto">
          <a:xfrm flipV="1">
            <a:off x="363978" y="6020339"/>
            <a:ext cx="2533067" cy="45719"/>
            <a:chOff x="567" y="527"/>
            <a:chExt cx="4263" cy="0"/>
          </a:xfrm>
        </p:grpSpPr>
        <p:sp>
          <p:nvSpPr>
            <p:cNvPr id="58" name="Line 27"/>
            <p:cNvSpPr>
              <a:spLocks noChangeShapeType="1"/>
            </p:cNvSpPr>
            <p:nvPr/>
          </p:nvSpPr>
          <p:spPr bwMode="auto">
            <a:xfrm>
              <a:off x="2699" y="527"/>
              <a:ext cx="2131" cy="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sz="2400"/>
            </a:p>
          </p:txBody>
        </p:sp>
        <p:sp>
          <p:nvSpPr>
            <p:cNvPr id="59" name="Line 28"/>
            <p:cNvSpPr>
              <a:spLocks noChangeShapeType="1"/>
            </p:cNvSpPr>
            <p:nvPr/>
          </p:nvSpPr>
          <p:spPr bwMode="auto">
            <a:xfrm>
              <a:off x="567" y="527"/>
              <a:ext cx="2131" cy="0"/>
            </a:xfrm>
            <a:prstGeom prst="line">
              <a:avLst/>
            </a:prstGeom>
            <a:noFill/>
            <a:ln w="25400">
              <a:solidFill>
                <a:schemeClr val="bg1">
                  <a:alpha val="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sz="2400"/>
            </a:p>
          </p:txBody>
        </p:sp>
      </p:grpSp>
      <p:sp>
        <p:nvSpPr>
          <p:cNvPr id="127" name="正方形/長方形 126"/>
          <p:cNvSpPr/>
          <p:nvPr/>
        </p:nvSpPr>
        <p:spPr>
          <a:xfrm>
            <a:off x="1695055" y="1452421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０</a:t>
            </a:r>
          </a:p>
        </p:txBody>
      </p:sp>
      <p:cxnSp>
        <p:nvCxnSpPr>
          <p:cNvPr id="21" name="直線コネクタ 20"/>
          <p:cNvCxnSpPr>
            <a:cxnSpLocks/>
          </p:cNvCxnSpPr>
          <p:nvPr/>
        </p:nvCxnSpPr>
        <p:spPr>
          <a:xfrm flipH="1">
            <a:off x="4296000" y="2420697"/>
            <a:ext cx="929417" cy="492399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4" name="グループ化 233"/>
          <p:cNvGrpSpPr/>
          <p:nvPr/>
        </p:nvGrpSpPr>
        <p:grpSpPr>
          <a:xfrm>
            <a:off x="3255887" y="4182629"/>
            <a:ext cx="3022740" cy="3110089"/>
            <a:chOff x="3589720" y="895646"/>
            <a:chExt cx="5284349" cy="5437057"/>
          </a:xfrm>
        </p:grpSpPr>
        <p:cxnSp>
          <p:nvCxnSpPr>
            <p:cNvPr id="235" name="直線矢印コネクタ 234"/>
            <p:cNvCxnSpPr/>
            <p:nvPr/>
          </p:nvCxnSpPr>
          <p:spPr>
            <a:xfrm>
              <a:off x="3589720" y="4136723"/>
              <a:ext cx="502193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6" name="直線矢印コネクタ 235"/>
            <p:cNvCxnSpPr/>
            <p:nvPr/>
          </p:nvCxnSpPr>
          <p:spPr>
            <a:xfrm flipV="1">
              <a:off x="5999803" y="1280002"/>
              <a:ext cx="0" cy="330556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7" name="パイ 236"/>
            <p:cNvSpPr/>
            <p:nvPr/>
          </p:nvSpPr>
          <p:spPr>
            <a:xfrm>
              <a:off x="3829382" y="1973660"/>
              <a:ext cx="4352305" cy="4359043"/>
            </a:xfrm>
            <a:prstGeom prst="pie">
              <a:avLst>
                <a:gd name="adj1" fmla="val 10794375"/>
                <a:gd name="adj2" fmla="val 215960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>
                <a:solidFill>
                  <a:schemeClr val="tx1"/>
                </a:solidFill>
              </a:endParaRPr>
            </a:p>
          </p:txBody>
        </p:sp>
        <p:sp>
          <p:nvSpPr>
            <p:cNvPr id="238" name="正方形/長方形 237"/>
            <p:cNvSpPr/>
            <p:nvPr/>
          </p:nvSpPr>
          <p:spPr>
            <a:xfrm>
              <a:off x="8219554" y="3825236"/>
              <a:ext cx="654515" cy="80708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</a:p>
          </p:txBody>
        </p:sp>
        <p:sp>
          <p:nvSpPr>
            <p:cNvPr id="239" name="正方形/長方形 238"/>
            <p:cNvSpPr/>
            <p:nvPr/>
          </p:nvSpPr>
          <p:spPr>
            <a:xfrm>
              <a:off x="5323529" y="895646"/>
              <a:ext cx="671611" cy="80708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endPara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  <p:sp>
          <p:nvSpPr>
            <p:cNvPr id="240" name="正方形/長方形 239"/>
            <p:cNvSpPr/>
            <p:nvPr/>
          </p:nvSpPr>
          <p:spPr>
            <a:xfrm>
              <a:off x="5355937" y="3914387"/>
              <a:ext cx="841410" cy="80708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/>
                <a:t>O</a:t>
              </a:r>
              <a:endParaRPr lang="ja-JP" altLang="en-US" sz="2400" dirty="0"/>
            </a:p>
          </p:txBody>
        </p:sp>
      </p:grpSp>
      <p:grpSp>
        <p:nvGrpSpPr>
          <p:cNvPr id="241" name="グループ化 240"/>
          <p:cNvGrpSpPr/>
          <p:nvPr/>
        </p:nvGrpSpPr>
        <p:grpSpPr>
          <a:xfrm>
            <a:off x="6212135" y="4172238"/>
            <a:ext cx="2937676" cy="3110089"/>
            <a:chOff x="3589720" y="895646"/>
            <a:chExt cx="5135640" cy="5437057"/>
          </a:xfrm>
        </p:grpSpPr>
        <p:cxnSp>
          <p:nvCxnSpPr>
            <p:cNvPr id="242" name="直線矢印コネクタ 241"/>
            <p:cNvCxnSpPr/>
            <p:nvPr/>
          </p:nvCxnSpPr>
          <p:spPr>
            <a:xfrm>
              <a:off x="3589720" y="4136723"/>
              <a:ext cx="5021930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直線矢印コネクタ 242"/>
            <p:cNvCxnSpPr/>
            <p:nvPr/>
          </p:nvCxnSpPr>
          <p:spPr>
            <a:xfrm flipV="1">
              <a:off x="5999803" y="1280002"/>
              <a:ext cx="0" cy="330556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4" name="パイ 243"/>
            <p:cNvSpPr/>
            <p:nvPr/>
          </p:nvSpPr>
          <p:spPr>
            <a:xfrm>
              <a:off x="3829382" y="1973660"/>
              <a:ext cx="4352305" cy="4359043"/>
            </a:xfrm>
            <a:prstGeom prst="pie">
              <a:avLst>
                <a:gd name="adj1" fmla="val 10794375"/>
                <a:gd name="adj2" fmla="val 215960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>
                <a:solidFill>
                  <a:schemeClr val="tx1"/>
                </a:solidFill>
              </a:endParaRPr>
            </a:p>
          </p:txBody>
        </p:sp>
        <p:sp>
          <p:nvSpPr>
            <p:cNvPr id="245" name="正方形/長方形 244"/>
            <p:cNvSpPr/>
            <p:nvPr/>
          </p:nvSpPr>
          <p:spPr>
            <a:xfrm>
              <a:off x="8070845" y="3825236"/>
              <a:ext cx="654515" cy="80708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endPara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  <p:sp>
          <p:nvSpPr>
            <p:cNvPr id="246" name="正方形/長方形 245"/>
            <p:cNvSpPr/>
            <p:nvPr/>
          </p:nvSpPr>
          <p:spPr>
            <a:xfrm>
              <a:off x="5342117" y="895646"/>
              <a:ext cx="671611" cy="80708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endPara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  <p:sp>
          <p:nvSpPr>
            <p:cNvPr id="247" name="正方形/長方形 246"/>
            <p:cNvSpPr/>
            <p:nvPr/>
          </p:nvSpPr>
          <p:spPr>
            <a:xfrm>
              <a:off x="5355937" y="3914387"/>
              <a:ext cx="841410" cy="80708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/>
                <a:t>O</a:t>
              </a:r>
              <a:endParaRPr lang="ja-JP" altLang="en-US" sz="2400" dirty="0"/>
            </a:p>
          </p:txBody>
        </p:sp>
      </p:grpSp>
      <p:sp>
        <p:nvSpPr>
          <p:cNvPr id="300" name="正方形/長方形 299"/>
          <p:cNvSpPr/>
          <p:nvPr/>
        </p:nvSpPr>
        <p:spPr>
          <a:xfrm>
            <a:off x="1695055" y="1925060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１</a:t>
            </a:r>
          </a:p>
        </p:txBody>
      </p:sp>
      <p:sp>
        <p:nvSpPr>
          <p:cNvPr id="301" name="正方形/長方形 300"/>
          <p:cNvSpPr/>
          <p:nvPr/>
        </p:nvSpPr>
        <p:spPr>
          <a:xfrm>
            <a:off x="1699048" y="2408559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０</a:t>
            </a:r>
          </a:p>
        </p:txBody>
      </p:sp>
      <p:sp>
        <p:nvSpPr>
          <p:cNvPr id="302" name="正方形/長方形 301"/>
          <p:cNvSpPr/>
          <p:nvPr/>
        </p:nvSpPr>
        <p:spPr>
          <a:xfrm>
            <a:off x="4530186" y="1925060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０</a:t>
            </a:r>
          </a:p>
        </p:txBody>
      </p:sp>
      <p:sp>
        <p:nvSpPr>
          <p:cNvPr id="303" name="正方形/長方形 302"/>
          <p:cNvSpPr/>
          <p:nvPr/>
        </p:nvSpPr>
        <p:spPr>
          <a:xfrm>
            <a:off x="4494873" y="1455167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１</a:t>
            </a:r>
          </a:p>
        </p:txBody>
      </p:sp>
      <p:sp>
        <p:nvSpPr>
          <p:cNvPr id="304" name="正方形/長方形 303"/>
          <p:cNvSpPr/>
          <p:nvPr/>
        </p:nvSpPr>
        <p:spPr>
          <a:xfrm>
            <a:off x="7992249" y="1452421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０</a:t>
            </a:r>
          </a:p>
        </p:txBody>
      </p:sp>
      <p:sp>
        <p:nvSpPr>
          <p:cNvPr id="305" name="正方形/長方形 304"/>
          <p:cNvSpPr/>
          <p:nvPr/>
        </p:nvSpPr>
        <p:spPr>
          <a:xfrm>
            <a:off x="8010982" y="2432082"/>
            <a:ext cx="39466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０</a:t>
            </a:r>
          </a:p>
        </p:txBody>
      </p:sp>
      <p:sp>
        <p:nvSpPr>
          <p:cNvPr id="306" name="正方形/長方形 305"/>
          <p:cNvSpPr/>
          <p:nvPr/>
        </p:nvSpPr>
        <p:spPr>
          <a:xfrm>
            <a:off x="7776920" y="1940012"/>
            <a:ext cx="109658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－１</a:t>
            </a:r>
          </a:p>
        </p:txBody>
      </p:sp>
      <p:sp>
        <p:nvSpPr>
          <p:cNvPr id="307" name="正方形/長方形 306"/>
          <p:cNvSpPr/>
          <p:nvPr/>
        </p:nvSpPr>
        <p:spPr>
          <a:xfrm>
            <a:off x="1051921" y="3807321"/>
            <a:ext cx="11577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>
                <a:latin typeface="+mn-ea"/>
              </a:rPr>
              <a:t>sin θ</a:t>
            </a:r>
            <a:endParaRPr lang="ja-JP" altLang="en-US" sz="2400" dirty="0">
              <a:latin typeface="+mn-ea"/>
            </a:endParaRPr>
          </a:p>
        </p:txBody>
      </p:sp>
      <p:sp>
        <p:nvSpPr>
          <p:cNvPr id="308" name="正方形/長方形 307"/>
          <p:cNvSpPr/>
          <p:nvPr/>
        </p:nvSpPr>
        <p:spPr>
          <a:xfrm>
            <a:off x="4055609" y="3807320"/>
            <a:ext cx="11577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>
                <a:latin typeface="+mn-ea"/>
              </a:rPr>
              <a:t>cos θ</a:t>
            </a:r>
            <a:endParaRPr lang="ja-JP" altLang="en-US" sz="2400" dirty="0">
              <a:latin typeface="+mn-ea"/>
            </a:endParaRPr>
          </a:p>
        </p:txBody>
      </p:sp>
      <p:sp>
        <p:nvSpPr>
          <p:cNvPr id="309" name="正方形/長方形 308"/>
          <p:cNvSpPr/>
          <p:nvPr/>
        </p:nvSpPr>
        <p:spPr>
          <a:xfrm>
            <a:off x="7015135" y="3879850"/>
            <a:ext cx="11577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>
                <a:latin typeface="+mn-ea"/>
              </a:rPr>
              <a:t>tan θ</a:t>
            </a:r>
            <a:endParaRPr lang="ja-JP" altLang="en-US" sz="2400" dirty="0">
              <a:latin typeface="+mn-ea"/>
            </a:endParaRPr>
          </a:p>
        </p:txBody>
      </p:sp>
      <p:sp>
        <p:nvSpPr>
          <p:cNvPr id="310" name="正方形/長方形 309"/>
          <p:cNvSpPr/>
          <p:nvPr/>
        </p:nvSpPr>
        <p:spPr>
          <a:xfrm>
            <a:off x="733828" y="5276428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＋</a:t>
            </a:r>
          </a:p>
        </p:txBody>
      </p:sp>
      <p:sp>
        <p:nvSpPr>
          <p:cNvPr id="311" name="正方形/長方形 310"/>
          <p:cNvSpPr/>
          <p:nvPr/>
        </p:nvSpPr>
        <p:spPr>
          <a:xfrm>
            <a:off x="1835482" y="5279791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＋</a:t>
            </a:r>
          </a:p>
        </p:txBody>
      </p:sp>
      <p:sp>
        <p:nvSpPr>
          <p:cNvPr id="312" name="正方形/長方形 311"/>
          <p:cNvSpPr/>
          <p:nvPr/>
        </p:nvSpPr>
        <p:spPr>
          <a:xfrm>
            <a:off x="2897045" y="1440572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＋</a:t>
            </a:r>
          </a:p>
        </p:txBody>
      </p:sp>
      <p:sp>
        <p:nvSpPr>
          <p:cNvPr id="313" name="正方形/長方形 312"/>
          <p:cNvSpPr/>
          <p:nvPr/>
        </p:nvSpPr>
        <p:spPr>
          <a:xfrm>
            <a:off x="6091430" y="1456933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＋</a:t>
            </a:r>
          </a:p>
        </p:txBody>
      </p:sp>
      <p:grpSp>
        <p:nvGrpSpPr>
          <p:cNvPr id="316" name="Group 26"/>
          <p:cNvGrpSpPr>
            <a:grpSpLocks/>
          </p:cNvGrpSpPr>
          <p:nvPr/>
        </p:nvGrpSpPr>
        <p:grpSpPr bwMode="auto">
          <a:xfrm flipV="1">
            <a:off x="3363547" y="5981081"/>
            <a:ext cx="2533067" cy="45719"/>
            <a:chOff x="567" y="527"/>
            <a:chExt cx="4263" cy="0"/>
          </a:xfrm>
        </p:grpSpPr>
        <p:sp>
          <p:nvSpPr>
            <p:cNvPr id="317" name="Line 27"/>
            <p:cNvSpPr>
              <a:spLocks noChangeShapeType="1"/>
            </p:cNvSpPr>
            <p:nvPr/>
          </p:nvSpPr>
          <p:spPr bwMode="auto">
            <a:xfrm>
              <a:off x="2699" y="527"/>
              <a:ext cx="2131" cy="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sz="2400"/>
            </a:p>
          </p:txBody>
        </p:sp>
        <p:sp>
          <p:nvSpPr>
            <p:cNvPr id="318" name="Line 28"/>
            <p:cNvSpPr>
              <a:spLocks noChangeShapeType="1"/>
            </p:cNvSpPr>
            <p:nvPr/>
          </p:nvSpPr>
          <p:spPr bwMode="auto">
            <a:xfrm>
              <a:off x="567" y="527"/>
              <a:ext cx="2131" cy="0"/>
            </a:xfrm>
            <a:prstGeom prst="line">
              <a:avLst/>
            </a:prstGeom>
            <a:noFill/>
            <a:ln w="25400">
              <a:solidFill>
                <a:schemeClr val="bg1">
                  <a:alpha val="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sz="2400"/>
            </a:p>
          </p:txBody>
        </p:sp>
      </p:grpSp>
      <p:sp>
        <p:nvSpPr>
          <p:cNvPr id="319" name="正方形/長方形 318"/>
          <p:cNvSpPr/>
          <p:nvPr/>
        </p:nvSpPr>
        <p:spPr>
          <a:xfrm>
            <a:off x="3733397" y="5237170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－</a:t>
            </a:r>
          </a:p>
        </p:txBody>
      </p:sp>
      <p:sp>
        <p:nvSpPr>
          <p:cNvPr id="320" name="正方形/長方形 319"/>
          <p:cNvSpPr/>
          <p:nvPr/>
        </p:nvSpPr>
        <p:spPr>
          <a:xfrm>
            <a:off x="4835051" y="5240533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＋</a:t>
            </a:r>
          </a:p>
        </p:txBody>
      </p:sp>
      <p:sp>
        <p:nvSpPr>
          <p:cNvPr id="321" name="正方形/長方形 320"/>
          <p:cNvSpPr/>
          <p:nvPr/>
        </p:nvSpPr>
        <p:spPr>
          <a:xfrm>
            <a:off x="2901485" y="1946894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＋</a:t>
            </a:r>
          </a:p>
        </p:txBody>
      </p:sp>
      <p:sp>
        <p:nvSpPr>
          <p:cNvPr id="322" name="正方形/長方形 321"/>
          <p:cNvSpPr/>
          <p:nvPr/>
        </p:nvSpPr>
        <p:spPr>
          <a:xfrm>
            <a:off x="6125504" y="1956315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－</a:t>
            </a:r>
          </a:p>
        </p:txBody>
      </p:sp>
      <p:grpSp>
        <p:nvGrpSpPr>
          <p:cNvPr id="324" name="Group 26"/>
          <p:cNvGrpSpPr>
            <a:grpSpLocks/>
          </p:cNvGrpSpPr>
          <p:nvPr/>
        </p:nvGrpSpPr>
        <p:grpSpPr bwMode="auto">
          <a:xfrm flipV="1">
            <a:off x="6332658" y="5979616"/>
            <a:ext cx="2533067" cy="45719"/>
            <a:chOff x="567" y="527"/>
            <a:chExt cx="4263" cy="0"/>
          </a:xfrm>
        </p:grpSpPr>
        <p:sp>
          <p:nvSpPr>
            <p:cNvPr id="325" name="Line 27"/>
            <p:cNvSpPr>
              <a:spLocks noChangeShapeType="1"/>
            </p:cNvSpPr>
            <p:nvPr/>
          </p:nvSpPr>
          <p:spPr bwMode="auto">
            <a:xfrm>
              <a:off x="2699" y="527"/>
              <a:ext cx="2131" cy="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sz="2400"/>
            </a:p>
          </p:txBody>
        </p:sp>
        <p:sp>
          <p:nvSpPr>
            <p:cNvPr id="326" name="Line 28"/>
            <p:cNvSpPr>
              <a:spLocks noChangeShapeType="1"/>
            </p:cNvSpPr>
            <p:nvPr/>
          </p:nvSpPr>
          <p:spPr bwMode="auto">
            <a:xfrm>
              <a:off x="567" y="527"/>
              <a:ext cx="2131" cy="0"/>
            </a:xfrm>
            <a:prstGeom prst="line">
              <a:avLst/>
            </a:prstGeom>
            <a:noFill/>
            <a:ln w="25400">
              <a:solidFill>
                <a:schemeClr val="bg1">
                  <a:alpha val="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sz="2400"/>
            </a:p>
          </p:txBody>
        </p:sp>
      </p:grpSp>
      <p:sp>
        <p:nvSpPr>
          <p:cNvPr id="327" name="正方形/長方形 326"/>
          <p:cNvSpPr/>
          <p:nvPr/>
        </p:nvSpPr>
        <p:spPr>
          <a:xfrm>
            <a:off x="6673933" y="5216655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－</a:t>
            </a:r>
          </a:p>
        </p:txBody>
      </p:sp>
      <p:sp>
        <p:nvSpPr>
          <p:cNvPr id="328" name="正方形/長方形 327"/>
          <p:cNvSpPr/>
          <p:nvPr/>
        </p:nvSpPr>
        <p:spPr>
          <a:xfrm>
            <a:off x="7775587" y="5220018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＋</a:t>
            </a:r>
          </a:p>
        </p:txBody>
      </p:sp>
      <p:sp>
        <p:nvSpPr>
          <p:cNvPr id="329" name="正方形/長方形 328"/>
          <p:cNvSpPr/>
          <p:nvPr/>
        </p:nvSpPr>
        <p:spPr>
          <a:xfrm>
            <a:off x="2907630" y="2437032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＋</a:t>
            </a:r>
          </a:p>
        </p:txBody>
      </p:sp>
      <p:sp>
        <p:nvSpPr>
          <p:cNvPr id="330" name="正方形/長方形 329"/>
          <p:cNvSpPr/>
          <p:nvPr/>
        </p:nvSpPr>
        <p:spPr>
          <a:xfrm>
            <a:off x="6137326" y="2474749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/>
              <a:t>－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5466C96F-D95B-DA21-0AEE-F2826D814AEB}"/>
              </a:ext>
            </a:extLst>
          </p:cNvPr>
          <p:cNvSpPr/>
          <p:nvPr/>
        </p:nvSpPr>
        <p:spPr>
          <a:xfrm>
            <a:off x="4968076" y="4527998"/>
            <a:ext cx="10836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鋭角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5F3AE511-EAEE-6A7F-DB9B-34C1470660F6}"/>
              </a:ext>
            </a:extLst>
          </p:cNvPr>
          <p:cNvSpPr/>
          <p:nvPr/>
        </p:nvSpPr>
        <p:spPr>
          <a:xfrm>
            <a:off x="3308255" y="4537413"/>
            <a:ext cx="10836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鈍角</a:t>
            </a: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6A4B0CFF-BA4C-DD6C-A8B7-DCE3CFD62C33}"/>
              </a:ext>
            </a:extLst>
          </p:cNvPr>
          <p:cNvSpPr/>
          <p:nvPr/>
        </p:nvSpPr>
        <p:spPr>
          <a:xfrm>
            <a:off x="7972636" y="4491524"/>
            <a:ext cx="10836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鋭角</a:t>
            </a: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C9EE9F71-23E5-E119-C841-E698BD636696}"/>
              </a:ext>
            </a:extLst>
          </p:cNvPr>
          <p:cNvSpPr/>
          <p:nvPr/>
        </p:nvSpPr>
        <p:spPr>
          <a:xfrm>
            <a:off x="6312815" y="4500939"/>
            <a:ext cx="10836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鈍角</a:t>
            </a:r>
          </a:p>
        </p:txBody>
      </p: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896A968F-1DB2-2E96-7A46-F68BACD4AE20}"/>
              </a:ext>
            </a:extLst>
          </p:cNvPr>
          <p:cNvGrpSpPr/>
          <p:nvPr/>
        </p:nvGrpSpPr>
        <p:grpSpPr>
          <a:xfrm>
            <a:off x="252683" y="732926"/>
            <a:ext cx="8657724" cy="2216264"/>
            <a:chOff x="252683" y="732926"/>
            <a:chExt cx="8657724" cy="2216264"/>
          </a:xfrm>
        </p:grpSpPr>
        <p:grpSp>
          <p:nvGrpSpPr>
            <p:cNvPr id="36" name="グループ化 35">
              <a:extLst>
                <a:ext uri="{FF2B5EF4-FFF2-40B4-BE49-F238E27FC236}">
                  <a16:creationId xmlns:a16="http://schemas.microsoft.com/office/drawing/2014/main" id="{FD3E25E1-BDC0-2FF1-7659-19532B1E094C}"/>
                </a:ext>
              </a:extLst>
            </p:cNvPr>
            <p:cNvGrpSpPr/>
            <p:nvPr/>
          </p:nvGrpSpPr>
          <p:grpSpPr>
            <a:xfrm>
              <a:off x="252683" y="764703"/>
              <a:ext cx="8657724" cy="2184487"/>
              <a:chOff x="252683" y="764703"/>
              <a:chExt cx="8657724" cy="2184487"/>
            </a:xfrm>
          </p:grpSpPr>
          <p:grpSp>
            <p:nvGrpSpPr>
              <p:cNvPr id="16" name="グループ化 15"/>
              <p:cNvGrpSpPr/>
              <p:nvPr/>
            </p:nvGrpSpPr>
            <p:grpSpPr>
              <a:xfrm>
                <a:off x="252683" y="764703"/>
                <a:ext cx="8657724" cy="2184487"/>
                <a:chOff x="968288" y="4133289"/>
                <a:chExt cx="7881342" cy="2538346"/>
              </a:xfrm>
            </p:grpSpPr>
            <p:sp>
              <p:nvSpPr>
                <p:cNvPr id="10" name="正方形/長方形 9"/>
                <p:cNvSpPr/>
                <p:nvPr/>
              </p:nvSpPr>
              <p:spPr>
                <a:xfrm>
                  <a:off x="971600" y="4158001"/>
                  <a:ext cx="7861714" cy="737587"/>
                </a:xfrm>
                <a:prstGeom prst="rect">
                  <a:avLst/>
                </a:prstGeom>
                <a:solidFill>
                  <a:srgbClr val="FFC000">
                    <a:alpha val="47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 dirty="0"/>
                </a:p>
              </p:txBody>
            </p:sp>
            <p:sp>
              <p:nvSpPr>
                <p:cNvPr id="2" name="正方形/長方形 1"/>
                <p:cNvSpPr/>
                <p:nvPr/>
              </p:nvSpPr>
              <p:spPr>
                <a:xfrm>
                  <a:off x="971600" y="4160809"/>
                  <a:ext cx="7861714" cy="248703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cxnSp>
              <p:nvCxnSpPr>
                <p:cNvPr id="7" name="直線コネクタ 6"/>
                <p:cNvCxnSpPr/>
                <p:nvPr/>
              </p:nvCxnSpPr>
              <p:spPr>
                <a:xfrm>
                  <a:off x="971600" y="4898487"/>
                  <a:ext cx="786171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7" name="直線コネクタ 96"/>
                <p:cNvCxnSpPr/>
                <p:nvPr/>
              </p:nvCxnSpPr>
              <p:spPr>
                <a:xfrm>
                  <a:off x="968288" y="5461508"/>
                  <a:ext cx="786171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直線コネクタ 98"/>
                <p:cNvCxnSpPr/>
                <p:nvPr/>
              </p:nvCxnSpPr>
              <p:spPr>
                <a:xfrm>
                  <a:off x="968933" y="6052432"/>
                  <a:ext cx="7861714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直線コネクタ 99"/>
                <p:cNvCxnSpPr/>
                <p:nvPr/>
              </p:nvCxnSpPr>
              <p:spPr>
                <a:xfrm>
                  <a:off x="2081594" y="4182325"/>
                  <a:ext cx="0" cy="2485869"/>
                </a:xfrm>
                <a:prstGeom prst="line">
                  <a:avLst/>
                </a:prstGeom>
                <a:ln w="44450" cmpd="dbl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1" name="直線コネクタ 100"/>
                <p:cNvCxnSpPr/>
                <p:nvPr/>
              </p:nvCxnSpPr>
              <p:spPr>
                <a:xfrm>
                  <a:off x="2868202" y="4182325"/>
                  <a:ext cx="0" cy="2485869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直線コネクタ 101"/>
                <p:cNvCxnSpPr/>
                <p:nvPr/>
              </p:nvCxnSpPr>
              <p:spPr>
                <a:xfrm>
                  <a:off x="4638071" y="4133289"/>
                  <a:ext cx="0" cy="2485869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3" name="正方形/長方形 102"/>
                <p:cNvSpPr/>
                <p:nvPr/>
              </p:nvSpPr>
              <p:spPr>
                <a:xfrm>
                  <a:off x="1360533" y="4275272"/>
                  <a:ext cx="419206" cy="46166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altLang="ja-JP" sz="2400" dirty="0">
                      <a:latin typeface="+mn-ea"/>
                    </a:rPr>
                    <a:t>θ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sp>
              <p:nvSpPr>
                <p:cNvPr id="13" name="正方形/長方形 12"/>
                <p:cNvSpPr/>
                <p:nvPr/>
              </p:nvSpPr>
              <p:spPr>
                <a:xfrm>
                  <a:off x="4751842" y="4319480"/>
                  <a:ext cx="836173" cy="46166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９０</a:t>
                  </a:r>
                  <a:r>
                    <a:rPr lang="en-US" altLang="ja-JP" sz="2400" dirty="0"/>
                    <a:t>° </a:t>
                  </a:r>
                  <a:endParaRPr lang="ja-JP" altLang="en-US" sz="2400" dirty="0"/>
                </a:p>
              </p:txBody>
            </p:sp>
            <p:sp>
              <p:nvSpPr>
                <p:cNvPr id="111" name="正方形/長方形 110"/>
                <p:cNvSpPr/>
                <p:nvPr/>
              </p:nvSpPr>
              <p:spPr>
                <a:xfrm>
                  <a:off x="2273492" y="4312440"/>
                  <a:ext cx="671811" cy="461664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０</a:t>
                  </a:r>
                  <a:r>
                    <a:rPr lang="en-US" altLang="ja-JP" sz="2400" dirty="0"/>
                    <a:t>° </a:t>
                  </a:r>
                  <a:endParaRPr lang="ja-JP" altLang="en-US" sz="2400" dirty="0"/>
                </a:p>
              </p:txBody>
            </p:sp>
            <p:sp>
              <p:nvSpPr>
                <p:cNvPr id="114" name="正方形/長方形 113"/>
                <p:cNvSpPr/>
                <p:nvPr/>
              </p:nvSpPr>
              <p:spPr>
                <a:xfrm>
                  <a:off x="7765112" y="4346171"/>
                  <a:ext cx="1084518" cy="4616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2400" dirty="0"/>
                    <a:t>１８０</a:t>
                  </a:r>
                  <a:r>
                    <a:rPr lang="en-US" altLang="ja-JP" sz="2400" dirty="0"/>
                    <a:t>° </a:t>
                  </a:r>
                  <a:endParaRPr lang="ja-JP" altLang="en-US" sz="2400" dirty="0"/>
                </a:p>
              </p:txBody>
            </p:sp>
            <p:sp>
              <p:nvSpPr>
                <p:cNvPr id="116" name="正方形/長方形 115"/>
                <p:cNvSpPr/>
                <p:nvPr/>
              </p:nvSpPr>
              <p:spPr>
                <a:xfrm>
                  <a:off x="1158282" y="4904313"/>
                  <a:ext cx="1053953" cy="53644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altLang="ja-JP" sz="2400" dirty="0"/>
                    <a:t>sin </a:t>
                  </a:r>
                  <a:r>
                    <a:rPr lang="en-US" altLang="ja-JP" sz="2400" dirty="0">
                      <a:latin typeface="+mn-ea"/>
                    </a:rPr>
                    <a:t>θ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sp>
              <p:nvSpPr>
                <p:cNvPr id="117" name="正方形/長方形 116"/>
                <p:cNvSpPr/>
                <p:nvPr/>
              </p:nvSpPr>
              <p:spPr>
                <a:xfrm>
                  <a:off x="1158282" y="5465393"/>
                  <a:ext cx="1053953" cy="53644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altLang="ja-JP" sz="2400" dirty="0"/>
                    <a:t>cos </a:t>
                  </a:r>
                  <a:r>
                    <a:rPr lang="en-US" altLang="ja-JP" sz="2400" dirty="0">
                      <a:latin typeface="+mn-ea"/>
                    </a:rPr>
                    <a:t>θ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sp>
              <p:nvSpPr>
                <p:cNvPr id="118" name="正方形/長方形 117"/>
                <p:cNvSpPr/>
                <p:nvPr/>
              </p:nvSpPr>
              <p:spPr>
                <a:xfrm>
                  <a:off x="1158282" y="6099217"/>
                  <a:ext cx="1053953" cy="53644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altLang="ja-JP" sz="2400" dirty="0"/>
                    <a:t>tan </a:t>
                  </a:r>
                  <a:r>
                    <a:rPr lang="en-US" altLang="ja-JP" sz="2400" dirty="0">
                      <a:latin typeface="+mn-ea"/>
                    </a:rPr>
                    <a:t>θ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190" name="直線コネクタ 189"/>
                <p:cNvCxnSpPr/>
                <p:nvPr/>
              </p:nvCxnSpPr>
              <p:spPr>
                <a:xfrm>
                  <a:off x="5490230" y="4177708"/>
                  <a:ext cx="0" cy="2485869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1" name="直線コネクタ 190"/>
                <p:cNvCxnSpPr/>
                <p:nvPr/>
              </p:nvCxnSpPr>
              <p:spPr>
                <a:xfrm>
                  <a:off x="7597531" y="4185766"/>
                  <a:ext cx="0" cy="2485869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" name="グループ化 2">
                <a:extLst>
                  <a:ext uri="{FF2B5EF4-FFF2-40B4-BE49-F238E27FC236}">
                    <a16:creationId xmlns:a16="http://schemas.microsoft.com/office/drawing/2014/main" id="{26067D31-E72A-0CD9-362F-9DD2AD5F0109}"/>
                  </a:ext>
                </a:extLst>
              </p:cNvPr>
              <p:cNvGrpSpPr/>
              <p:nvPr/>
            </p:nvGrpSpPr>
            <p:grpSpPr>
              <a:xfrm>
                <a:off x="2390321" y="963758"/>
                <a:ext cx="1952598" cy="524428"/>
                <a:chOff x="160338" y="1230897"/>
                <a:chExt cx="1952598" cy="524428"/>
              </a:xfrm>
            </p:grpSpPr>
            <p:sp>
              <p:nvSpPr>
                <p:cNvPr id="4" name="正方形/長方形 3">
                  <a:extLst>
                    <a:ext uri="{FF2B5EF4-FFF2-40B4-BE49-F238E27FC236}">
                      <a16:creationId xmlns:a16="http://schemas.microsoft.com/office/drawing/2014/main" id="{AD49F262-5CCB-493B-023B-0F9A0AD8C3A0}"/>
                    </a:ext>
                  </a:extLst>
                </p:cNvPr>
                <p:cNvSpPr/>
                <p:nvPr/>
              </p:nvSpPr>
              <p:spPr>
                <a:xfrm>
                  <a:off x="160338" y="1293660"/>
                  <a:ext cx="1952598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０</a:t>
                  </a:r>
                  <a:r>
                    <a:rPr lang="en-US" altLang="ja-JP" sz="2400" dirty="0"/>
                    <a:t> </a:t>
                  </a:r>
                  <a:r>
                    <a:rPr lang="ja-JP" altLang="en-US" sz="2400" dirty="0"/>
                    <a:t>＜</a:t>
                  </a:r>
                  <a:r>
                    <a:rPr lang="en-US" altLang="ja-JP" sz="2400" dirty="0">
                      <a:latin typeface="+mn-ea"/>
                    </a:rPr>
                    <a:t>θ</a:t>
                  </a:r>
                  <a:r>
                    <a:rPr lang="ja-JP" altLang="en-US" sz="2400" dirty="0"/>
                    <a:t>＜９０ </a:t>
                  </a:r>
                </a:p>
              </p:txBody>
            </p:sp>
            <p:sp>
              <p:nvSpPr>
                <p:cNvPr id="6" name="正方形/長方形 5">
                  <a:extLst>
                    <a:ext uri="{FF2B5EF4-FFF2-40B4-BE49-F238E27FC236}">
                      <a16:creationId xmlns:a16="http://schemas.microsoft.com/office/drawing/2014/main" id="{C25931C2-6285-CAD0-03BB-B0B4523EA8EC}"/>
                    </a:ext>
                  </a:extLst>
                </p:cNvPr>
                <p:cNvSpPr/>
                <p:nvPr/>
              </p:nvSpPr>
              <p:spPr>
                <a:xfrm>
                  <a:off x="337169" y="1249855"/>
                  <a:ext cx="363969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altLang="ja-JP" sz="2400" dirty="0">
                      <a:solidFill>
                        <a:prstClr val="black"/>
                      </a:solidFill>
                    </a:rPr>
                    <a:t>°</a:t>
                  </a:r>
                  <a:endParaRPr lang="ja-JP" altLang="en-US" sz="2400" dirty="0"/>
                </a:p>
              </p:txBody>
            </p:sp>
            <p:sp>
              <p:nvSpPr>
                <p:cNvPr id="8" name="正方形/長方形 7">
                  <a:extLst>
                    <a:ext uri="{FF2B5EF4-FFF2-40B4-BE49-F238E27FC236}">
                      <a16:creationId xmlns:a16="http://schemas.microsoft.com/office/drawing/2014/main" id="{F2C38CB1-C8A7-2024-3F05-082F1733881C}"/>
                    </a:ext>
                  </a:extLst>
                </p:cNvPr>
                <p:cNvSpPr/>
                <p:nvPr/>
              </p:nvSpPr>
              <p:spPr>
                <a:xfrm>
                  <a:off x="1748966" y="1230897"/>
                  <a:ext cx="363969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altLang="ja-JP" sz="2400" dirty="0">
                      <a:solidFill>
                        <a:prstClr val="black"/>
                      </a:solidFill>
                    </a:rPr>
                    <a:t>°</a:t>
                  </a:r>
                  <a:endParaRPr lang="ja-JP" altLang="en-US" sz="2400" dirty="0"/>
                </a:p>
              </p:txBody>
            </p:sp>
          </p:grpSp>
          <p:grpSp>
            <p:nvGrpSpPr>
              <p:cNvPr id="9" name="グループ化 8">
                <a:extLst>
                  <a:ext uri="{FF2B5EF4-FFF2-40B4-BE49-F238E27FC236}">
                    <a16:creationId xmlns:a16="http://schemas.microsoft.com/office/drawing/2014/main" id="{8DB129DB-3718-5C84-6CA8-A63F3D51D616}"/>
                  </a:ext>
                </a:extLst>
              </p:cNvPr>
              <p:cNvGrpSpPr/>
              <p:nvPr/>
            </p:nvGrpSpPr>
            <p:grpSpPr>
              <a:xfrm>
                <a:off x="5223180" y="1024294"/>
                <a:ext cx="2372896" cy="471025"/>
                <a:chOff x="160337" y="1293660"/>
                <a:chExt cx="2372896" cy="471025"/>
              </a:xfrm>
            </p:grpSpPr>
            <p:sp>
              <p:nvSpPr>
                <p:cNvPr id="11" name="正方形/長方形 10">
                  <a:extLst>
                    <a:ext uri="{FF2B5EF4-FFF2-40B4-BE49-F238E27FC236}">
                      <a16:creationId xmlns:a16="http://schemas.microsoft.com/office/drawing/2014/main" id="{CE31620A-8D47-B556-FEF9-80069D8FE2D1}"/>
                    </a:ext>
                  </a:extLst>
                </p:cNvPr>
                <p:cNvSpPr/>
                <p:nvPr/>
              </p:nvSpPr>
              <p:spPr>
                <a:xfrm>
                  <a:off x="160337" y="1293660"/>
                  <a:ext cx="2339491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９０</a:t>
                  </a:r>
                  <a:r>
                    <a:rPr lang="en-US" altLang="ja-JP" sz="2400" dirty="0"/>
                    <a:t> </a:t>
                  </a:r>
                  <a:r>
                    <a:rPr lang="ja-JP" altLang="en-US" sz="2400" dirty="0"/>
                    <a:t>＜</a:t>
                  </a:r>
                  <a:r>
                    <a:rPr lang="en-US" altLang="ja-JP" sz="2400" dirty="0">
                      <a:latin typeface="+mn-ea"/>
                    </a:rPr>
                    <a:t>θ</a:t>
                  </a:r>
                  <a:r>
                    <a:rPr lang="ja-JP" altLang="en-US" sz="2400" dirty="0"/>
                    <a:t>＜１８０ </a:t>
                  </a:r>
                </a:p>
              </p:txBody>
            </p:sp>
            <p:sp>
              <p:nvSpPr>
                <p:cNvPr id="12" name="正方形/長方形 11">
                  <a:extLst>
                    <a:ext uri="{FF2B5EF4-FFF2-40B4-BE49-F238E27FC236}">
                      <a16:creationId xmlns:a16="http://schemas.microsoft.com/office/drawing/2014/main" id="{FBF3CC1B-2D86-8922-9556-7D18D5FAC1E7}"/>
                    </a:ext>
                  </a:extLst>
                </p:cNvPr>
                <p:cNvSpPr/>
                <p:nvPr/>
              </p:nvSpPr>
              <p:spPr>
                <a:xfrm>
                  <a:off x="574455" y="1303020"/>
                  <a:ext cx="363969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altLang="ja-JP" sz="2400" dirty="0">
                      <a:solidFill>
                        <a:prstClr val="black"/>
                      </a:solidFill>
                    </a:rPr>
                    <a:t>°</a:t>
                  </a:r>
                  <a:endParaRPr lang="ja-JP" altLang="en-US" sz="2400" dirty="0"/>
                </a:p>
              </p:txBody>
            </p:sp>
            <p:sp>
              <p:nvSpPr>
                <p:cNvPr id="17" name="正方形/長方形 16">
                  <a:extLst>
                    <a:ext uri="{FF2B5EF4-FFF2-40B4-BE49-F238E27FC236}">
                      <a16:creationId xmlns:a16="http://schemas.microsoft.com/office/drawing/2014/main" id="{692F578C-7FF3-E479-0A8D-A5EA2A4D5453}"/>
                    </a:ext>
                  </a:extLst>
                </p:cNvPr>
                <p:cNvSpPr/>
                <p:nvPr/>
              </p:nvSpPr>
              <p:spPr>
                <a:xfrm>
                  <a:off x="2169264" y="1295507"/>
                  <a:ext cx="363969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altLang="ja-JP" sz="2400" dirty="0">
                      <a:solidFill>
                        <a:prstClr val="black"/>
                      </a:solidFill>
                    </a:rPr>
                    <a:t>°</a:t>
                  </a:r>
                  <a:endParaRPr lang="ja-JP" altLang="en-US" sz="2400" dirty="0"/>
                </a:p>
              </p:txBody>
            </p:sp>
          </p:grpSp>
        </p:grpSp>
        <p:sp>
          <p:nvSpPr>
            <p:cNvPr id="248" name="正方形/長方形 247"/>
            <p:cNvSpPr/>
            <p:nvPr/>
          </p:nvSpPr>
          <p:spPr>
            <a:xfrm>
              <a:off x="2920130" y="732926"/>
              <a:ext cx="108369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鋭角</a:t>
              </a:r>
            </a:p>
          </p:txBody>
        </p:sp>
        <p:sp>
          <p:nvSpPr>
            <p:cNvPr id="249" name="正方形/長方形 248"/>
            <p:cNvSpPr/>
            <p:nvPr/>
          </p:nvSpPr>
          <p:spPr>
            <a:xfrm>
              <a:off x="6082686" y="735029"/>
              <a:ext cx="108369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鈍角</a:t>
              </a:r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B574F331-1989-091D-BC4E-99F79E18F4B6}"/>
              </a:ext>
            </a:extLst>
          </p:cNvPr>
          <p:cNvGrpSpPr/>
          <p:nvPr/>
        </p:nvGrpSpPr>
        <p:grpSpPr>
          <a:xfrm>
            <a:off x="86762" y="3008643"/>
            <a:ext cx="1671568" cy="812189"/>
            <a:chOff x="1067181" y="4783150"/>
            <a:chExt cx="1671568" cy="812189"/>
          </a:xfrm>
        </p:grpSpPr>
        <p:grpSp>
          <p:nvGrpSpPr>
            <p:cNvPr id="19" name="グループ化 18">
              <a:extLst>
                <a:ext uri="{FF2B5EF4-FFF2-40B4-BE49-F238E27FC236}">
                  <a16:creationId xmlns:a16="http://schemas.microsoft.com/office/drawing/2014/main" id="{1BFD0A8A-2E2A-C82E-8591-6AEE9845805E}"/>
                </a:ext>
              </a:extLst>
            </p:cNvPr>
            <p:cNvGrpSpPr/>
            <p:nvPr/>
          </p:nvGrpSpPr>
          <p:grpSpPr>
            <a:xfrm>
              <a:off x="1067181" y="4783150"/>
              <a:ext cx="1539124" cy="766134"/>
              <a:chOff x="107504" y="4607082"/>
              <a:chExt cx="1539124" cy="766134"/>
            </a:xfrm>
          </p:grpSpPr>
          <p:sp>
            <p:nvSpPr>
              <p:cNvPr id="22" name="正方形/長方形 21">
                <a:extLst>
                  <a:ext uri="{FF2B5EF4-FFF2-40B4-BE49-F238E27FC236}">
                    <a16:creationId xmlns:a16="http://schemas.microsoft.com/office/drawing/2014/main" id="{6D64A42E-1373-E40D-6C7E-CF0FDC1530E1}"/>
                  </a:ext>
                </a:extLst>
              </p:cNvPr>
              <p:cNvSpPr/>
              <p:nvPr/>
            </p:nvSpPr>
            <p:spPr>
              <a:xfrm>
                <a:off x="107504" y="4779736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sin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23" name="グループ化 22">
                <a:extLst>
                  <a:ext uri="{FF2B5EF4-FFF2-40B4-BE49-F238E27FC236}">
                    <a16:creationId xmlns:a16="http://schemas.microsoft.com/office/drawing/2014/main" id="{690FA901-D67A-8A6D-687F-AE518FD8FEB7}"/>
                  </a:ext>
                </a:extLst>
              </p:cNvPr>
              <p:cNvGrpSpPr/>
              <p:nvPr/>
            </p:nvGrpSpPr>
            <p:grpSpPr>
              <a:xfrm>
                <a:off x="720734" y="4768945"/>
                <a:ext cx="925894" cy="461665"/>
                <a:chOff x="1154857" y="2196452"/>
                <a:chExt cx="925894" cy="461665"/>
              </a:xfrm>
            </p:grpSpPr>
            <p:sp>
              <p:nvSpPr>
                <p:cNvPr id="30" name="正方形/長方形 29">
                  <a:extLst>
                    <a:ext uri="{FF2B5EF4-FFF2-40B4-BE49-F238E27FC236}">
                      <a16:creationId xmlns:a16="http://schemas.microsoft.com/office/drawing/2014/main" id="{D348729B-4027-3C7F-99CA-2B3A066CBB62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31" name="直線コネクタ 30">
                  <a:extLst>
                    <a:ext uri="{FF2B5EF4-FFF2-40B4-BE49-F238E27FC236}">
                      <a16:creationId xmlns:a16="http://schemas.microsoft.com/office/drawing/2014/main" id="{5AB87980-5530-D835-76EB-289557E15D65}"/>
                    </a:ext>
                  </a:extLst>
                </p:cNvPr>
                <p:cNvCxnSpPr/>
                <p:nvPr/>
              </p:nvCxnSpPr>
              <p:spPr bwMode="auto">
                <a:xfrm>
                  <a:off x="1571153" y="2441711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4" name="グループ化 23">
                <a:extLst>
                  <a:ext uri="{FF2B5EF4-FFF2-40B4-BE49-F238E27FC236}">
                    <a16:creationId xmlns:a16="http://schemas.microsoft.com/office/drawing/2014/main" id="{D90FB5FE-BB9E-3E0C-39A1-CEDDB6BDD935}"/>
                  </a:ext>
                </a:extLst>
              </p:cNvPr>
              <p:cNvGrpSpPr/>
              <p:nvPr/>
            </p:nvGrpSpPr>
            <p:grpSpPr>
              <a:xfrm>
                <a:off x="1118940" y="4960282"/>
                <a:ext cx="471570" cy="412934"/>
                <a:chOff x="3937546" y="3415467"/>
                <a:chExt cx="471570" cy="412934"/>
              </a:xfrm>
            </p:grpSpPr>
            <p:sp>
              <p:nvSpPr>
                <p:cNvPr id="28" name="正方形/長方形 27">
                  <a:extLst>
                    <a:ext uri="{FF2B5EF4-FFF2-40B4-BE49-F238E27FC236}">
                      <a16:creationId xmlns:a16="http://schemas.microsoft.com/office/drawing/2014/main" id="{2483CA83-48AB-EE9C-26C4-EC93232F863D}"/>
                    </a:ext>
                  </a:extLst>
                </p:cNvPr>
                <p:cNvSpPr/>
                <p:nvPr/>
              </p:nvSpPr>
              <p:spPr>
                <a:xfrm>
                  <a:off x="4059248" y="3514962"/>
                  <a:ext cx="261357" cy="261357"/>
                </a:xfrm>
                <a:prstGeom prst="rect">
                  <a:avLst/>
                </a:prstGeom>
                <a:solidFill>
                  <a:srgbClr val="92D050">
                    <a:alpha val="36000"/>
                  </a:srgbClr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29" name="正方形/長方形 28">
                  <a:extLst>
                    <a:ext uri="{FF2B5EF4-FFF2-40B4-BE49-F238E27FC236}">
                      <a16:creationId xmlns:a16="http://schemas.microsoft.com/office/drawing/2014/main" id="{8E7C3AB4-AE30-0E9F-9BBC-BBCFCB5C104D}"/>
                    </a:ext>
                  </a:extLst>
                </p:cNvPr>
                <p:cNvSpPr/>
                <p:nvPr/>
              </p:nvSpPr>
              <p:spPr>
                <a:xfrm>
                  <a:off x="3937546" y="3415467"/>
                  <a:ext cx="471570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ｒ</a:t>
                  </a:r>
                </a:p>
              </p:txBody>
            </p:sp>
          </p:grpSp>
          <p:grpSp>
            <p:nvGrpSpPr>
              <p:cNvPr id="25" name="グループ化 24">
                <a:extLst>
                  <a:ext uri="{FF2B5EF4-FFF2-40B4-BE49-F238E27FC236}">
                    <a16:creationId xmlns:a16="http://schemas.microsoft.com/office/drawing/2014/main" id="{8BD94193-CE3F-4EA0-5533-ECD59530B47D}"/>
                  </a:ext>
                </a:extLst>
              </p:cNvPr>
              <p:cNvGrpSpPr/>
              <p:nvPr/>
            </p:nvGrpSpPr>
            <p:grpSpPr>
              <a:xfrm>
                <a:off x="1129841" y="4607082"/>
                <a:ext cx="371199" cy="412934"/>
                <a:chOff x="4336422" y="1952830"/>
                <a:chExt cx="371199" cy="412934"/>
              </a:xfrm>
            </p:grpSpPr>
            <p:sp>
              <p:nvSpPr>
                <p:cNvPr id="26" name="正方形/長方形 25">
                  <a:extLst>
                    <a:ext uri="{FF2B5EF4-FFF2-40B4-BE49-F238E27FC236}">
                      <a16:creationId xmlns:a16="http://schemas.microsoft.com/office/drawing/2014/main" id="{A3BF7F65-F744-8D53-00EB-71A72B5F22EE}"/>
                    </a:ext>
                  </a:extLst>
                </p:cNvPr>
                <p:cNvSpPr/>
                <p:nvPr/>
              </p:nvSpPr>
              <p:spPr>
                <a:xfrm>
                  <a:off x="4446264" y="2060141"/>
                  <a:ext cx="261357" cy="261357"/>
                </a:xfrm>
                <a:prstGeom prst="rect">
                  <a:avLst/>
                </a:prstGeom>
                <a:solidFill>
                  <a:srgbClr val="FF0000">
                    <a:alpha val="36000"/>
                  </a:srgbClr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27" name="正方形/長方形 26">
                  <a:extLst>
                    <a:ext uri="{FF2B5EF4-FFF2-40B4-BE49-F238E27FC236}">
                      <a16:creationId xmlns:a16="http://schemas.microsoft.com/office/drawing/2014/main" id="{4EBA794B-3524-8FF2-14D4-6E713C20E1AF}"/>
                    </a:ext>
                  </a:extLst>
                </p:cNvPr>
                <p:cNvSpPr/>
                <p:nvPr/>
              </p:nvSpPr>
              <p:spPr>
                <a:xfrm>
                  <a:off x="4336422" y="1952830"/>
                  <a:ext cx="365963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ｙ</a:t>
                  </a:r>
                </a:p>
              </p:txBody>
            </p:sp>
          </p:grpSp>
        </p:grpSp>
        <p:sp>
          <p:nvSpPr>
            <p:cNvPr id="20" name="吹き出し: 角を丸めた四角形 19">
              <a:extLst>
                <a:ext uri="{FF2B5EF4-FFF2-40B4-BE49-F238E27FC236}">
                  <a16:creationId xmlns:a16="http://schemas.microsoft.com/office/drawing/2014/main" id="{696E9AF5-3FDA-28F3-4E93-199E30026E00}"/>
                </a:ext>
              </a:extLst>
            </p:cNvPr>
            <p:cNvSpPr/>
            <p:nvPr/>
          </p:nvSpPr>
          <p:spPr>
            <a:xfrm>
              <a:off x="1095889" y="4829205"/>
              <a:ext cx="1642860" cy="766134"/>
            </a:xfrm>
            <a:prstGeom prst="wedgeRoundRectCallout">
              <a:avLst>
                <a:gd name="adj1" fmla="val 43540"/>
                <a:gd name="adj2" fmla="val 70481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224" name="グループ化 223">
            <a:extLst>
              <a:ext uri="{FF2B5EF4-FFF2-40B4-BE49-F238E27FC236}">
                <a16:creationId xmlns:a16="http://schemas.microsoft.com/office/drawing/2014/main" id="{F045DBAD-E528-89B7-6B28-63F602DCA6F5}"/>
              </a:ext>
            </a:extLst>
          </p:cNvPr>
          <p:cNvGrpSpPr/>
          <p:nvPr/>
        </p:nvGrpSpPr>
        <p:grpSpPr>
          <a:xfrm>
            <a:off x="8582518" y="5989040"/>
            <a:ext cx="566414" cy="418569"/>
            <a:chOff x="8378672" y="3143261"/>
            <a:chExt cx="566414" cy="418569"/>
          </a:xfrm>
        </p:grpSpPr>
        <p:sp>
          <p:nvSpPr>
            <p:cNvPr id="225" name="正方形/長方形 224">
              <a:extLst>
                <a:ext uri="{FF2B5EF4-FFF2-40B4-BE49-F238E27FC236}">
                  <a16:creationId xmlns:a16="http://schemas.microsoft.com/office/drawing/2014/main" id="{6C8123EE-C1A2-A18F-A309-4A9FF7AE3EB9}"/>
                </a:ext>
              </a:extLst>
            </p:cNvPr>
            <p:cNvSpPr/>
            <p:nvPr/>
          </p:nvSpPr>
          <p:spPr>
            <a:xfrm>
              <a:off x="8378672" y="3161720"/>
              <a:ext cx="41920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solidFill>
                    <a:srgbClr val="C00000"/>
                  </a:solidFill>
                </a:rPr>
                <a:t>０</a:t>
              </a:r>
            </a:p>
          </p:txBody>
        </p:sp>
        <p:sp>
          <p:nvSpPr>
            <p:cNvPr id="226" name="正方形/長方形 225">
              <a:extLst>
                <a:ext uri="{FF2B5EF4-FFF2-40B4-BE49-F238E27FC236}">
                  <a16:creationId xmlns:a16="http://schemas.microsoft.com/office/drawing/2014/main" id="{BD6E4607-6455-C057-2FE1-BB77AE7DA474}"/>
                </a:ext>
              </a:extLst>
            </p:cNvPr>
            <p:cNvSpPr/>
            <p:nvPr/>
          </p:nvSpPr>
          <p:spPr>
            <a:xfrm>
              <a:off x="8525880" y="3143261"/>
              <a:ext cx="41920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solidFill>
                    <a:srgbClr val="C00000"/>
                  </a:solidFill>
                </a:rPr>
                <a:t>°</a:t>
              </a:r>
              <a:endParaRPr lang="ja-JP" altLang="en-US" sz="20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227" name="グループ化 226">
            <a:extLst>
              <a:ext uri="{FF2B5EF4-FFF2-40B4-BE49-F238E27FC236}">
                <a16:creationId xmlns:a16="http://schemas.microsoft.com/office/drawing/2014/main" id="{3641CF24-D004-DAAA-4E9F-1EFE2DE31A00}"/>
              </a:ext>
            </a:extLst>
          </p:cNvPr>
          <p:cNvGrpSpPr/>
          <p:nvPr/>
        </p:nvGrpSpPr>
        <p:grpSpPr>
          <a:xfrm>
            <a:off x="7294081" y="4431375"/>
            <a:ext cx="914231" cy="461665"/>
            <a:chOff x="8365828" y="3123278"/>
            <a:chExt cx="914231" cy="461665"/>
          </a:xfrm>
        </p:grpSpPr>
        <p:sp>
          <p:nvSpPr>
            <p:cNvPr id="228" name="正方形/長方形 227">
              <a:extLst>
                <a:ext uri="{FF2B5EF4-FFF2-40B4-BE49-F238E27FC236}">
                  <a16:creationId xmlns:a16="http://schemas.microsoft.com/office/drawing/2014/main" id="{7CCDB989-CFA4-1918-C49A-742DAE774114}"/>
                </a:ext>
              </a:extLst>
            </p:cNvPr>
            <p:cNvSpPr/>
            <p:nvPr/>
          </p:nvSpPr>
          <p:spPr>
            <a:xfrm>
              <a:off x="8365828" y="3169367"/>
              <a:ext cx="91423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solidFill>
                    <a:srgbClr val="0070C0"/>
                  </a:solidFill>
                </a:rPr>
                <a:t>９０</a:t>
              </a:r>
            </a:p>
          </p:txBody>
        </p:sp>
        <p:sp>
          <p:nvSpPr>
            <p:cNvPr id="229" name="正方形/長方形 228">
              <a:extLst>
                <a:ext uri="{FF2B5EF4-FFF2-40B4-BE49-F238E27FC236}">
                  <a16:creationId xmlns:a16="http://schemas.microsoft.com/office/drawing/2014/main" id="{9DE9395B-6FA8-45E2-ABF6-B4643DE07A87}"/>
                </a:ext>
              </a:extLst>
            </p:cNvPr>
            <p:cNvSpPr/>
            <p:nvPr/>
          </p:nvSpPr>
          <p:spPr>
            <a:xfrm>
              <a:off x="8708204" y="3123278"/>
              <a:ext cx="41920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>
                  <a:solidFill>
                    <a:srgbClr val="0070C0"/>
                  </a:solidFill>
                  <a:latin typeface="+mn-ea"/>
                </a:rPr>
                <a:t>°</a:t>
              </a:r>
              <a:endParaRPr lang="ja-JP" altLang="en-US" sz="2400" dirty="0">
                <a:solidFill>
                  <a:srgbClr val="0070C0"/>
                </a:solidFill>
                <a:latin typeface="+mn-ea"/>
              </a:endParaRPr>
            </a:p>
          </p:txBody>
        </p:sp>
      </p:grpSp>
      <p:grpSp>
        <p:nvGrpSpPr>
          <p:cNvPr id="230" name="グループ化 229">
            <a:extLst>
              <a:ext uri="{FF2B5EF4-FFF2-40B4-BE49-F238E27FC236}">
                <a16:creationId xmlns:a16="http://schemas.microsoft.com/office/drawing/2014/main" id="{6608D4E8-C16B-E380-EA3E-75E3B6C4A5B8}"/>
              </a:ext>
            </a:extLst>
          </p:cNvPr>
          <p:cNvGrpSpPr/>
          <p:nvPr/>
        </p:nvGrpSpPr>
        <p:grpSpPr>
          <a:xfrm>
            <a:off x="6129807" y="6020013"/>
            <a:ext cx="926377" cy="409259"/>
            <a:chOff x="8041078" y="3160218"/>
            <a:chExt cx="926377" cy="409259"/>
          </a:xfrm>
        </p:grpSpPr>
        <p:sp>
          <p:nvSpPr>
            <p:cNvPr id="231" name="正方形/長方形 230">
              <a:extLst>
                <a:ext uri="{FF2B5EF4-FFF2-40B4-BE49-F238E27FC236}">
                  <a16:creationId xmlns:a16="http://schemas.microsoft.com/office/drawing/2014/main" id="{48F0D770-60B4-BE00-4B01-7A5DB138E86B}"/>
                </a:ext>
              </a:extLst>
            </p:cNvPr>
            <p:cNvSpPr/>
            <p:nvPr/>
          </p:nvSpPr>
          <p:spPr>
            <a:xfrm>
              <a:off x="8041078" y="3169367"/>
              <a:ext cx="729937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solidFill>
                    <a:srgbClr val="00B050"/>
                  </a:solidFill>
                </a:rPr>
                <a:t>１８０</a:t>
              </a:r>
            </a:p>
          </p:txBody>
        </p:sp>
        <p:sp>
          <p:nvSpPr>
            <p:cNvPr id="232" name="正方形/長方形 231">
              <a:extLst>
                <a:ext uri="{FF2B5EF4-FFF2-40B4-BE49-F238E27FC236}">
                  <a16:creationId xmlns:a16="http://schemas.microsoft.com/office/drawing/2014/main" id="{2460F102-27A1-85B6-0890-64CF879E9C05}"/>
                </a:ext>
              </a:extLst>
            </p:cNvPr>
            <p:cNvSpPr/>
            <p:nvPr/>
          </p:nvSpPr>
          <p:spPr>
            <a:xfrm>
              <a:off x="8548249" y="3160218"/>
              <a:ext cx="41920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solidFill>
                    <a:srgbClr val="00B050"/>
                  </a:solidFill>
                </a:rPr>
                <a:t>°</a:t>
              </a:r>
              <a:endParaRPr lang="ja-JP" altLang="en-US" sz="20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233" name="グループ化 232">
            <a:extLst>
              <a:ext uri="{FF2B5EF4-FFF2-40B4-BE49-F238E27FC236}">
                <a16:creationId xmlns:a16="http://schemas.microsoft.com/office/drawing/2014/main" id="{5E48F926-A106-804A-E6EA-871D996CA953}"/>
              </a:ext>
            </a:extLst>
          </p:cNvPr>
          <p:cNvGrpSpPr/>
          <p:nvPr/>
        </p:nvGrpSpPr>
        <p:grpSpPr>
          <a:xfrm>
            <a:off x="5562024" y="5979811"/>
            <a:ext cx="566414" cy="418569"/>
            <a:chOff x="8378672" y="3143261"/>
            <a:chExt cx="566414" cy="418569"/>
          </a:xfrm>
        </p:grpSpPr>
        <p:sp>
          <p:nvSpPr>
            <p:cNvPr id="250" name="正方形/長方形 249">
              <a:extLst>
                <a:ext uri="{FF2B5EF4-FFF2-40B4-BE49-F238E27FC236}">
                  <a16:creationId xmlns:a16="http://schemas.microsoft.com/office/drawing/2014/main" id="{614616D3-B78C-F600-95CD-F5B27AAB34DE}"/>
                </a:ext>
              </a:extLst>
            </p:cNvPr>
            <p:cNvSpPr/>
            <p:nvPr/>
          </p:nvSpPr>
          <p:spPr>
            <a:xfrm>
              <a:off x="8378672" y="3161720"/>
              <a:ext cx="41920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solidFill>
                    <a:srgbClr val="C00000"/>
                  </a:solidFill>
                </a:rPr>
                <a:t>０</a:t>
              </a:r>
            </a:p>
          </p:txBody>
        </p:sp>
        <p:sp>
          <p:nvSpPr>
            <p:cNvPr id="251" name="正方形/長方形 250">
              <a:extLst>
                <a:ext uri="{FF2B5EF4-FFF2-40B4-BE49-F238E27FC236}">
                  <a16:creationId xmlns:a16="http://schemas.microsoft.com/office/drawing/2014/main" id="{EFE57C76-6D5D-4D3F-2106-C9358DE329A2}"/>
                </a:ext>
              </a:extLst>
            </p:cNvPr>
            <p:cNvSpPr/>
            <p:nvPr/>
          </p:nvSpPr>
          <p:spPr>
            <a:xfrm>
              <a:off x="8525880" y="3143261"/>
              <a:ext cx="41920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solidFill>
                    <a:srgbClr val="C00000"/>
                  </a:solidFill>
                </a:rPr>
                <a:t>°</a:t>
              </a:r>
              <a:endParaRPr lang="ja-JP" altLang="en-US" sz="20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252" name="グループ化 251">
            <a:extLst>
              <a:ext uri="{FF2B5EF4-FFF2-40B4-BE49-F238E27FC236}">
                <a16:creationId xmlns:a16="http://schemas.microsoft.com/office/drawing/2014/main" id="{886A773D-E205-7C09-88C5-FB72F658CA95}"/>
              </a:ext>
            </a:extLst>
          </p:cNvPr>
          <p:cNvGrpSpPr/>
          <p:nvPr/>
        </p:nvGrpSpPr>
        <p:grpSpPr>
          <a:xfrm>
            <a:off x="4372867" y="4409527"/>
            <a:ext cx="914231" cy="461665"/>
            <a:chOff x="8365828" y="3123278"/>
            <a:chExt cx="914231" cy="461665"/>
          </a:xfrm>
        </p:grpSpPr>
        <p:sp>
          <p:nvSpPr>
            <p:cNvPr id="253" name="正方形/長方形 252">
              <a:extLst>
                <a:ext uri="{FF2B5EF4-FFF2-40B4-BE49-F238E27FC236}">
                  <a16:creationId xmlns:a16="http://schemas.microsoft.com/office/drawing/2014/main" id="{7E3D0688-8799-2346-DDDF-88431E354C47}"/>
                </a:ext>
              </a:extLst>
            </p:cNvPr>
            <p:cNvSpPr/>
            <p:nvPr/>
          </p:nvSpPr>
          <p:spPr>
            <a:xfrm>
              <a:off x="8365828" y="3169367"/>
              <a:ext cx="91423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solidFill>
                    <a:srgbClr val="0070C0"/>
                  </a:solidFill>
                </a:rPr>
                <a:t>９０</a:t>
              </a:r>
            </a:p>
          </p:txBody>
        </p: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5540312A-1A08-C623-47B6-1AD7658D703C}"/>
                </a:ext>
              </a:extLst>
            </p:cNvPr>
            <p:cNvSpPr/>
            <p:nvPr/>
          </p:nvSpPr>
          <p:spPr>
            <a:xfrm>
              <a:off x="8708204" y="3123278"/>
              <a:ext cx="41920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>
                  <a:solidFill>
                    <a:srgbClr val="0070C0"/>
                  </a:solidFill>
                  <a:latin typeface="+mn-ea"/>
                </a:rPr>
                <a:t>°</a:t>
              </a:r>
              <a:endParaRPr lang="ja-JP" altLang="en-US" sz="2400" dirty="0">
                <a:solidFill>
                  <a:srgbClr val="0070C0"/>
                </a:solidFill>
                <a:latin typeface="+mn-ea"/>
              </a:endParaRPr>
            </a:p>
          </p:txBody>
        </p:sp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DEBED471-081B-FE5F-A4BD-3791C30F0401}"/>
              </a:ext>
            </a:extLst>
          </p:cNvPr>
          <p:cNvGrpSpPr/>
          <p:nvPr/>
        </p:nvGrpSpPr>
        <p:grpSpPr>
          <a:xfrm>
            <a:off x="3108685" y="6010858"/>
            <a:ext cx="926377" cy="409259"/>
            <a:chOff x="8041078" y="3160218"/>
            <a:chExt cx="926377" cy="409259"/>
          </a:xfrm>
        </p:grpSpPr>
        <p:sp>
          <p:nvSpPr>
            <p:cNvPr id="42" name="正方形/長方形 41">
              <a:extLst>
                <a:ext uri="{FF2B5EF4-FFF2-40B4-BE49-F238E27FC236}">
                  <a16:creationId xmlns:a16="http://schemas.microsoft.com/office/drawing/2014/main" id="{A320A466-C826-DBF8-2196-17B3875D946F}"/>
                </a:ext>
              </a:extLst>
            </p:cNvPr>
            <p:cNvSpPr/>
            <p:nvPr/>
          </p:nvSpPr>
          <p:spPr>
            <a:xfrm>
              <a:off x="8041078" y="3169367"/>
              <a:ext cx="729937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solidFill>
                    <a:srgbClr val="00B050"/>
                  </a:solidFill>
                </a:rPr>
                <a:t>１８０</a:t>
              </a:r>
            </a:p>
          </p:txBody>
        </p:sp>
        <p:sp>
          <p:nvSpPr>
            <p:cNvPr id="43" name="正方形/長方形 42">
              <a:extLst>
                <a:ext uri="{FF2B5EF4-FFF2-40B4-BE49-F238E27FC236}">
                  <a16:creationId xmlns:a16="http://schemas.microsoft.com/office/drawing/2014/main" id="{0C246909-2D90-AF41-2824-9DDCF49CC299}"/>
                </a:ext>
              </a:extLst>
            </p:cNvPr>
            <p:cNvSpPr/>
            <p:nvPr/>
          </p:nvSpPr>
          <p:spPr>
            <a:xfrm>
              <a:off x="8548249" y="3160218"/>
              <a:ext cx="41920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solidFill>
                    <a:srgbClr val="00B050"/>
                  </a:solidFill>
                </a:rPr>
                <a:t>°</a:t>
              </a:r>
              <a:endParaRPr lang="ja-JP" altLang="en-US" sz="20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A54E7A7A-35DE-192E-CC32-3940E37004BC}"/>
              </a:ext>
            </a:extLst>
          </p:cNvPr>
          <p:cNvGrpSpPr/>
          <p:nvPr/>
        </p:nvGrpSpPr>
        <p:grpSpPr>
          <a:xfrm>
            <a:off x="2528959" y="5999409"/>
            <a:ext cx="566414" cy="418569"/>
            <a:chOff x="8378672" y="3143261"/>
            <a:chExt cx="566414" cy="418569"/>
          </a:xfrm>
        </p:grpSpPr>
        <p:sp>
          <p:nvSpPr>
            <p:cNvPr id="45" name="正方形/長方形 44">
              <a:extLst>
                <a:ext uri="{FF2B5EF4-FFF2-40B4-BE49-F238E27FC236}">
                  <a16:creationId xmlns:a16="http://schemas.microsoft.com/office/drawing/2014/main" id="{99C9D27B-3D44-A912-27CC-EC2C421CD56D}"/>
                </a:ext>
              </a:extLst>
            </p:cNvPr>
            <p:cNvSpPr/>
            <p:nvPr/>
          </p:nvSpPr>
          <p:spPr>
            <a:xfrm>
              <a:off x="8378672" y="3161720"/>
              <a:ext cx="41920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solidFill>
                    <a:srgbClr val="C00000"/>
                  </a:solidFill>
                </a:rPr>
                <a:t>０</a:t>
              </a:r>
            </a:p>
          </p:txBody>
        </p:sp>
        <p:sp>
          <p:nvSpPr>
            <p:cNvPr id="46" name="正方形/長方形 45">
              <a:extLst>
                <a:ext uri="{FF2B5EF4-FFF2-40B4-BE49-F238E27FC236}">
                  <a16:creationId xmlns:a16="http://schemas.microsoft.com/office/drawing/2014/main" id="{270E64F3-6475-130D-717B-C8F6071E6523}"/>
                </a:ext>
              </a:extLst>
            </p:cNvPr>
            <p:cNvSpPr/>
            <p:nvPr/>
          </p:nvSpPr>
          <p:spPr>
            <a:xfrm>
              <a:off x="8525880" y="3143261"/>
              <a:ext cx="41920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solidFill>
                    <a:srgbClr val="C00000"/>
                  </a:solidFill>
                </a:rPr>
                <a:t>°</a:t>
              </a:r>
              <a:endParaRPr lang="ja-JP" altLang="en-US" sz="20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082431CA-F1A7-F2B6-854D-A2681717DCA5}"/>
              </a:ext>
            </a:extLst>
          </p:cNvPr>
          <p:cNvGrpSpPr/>
          <p:nvPr/>
        </p:nvGrpSpPr>
        <p:grpSpPr>
          <a:xfrm>
            <a:off x="1378780" y="4456240"/>
            <a:ext cx="914231" cy="461665"/>
            <a:chOff x="8365828" y="3123278"/>
            <a:chExt cx="914231" cy="461665"/>
          </a:xfrm>
        </p:grpSpPr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C34E1B24-9BE9-3F82-2D5D-955B43665CA1}"/>
                </a:ext>
              </a:extLst>
            </p:cNvPr>
            <p:cNvSpPr/>
            <p:nvPr/>
          </p:nvSpPr>
          <p:spPr>
            <a:xfrm>
              <a:off x="8365828" y="3169367"/>
              <a:ext cx="91423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solidFill>
                    <a:srgbClr val="0070C0"/>
                  </a:solidFill>
                </a:rPr>
                <a:t>９０</a:t>
              </a:r>
            </a:p>
          </p:txBody>
        </p:sp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8BB90BE0-BA82-1A25-7D9B-241F2213679B}"/>
                </a:ext>
              </a:extLst>
            </p:cNvPr>
            <p:cNvSpPr/>
            <p:nvPr/>
          </p:nvSpPr>
          <p:spPr>
            <a:xfrm>
              <a:off x="8708204" y="3123278"/>
              <a:ext cx="41920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>
                  <a:solidFill>
                    <a:srgbClr val="0070C0"/>
                  </a:solidFill>
                  <a:latin typeface="+mn-ea"/>
                </a:rPr>
                <a:t>°</a:t>
              </a:r>
              <a:endParaRPr lang="ja-JP" altLang="en-US" sz="2400" dirty="0">
                <a:solidFill>
                  <a:srgbClr val="0070C0"/>
                </a:solidFill>
                <a:latin typeface="+mn-ea"/>
              </a:endParaRPr>
            </a:p>
          </p:txBody>
        </p:sp>
      </p:grp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0DE28837-8EFE-C019-6939-0633531DDA97}"/>
              </a:ext>
            </a:extLst>
          </p:cNvPr>
          <p:cNvGrpSpPr/>
          <p:nvPr/>
        </p:nvGrpSpPr>
        <p:grpSpPr>
          <a:xfrm>
            <a:off x="110177" y="6006284"/>
            <a:ext cx="926377" cy="409259"/>
            <a:chOff x="8041078" y="3160218"/>
            <a:chExt cx="926377" cy="409259"/>
          </a:xfrm>
        </p:grpSpPr>
        <p:sp>
          <p:nvSpPr>
            <p:cNvPr id="51" name="正方形/長方形 50">
              <a:extLst>
                <a:ext uri="{FF2B5EF4-FFF2-40B4-BE49-F238E27FC236}">
                  <a16:creationId xmlns:a16="http://schemas.microsoft.com/office/drawing/2014/main" id="{4D7F02F3-116A-43F3-501D-F56A41FE678D}"/>
                </a:ext>
              </a:extLst>
            </p:cNvPr>
            <p:cNvSpPr/>
            <p:nvPr/>
          </p:nvSpPr>
          <p:spPr>
            <a:xfrm>
              <a:off x="8041078" y="3169367"/>
              <a:ext cx="729937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solidFill>
                    <a:srgbClr val="00B050"/>
                  </a:solidFill>
                </a:rPr>
                <a:t>１８０</a:t>
              </a:r>
            </a:p>
          </p:txBody>
        </p:sp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id="{132D94E5-9412-0888-6677-C66802B29E93}"/>
                </a:ext>
              </a:extLst>
            </p:cNvPr>
            <p:cNvSpPr/>
            <p:nvPr/>
          </p:nvSpPr>
          <p:spPr>
            <a:xfrm>
              <a:off x="8548249" y="3160218"/>
              <a:ext cx="41920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solidFill>
                    <a:srgbClr val="00B050"/>
                  </a:solidFill>
                </a:rPr>
                <a:t>°</a:t>
              </a:r>
              <a:endParaRPr lang="ja-JP" altLang="en-US" sz="2000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53" name="グループ化 52">
            <a:extLst>
              <a:ext uri="{FF2B5EF4-FFF2-40B4-BE49-F238E27FC236}">
                <a16:creationId xmlns:a16="http://schemas.microsoft.com/office/drawing/2014/main" id="{EEA13A9C-8E8C-5474-90C9-A394BCDEA20A}"/>
              </a:ext>
            </a:extLst>
          </p:cNvPr>
          <p:cNvGrpSpPr/>
          <p:nvPr/>
        </p:nvGrpSpPr>
        <p:grpSpPr>
          <a:xfrm>
            <a:off x="2422096" y="3115679"/>
            <a:ext cx="1772317" cy="802296"/>
            <a:chOff x="3486279" y="4990680"/>
            <a:chExt cx="1715759" cy="774403"/>
          </a:xfrm>
        </p:grpSpPr>
        <p:grpSp>
          <p:nvGrpSpPr>
            <p:cNvPr id="54" name="グループ化 53">
              <a:extLst>
                <a:ext uri="{FF2B5EF4-FFF2-40B4-BE49-F238E27FC236}">
                  <a16:creationId xmlns:a16="http://schemas.microsoft.com/office/drawing/2014/main" id="{3A12B9E9-8CD2-029D-A36C-3788954B8A85}"/>
                </a:ext>
              </a:extLst>
            </p:cNvPr>
            <p:cNvGrpSpPr/>
            <p:nvPr/>
          </p:nvGrpSpPr>
          <p:grpSpPr>
            <a:xfrm>
              <a:off x="3486279" y="4990680"/>
              <a:ext cx="1568787" cy="765071"/>
              <a:chOff x="1838549" y="5040193"/>
              <a:chExt cx="1568787" cy="765071"/>
            </a:xfrm>
          </p:grpSpPr>
          <p:sp>
            <p:nvSpPr>
              <p:cNvPr id="60" name="正方形/長方形 59">
                <a:extLst>
                  <a:ext uri="{FF2B5EF4-FFF2-40B4-BE49-F238E27FC236}">
                    <a16:creationId xmlns:a16="http://schemas.microsoft.com/office/drawing/2014/main" id="{54B8D1E6-C70D-7C88-11E5-05187CB5C191}"/>
                  </a:ext>
                </a:extLst>
              </p:cNvPr>
              <p:cNvSpPr/>
              <p:nvPr/>
            </p:nvSpPr>
            <p:spPr>
              <a:xfrm>
                <a:off x="1838549" y="5200697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cos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61" name="グループ化 60">
                <a:extLst>
                  <a:ext uri="{FF2B5EF4-FFF2-40B4-BE49-F238E27FC236}">
                    <a16:creationId xmlns:a16="http://schemas.microsoft.com/office/drawing/2014/main" id="{03BEC491-8EEA-CF21-FE73-6B2DF31C7544}"/>
                  </a:ext>
                </a:extLst>
              </p:cNvPr>
              <p:cNvGrpSpPr/>
              <p:nvPr/>
            </p:nvGrpSpPr>
            <p:grpSpPr>
              <a:xfrm>
                <a:off x="2483661" y="5185396"/>
                <a:ext cx="923675" cy="461665"/>
                <a:chOff x="1154857" y="2196452"/>
                <a:chExt cx="923675" cy="461665"/>
              </a:xfrm>
            </p:grpSpPr>
            <p:sp>
              <p:nvSpPr>
                <p:cNvPr id="292" name="正方形/長方形 291">
                  <a:extLst>
                    <a:ext uri="{FF2B5EF4-FFF2-40B4-BE49-F238E27FC236}">
                      <a16:creationId xmlns:a16="http://schemas.microsoft.com/office/drawing/2014/main" id="{73848120-2AB8-E413-8905-026B0C1AC101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293" name="直線コネクタ 292">
                  <a:extLst>
                    <a:ext uri="{FF2B5EF4-FFF2-40B4-BE49-F238E27FC236}">
                      <a16:creationId xmlns:a16="http://schemas.microsoft.com/office/drawing/2014/main" id="{573F66E0-E69C-88AB-CC02-97CFD69C7890}"/>
                    </a:ext>
                  </a:extLst>
                </p:cNvPr>
                <p:cNvCxnSpPr/>
                <p:nvPr/>
              </p:nvCxnSpPr>
              <p:spPr bwMode="auto">
                <a:xfrm>
                  <a:off x="1568934" y="2453664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2" name="グループ化 61">
                <a:extLst>
                  <a:ext uri="{FF2B5EF4-FFF2-40B4-BE49-F238E27FC236}">
                    <a16:creationId xmlns:a16="http://schemas.microsoft.com/office/drawing/2014/main" id="{D85539D5-9EF9-1350-53E3-9FDFD8506064}"/>
                  </a:ext>
                </a:extLst>
              </p:cNvPr>
              <p:cNvGrpSpPr/>
              <p:nvPr/>
            </p:nvGrpSpPr>
            <p:grpSpPr>
              <a:xfrm>
                <a:off x="2879378" y="5392330"/>
                <a:ext cx="471570" cy="412934"/>
                <a:chOff x="3937546" y="3415467"/>
                <a:chExt cx="471570" cy="412934"/>
              </a:xfrm>
            </p:grpSpPr>
            <p:sp>
              <p:nvSpPr>
                <p:cNvPr id="290" name="正方形/長方形 289">
                  <a:extLst>
                    <a:ext uri="{FF2B5EF4-FFF2-40B4-BE49-F238E27FC236}">
                      <a16:creationId xmlns:a16="http://schemas.microsoft.com/office/drawing/2014/main" id="{ED429976-04DE-28B1-670B-033347CA7549}"/>
                    </a:ext>
                  </a:extLst>
                </p:cNvPr>
                <p:cNvSpPr/>
                <p:nvPr/>
              </p:nvSpPr>
              <p:spPr>
                <a:xfrm>
                  <a:off x="4059248" y="3514962"/>
                  <a:ext cx="261357" cy="261357"/>
                </a:xfrm>
                <a:prstGeom prst="rect">
                  <a:avLst/>
                </a:prstGeom>
                <a:solidFill>
                  <a:srgbClr val="92D050">
                    <a:alpha val="36000"/>
                  </a:srgbClr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291" name="正方形/長方形 290">
                  <a:extLst>
                    <a:ext uri="{FF2B5EF4-FFF2-40B4-BE49-F238E27FC236}">
                      <a16:creationId xmlns:a16="http://schemas.microsoft.com/office/drawing/2014/main" id="{2562F850-25A2-1AF7-D3C2-5BFCCF4D9439}"/>
                    </a:ext>
                  </a:extLst>
                </p:cNvPr>
                <p:cNvSpPr/>
                <p:nvPr/>
              </p:nvSpPr>
              <p:spPr>
                <a:xfrm>
                  <a:off x="3937546" y="3415467"/>
                  <a:ext cx="471570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ｒ</a:t>
                  </a:r>
                </a:p>
              </p:txBody>
            </p:sp>
          </p:grpSp>
          <p:grpSp>
            <p:nvGrpSpPr>
              <p:cNvPr id="63" name="グループ化 62">
                <a:extLst>
                  <a:ext uri="{FF2B5EF4-FFF2-40B4-BE49-F238E27FC236}">
                    <a16:creationId xmlns:a16="http://schemas.microsoft.com/office/drawing/2014/main" id="{D09CCF21-E0BA-E79E-362A-37CD99959FB3}"/>
                  </a:ext>
                </a:extLst>
              </p:cNvPr>
              <p:cNvGrpSpPr/>
              <p:nvPr/>
            </p:nvGrpSpPr>
            <p:grpSpPr>
              <a:xfrm>
                <a:off x="2863321" y="5040193"/>
                <a:ext cx="419206" cy="412934"/>
                <a:chOff x="4603386" y="3092665"/>
                <a:chExt cx="419206" cy="412934"/>
              </a:xfrm>
            </p:grpSpPr>
            <p:sp>
              <p:nvSpPr>
                <p:cNvPr id="288" name="正方形/長方形 287">
                  <a:extLst>
                    <a:ext uri="{FF2B5EF4-FFF2-40B4-BE49-F238E27FC236}">
                      <a16:creationId xmlns:a16="http://schemas.microsoft.com/office/drawing/2014/main" id="{05159B4A-1FC0-90E3-FFDA-8E60FAD17AA1}"/>
                    </a:ext>
                  </a:extLst>
                </p:cNvPr>
                <p:cNvSpPr/>
                <p:nvPr/>
              </p:nvSpPr>
              <p:spPr>
                <a:xfrm>
                  <a:off x="4732691" y="3191758"/>
                  <a:ext cx="264098" cy="264098"/>
                </a:xfrm>
                <a:prstGeom prst="rect">
                  <a:avLst/>
                </a:prstGeom>
                <a:solidFill>
                  <a:srgbClr val="00B0F0">
                    <a:alpha val="36000"/>
                  </a:srgbClr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289" name="正方形/長方形 288">
                  <a:extLst>
                    <a:ext uri="{FF2B5EF4-FFF2-40B4-BE49-F238E27FC236}">
                      <a16:creationId xmlns:a16="http://schemas.microsoft.com/office/drawing/2014/main" id="{DBAF7F43-213A-1D68-6EB6-CF1AC3FA32F2}"/>
                    </a:ext>
                  </a:extLst>
                </p:cNvPr>
                <p:cNvSpPr/>
                <p:nvPr/>
              </p:nvSpPr>
              <p:spPr>
                <a:xfrm>
                  <a:off x="4603386" y="3092665"/>
                  <a:ext cx="419206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</a:p>
              </p:txBody>
            </p:sp>
          </p:grpSp>
        </p:grpSp>
        <p:sp>
          <p:nvSpPr>
            <p:cNvPr id="57" name="吹き出し: 角を丸めた四角形 56">
              <a:extLst>
                <a:ext uri="{FF2B5EF4-FFF2-40B4-BE49-F238E27FC236}">
                  <a16:creationId xmlns:a16="http://schemas.microsoft.com/office/drawing/2014/main" id="{8875E74A-BA11-BA15-A61D-4D0A6F6E52B9}"/>
                </a:ext>
              </a:extLst>
            </p:cNvPr>
            <p:cNvSpPr/>
            <p:nvPr/>
          </p:nvSpPr>
          <p:spPr>
            <a:xfrm>
              <a:off x="3559178" y="4998949"/>
              <a:ext cx="1642860" cy="766134"/>
            </a:xfrm>
            <a:prstGeom prst="wedgeRoundRectCallout">
              <a:avLst>
                <a:gd name="adj1" fmla="val 66639"/>
                <a:gd name="adj2" fmla="val 54517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294" name="グループ化 293">
            <a:extLst>
              <a:ext uri="{FF2B5EF4-FFF2-40B4-BE49-F238E27FC236}">
                <a16:creationId xmlns:a16="http://schemas.microsoft.com/office/drawing/2014/main" id="{9B39E273-D98B-31E8-4941-C518B3492A86}"/>
              </a:ext>
            </a:extLst>
          </p:cNvPr>
          <p:cNvGrpSpPr/>
          <p:nvPr/>
        </p:nvGrpSpPr>
        <p:grpSpPr>
          <a:xfrm>
            <a:off x="5580112" y="3068960"/>
            <a:ext cx="1682849" cy="741925"/>
            <a:chOff x="568777" y="6049805"/>
            <a:chExt cx="1658510" cy="863993"/>
          </a:xfrm>
        </p:grpSpPr>
        <p:grpSp>
          <p:nvGrpSpPr>
            <p:cNvPr id="295" name="グループ化 294">
              <a:extLst>
                <a:ext uri="{FF2B5EF4-FFF2-40B4-BE49-F238E27FC236}">
                  <a16:creationId xmlns:a16="http://schemas.microsoft.com/office/drawing/2014/main" id="{97B9BD38-0778-3EF0-84A2-D42721F38C3F}"/>
                </a:ext>
              </a:extLst>
            </p:cNvPr>
            <p:cNvGrpSpPr/>
            <p:nvPr/>
          </p:nvGrpSpPr>
          <p:grpSpPr>
            <a:xfrm>
              <a:off x="568777" y="6049805"/>
              <a:ext cx="1587328" cy="842038"/>
              <a:chOff x="3611755" y="1677504"/>
              <a:chExt cx="1587328" cy="842038"/>
            </a:xfrm>
          </p:grpSpPr>
          <p:sp>
            <p:nvSpPr>
              <p:cNvPr id="297" name="正方形/長方形 296">
                <a:extLst>
                  <a:ext uri="{FF2B5EF4-FFF2-40B4-BE49-F238E27FC236}">
                    <a16:creationId xmlns:a16="http://schemas.microsoft.com/office/drawing/2014/main" id="{F72D5071-2402-4BC2-CCFD-1E1F86B58E6B}"/>
                  </a:ext>
                </a:extLst>
              </p:cNvPr>
              <p:cNvSpPr/>
              <p:nvPr/>
            </p:nvSpPr>
            <p:spPr>
              <a:xfrm>
                <a:off x="3611755" y="1921857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tan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298" name="グループ化 297">
                <a:extLst>
                  <a:ext uri="{FF2B5EF4-FFF2-40B4-BE49-F238E27FC236}">
                    <a16:creationId xmlns:a16="http://schemas.microsoft.com/office/drawing/2014/main" id="{49C41FCD-1A7D-E228-AB26-5ABF31648CB9}"/>
                  </a:ext>
                </a:extLst>
              </p:cNvPr>
              <p:cNvGrpSpPr/>
              <p:nvPr/>
            </p:nvGrpSpPr>
            <p:grpSpPr>
              <a:xfrm>
                <a:off x="4293762" y="1898808"/>
                <a:ext cx="905321" cy="461665"/>
                <a:chOff x="1154857" y="2196452"/>
                <a:chExt cx="905321" cy="461665"/>
              </a:xfrm>
            </p:grpSpPr>
            <p:sp>
              <p:nvSpPr>
                <p:cNvPr id="70" name="正方形/長方形 69">
                  <a:extLst>
                    <a:ext uri="{FF2B5EF4-FFF2-40B4-BE49-F238E27FC236}">
                      <a16:creationId xmlns:a16="http://schemas.microsoft.com/office/drawing/2014/main" id="{AC16FC51-1C89-A04E-5C98-FCE85DA4DC33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71" name="直線コネクタ 70">
                  <a:extLst>
                    <a:ext uri="{FF2B5EF4-FFF2-40B4-BE49-F238E27FC236}">
                      <a16:creationId xmlns:a16="http://schemas.microsoft.com/office/drawing/2014/main" id="{89E6DFC2-CAEC-EC62-21EE-F8EC949933DC}"/>
                    </a:ext>
                  </a:extLst>
                </p:cNvPr>
                <p:cNvCxnSpPr/>
                <p:nvPr/>
              </p:nvCxnSpPr>
              <p:spPr bwMode="auto">
                <a:xfrm>
                  <a:off x="1550580" y="2453288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9" name="グループ化 298">
                <a:extLst>
                  <a:ext uri="{FF2B5EF4-FFF2-40B4-BE49-F238E27FC236}">
                    <a16:creationId xmlns:a16="http://schemas.microsoft.com/office/drawing/2014/main" id="{7128ED6B-550F-F5D6-8387-58A77F9D6E67}"/>
                  </a:ext>
                </a:extLst>
              </p:cNvPr>
              <p:cNvGrpSpPr/>
              <p:nvPr/>
            </p:nvGrpSpPr>
            <p:grpSpPr>
              <a:xfrm>
                <a:off x="4640025" y="2106608"/>
                <a:ext cx="419206" cy="412934"/>
                <a:chOff x="4603386" y="3092665"/>
                <a:chExt cx="419206" cy="412934"/>
              </a:xfrm>
            </p:grpSpPr>
            <p:sp>
              <p:nvSpPr>
                <p:cNvPr id="67" name="正方形/長方形 66">
                  <a:extLst>
                    <a:ext uri="{FF2B5EF4-FFF2-40B4-BE49-F238E27FC236}">
                      <a16:creationId xmlns:a16="http://schemas.microsoft.com/office/drawing/2014/main" id="{A0D61D7A-641F-107E-A8C2-A09FA962CFCC}"/>
                    </a:ext>
                  </a:extLst>
                </p:cNvPr>
                <p:cNvSpPr/>
                <p:nvPr/>
              </p:nvSpPr>
              <p:spPr>
                <a:xfrm>
                  <a:off x="4732691" y="3191758"/>
                  <a:ext cx="264098" cy="264098"/>
                </a:xfrm>
                <a:prstGeom prst="rect">
                  <a:avLst/>
                </a:prstGeom>
                <a:solidFill>
                  <a:srgbClr val="00B0F0">
                    <a:alpha val="36000"/>
                  </a:srgbClr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69" name="正方形/長方形 68">
                  <a:extLst>
                    <a:ext uri="{FF2B5EF4-FFF2-40B4-BE49-F238E27FC236}">
                      <a16:creationId xmlns:a16="http://schemas.microsoft.com/office/drawing/2014/main" id="{98804797-1265-FFE7-0A6C-1564CE6154F8}"/>
                    </a:ext>
                  </a:extLst>
                </p:cNvPr>
                <p:cNvSpPr/>
                <p:nvPr/>
              </p:nvSpPr>
              <p:spPr>
                <a:xfrm>
                  <a:off x="4603386" y="3092665"/>
                  <a:ext cx="419206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</a:p>
              </p:txBody>
            </p:sp>
          </p:grpSp>
          <p:grpSp>
            <p:nvGrpSpPr>
              <p:cNvPr id="64" name="グループ化 63">
                <a:extLst>
                  <a:ext uri="{FF2B5EF4-FFF2-40B4-BE49-F238E27FC236}">
                    <a16:creationId xmlns:a16="http://schemas.microsoft.com/office/drawing/2014/main" id="{7D5219A0-EF31-821F-DF29-37ADC75FF714}"/>
                  </a:ext>
                </a:extLst>
              </p:cNvPr>
              <p:cNvGrpSpPr/>
              <p:nvPr/>
            </p:nvGrpSpPr>
            <p:grpSpPr>
              <a:xfrm>
                <a:off x="4666932" y="1677504"/>
                <a:ext cx="371199" cy="423730"/>
                <a:chOff x="4336422" y="1897768"/>
                <a:chExt cx="371199" cy="423730"/>
              </a:xfrm>
            </p:grpSpPr>
            <p:sp>
              <p:nvSpPr>
                <p:cNvPr id="65" name="正方形/長方形 64">
                  <a:extLst>
                    <a:ext uri="{FF2B5EF4-FFF2-40B4-BE49-F238E27FC236}">
                      <a16:creationId xmlns:a16="http://schemas.microsoft.com/office/drawing/2014/main" id="{7FF31761-7B4E-A88C-9C51-87C0567E00CE}"/>
                    </a:ext>
                  </a:extLst>
                </p:cNvPr>
                <p:cNvSpPr/>
                <p:nvPr/>
              </p:nvSpPr>
              <p:spPr>
                <a:xfrm>
                  <a:off x="4446264" y="2060141"/>
                  <a:ext cx="261357" cy="261357"/>
                </a:xfrm>
                <a:prstGeom prst="rect">
                  <a:avLst/>
                </a:prstGeom>
                <a:solidFill>
                  <a:srgbClr val="FF0000">
                    <a:alpha val="36000"/>
                  </a:srgbClr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66" name="正方形/長方形 65">
                  <a:extLst>
                    <a:ext uri="{FF2B5EF4-FFF2-40B4-BE49-F238E27FC236}">
                      <a16:creationId xmlns:a16="http://schemas.microsoft.com/office/drawing/2014/main" id="{D897C495-263B-12F3-A3C7-3A00B1E44ECE}"/>
                    </a:ext>
                  </a:extLst>
                </p:cNvPr>
                <p:cNvSpPr/>
                <p:nvPr/>
              </p:nvSpPr>
              <p:spPr>
                <a:xfrm>
                  <a:off x="4336422" y="1897768"/>
                  <a:ext cx="365963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ｙ</a:t>
                  </a:r>
                </a:p>
              </p:txBody>
            </p:sp>
          </p:grpSp>
        </p:grpSp>
        <p:sp>
          <p:nvSpPr>
            <p:cNvPr id="296" name="吹き出し: 角を丸めた四角形 295">
              <a:extLst>
                <a:ext uri="{FF2B5EF4-FFF2-40B4-BE49-F238E27FC236}">
                  <a16:creationId xmlns:a16="http://schemas.microsoft.com/office/drawing/2014/main" id="{B25D532A-90B4-1664-EBAD-AFCB00A0149B}"/>
                </a:ext>
              </a:extLst>
            </p:cNvPr>
            <p:cNvSpPr/>
            <p:nvPr/>
          </p:nvSpPr>
          <p:spPr>
            <a:xfrm>
              <a:off x="584427" y="6147666"/>
              <a:ext cx="1642860" cy="766132"/>
            </a:xfrm>
            <a:prstGeom prst="wedgeRoundRectCallout">
              <a:avLst>
                <a:gd name="adj1" fmla="val 56871"/>
                <a:gd name="adj2" fmla="val 77944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07044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50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1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7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1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1000"/>
                            </p:stCondLst>
                            <p:childTnLst>
                              <p:par>
                                <p:cTn id="8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46" dur="1000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47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49" dur="10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000"/>
                            </p:stCondLst>
                            <p:childTnLst>
                              <p:par>
                                <p:cTn id="1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8" dur="500"/>
                                        <p:tgtEl>
                                          <p:spTgt spid="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0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74" dur="1000" fill="hold"/>
                                        <p:tgtEl>
                                          <p:spTgt spid="3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7" dur="1000"/>
                                        <p:tgtEl>
                                          <p:spTgt spid="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8" fill="hold">
                            <p:stCondLst>
                              <p:cond delay="1000"/>
                            </p:stCondLst>
                            <p:childTnLst>
                              <p:par>
                                <p:cTn id="17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1"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6" dur="500"/>
                                        <p:tgtEl>
                                          <p:spTgt spid="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>
                      <p:stCondLst>
                        <p:cond delay="indefinite"/>
                      </p:stCondLst>
                      <p:childTnLst>
                        <p:par>
                          <p:cTn id="195" fill="hold">
                            <p:stCondLst>
                              <p:cond delay="0"/>
                            </p:stCondLst>
                            <p:childTnLst>
                              <p:par>
                                <p:cTn id="19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8" dur="5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500" fill="hold"/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5" dur="500"/>
                                        <p:tgtEl>
                                          <p:spTgt spid="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6" fill="hold">
                      <p:stCondLst>
                        <p:cond delay="indefinite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0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1" dur="500"/>
                                        <p:tgtEl>
                                          <p:spTgt spid="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>
                      <p:stCondLst>
                        <p:cond delay="indefinite"/>
                      </p:stCondLst>
                      <p:childTnLst>
                        <p:par>
                          <p:cTn id="223" fill="hold">
                            <p:stCondLst>
                              <p:cond delay="0"/>
                            </p:stCondLst>
                            <p:childTnLst>
                              <p:par>
                                <p:cTn id="2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5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8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3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8" dur="5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42" dur="1000" fill="hold"/>
                                        <p:tgtEl>
                                          <p:spTgt spid="3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43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245" dur="1000"/>
                                        <p:tgtEl>
                                          <p:spTgt spid="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6" fill="hold">
                            <p:stCondLst>
                              <p:cond delay="1000"/>
                            </p:stCondLst>
                            <p:childTnLst>
                              <p:par>
                                <p:cTn id="2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9"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0" fill="hold">
                      <p:stCondLst>
                        <p:cond delay="indefinite"/>
                      </p:stCondLst>
                      <p:childTnLst>
                        <p:par>
                          <p:cTn id="251" fill="hold">
                            <p:stCondLst>
                              <p:cond delay="0"/>
                            </p:stCondLst>
                            <p:childTnLst>
                              <p:par>
                                <p:cTn id="2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4" dur="500"/>
                                        <p:tgtEl>
                                          <p:spTgt spid="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9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0" dur="500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1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2" fill="hold">
                      <p:stCondLst>
                        <p:cond delay="indefinite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7" fill="hold">
                      <p:stCondLst>
                        <p:cond delay="indefinite"/>
                      </p:stCondLst>
                      <p:childTnLst>
                        <p:par>
                          <p:cTn id="268" fill="hold">
                            <p:stCondLst>
                              <p:cond delay="0"/>
                            </p:stCondLst>
                            <p:childTnLst>
                              <p:par>
                                <p:cTn id="26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270" dur="1000" fill="hold"/>
                                        <p:tgtEl>
                                          <p:spTgt spid="3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7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3" dur="10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4" fill="hold">
                            <p:stCondLst>
                              <p:cond delay="1000"/>
                            </p:stCondLst>
                            <p:childTnLst>
                              <p:par>
                                <p:cTn id="2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7" dur="500"/>
                                        <p:tgtEl>
                                          <p:spTgt spid="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8" fill="hold">
                      <p:stCondLst>
                        <p:cond delay="indefinite"/>
                      </p:stCondLst>
                      <p:childTnLst>
                        <p:par>
                          <p:cTn id="279" fill="hold">
                            <p:stCondLst>
                              <p:cond delay="0"/>
                            </p:stCondLst>
                            <p:childTnLst>
                              <p:par>
                                <p:cTn id="2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2" dur="50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3" fill="hold">
                      <p:stCondLst>
                        <p:cond delay="indefinite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7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8" dur="500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9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4" dur="50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127" grpId="0"/>
      <p:bldP spid="300" grpId="0"/>
      <p:bldP spid="301" grpId="0"/>
      <p:bldP spid="302" grpId="0"/>
      <p:bldP spid="303" grpId="0"/>
      <p:bldP spid="304" grpId="0"/>
      <p:bldP spid="305" grpId="0"/>
      <p:bldP spid="306" grpId="0"/>
      <p:bldP spid="307" grpId="0"/>
      <p:bldP spid="308" grpId="0"/>
      <p:bldP spid="309" grpId="0"/>
      <p:bldP spid="310" grpId="0"/>
      <p:bldP spid="311" grpId="0"/>
      <p:bldP spid="312" grpId="0"/>
      <p:bldP spid="313" grpId="0"/>
      <p:bldP spid="319" grpId="0"/>
      <p:bldP spid="320" grpId="0"/>
      <p:bldP spid="321" grpId="0"/>
      <p:bldP spid="322" grpId="0"/>
      <p:bldP spid="327" grpId="0"/>
      <p:bldP spid="328" grpId="0"/>
      <p:bldP spid="329" grpId="0"/>
      <p:bldP spid="330" grpId="0"/>
      <p:bldP spid="32" grpId="0"/>
      <p:bldP spid="33" grpId="0"/>
      <p:bldP spid="34" grpId="0"/>
      <p:bldP spid="3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F6E056-47D1-EBE9-F1AF-60E42B0144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5105EEFD-80B3-0A4A-C66B-B93E3E1FF2FE}"/>
              </a:ext>
            </a:extLst>
          </p:cNvPr>
          <p:cNvSpPr/>
          <p:nvPr/>
        </p:nvSpPr>
        <p:spPr>
          <a:xfrm>
            <a:off x="1034179" y="82515"/>
            <a:ext cx="78393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次の表の空らんに適する数値を入れて、表を完成させよ。</a:t>
            </a:r>
          </a:p>
        </p:txBody>
      </p:sp>
      <p:sp>
        <p:nvSpPr>
          <p:cNvPr id="307" name="正方形/長方形 306">
            <a:extLst>
              <a:ext uri="{FF2B5EF4-FFF2-40B4-BE49-F238E27FC236}">
                <a16:creationId xmlns:a16="http://schemas.microsoft.com/office/drawing/2014/main" id="{6AA7D30D-8EC7-C90A-4E00-7F9A1F3AC05B}"/>
              </a:ext>
            </a:extLst>
          </p:cNvPr>
          <p:cNvSpPr/>
          <p:nvPr/>
        </p:nvSpPr>
        <p:spPr>
          <a:xfrm>
            <a:off x="905511" y="2770108"/>
            <a:ext cx="16428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>
                <a:latin typeface="+mn-ea"/>
              </a:rPr>
              <a:t>θ</a:t>
            </a:r>
            <a:r>
              <a:rPr lang="ja-JP" altLang="en-US" sz="2400" dirty="0">
                <a:latin typeface="+mn-ea"/>
              </a:rPr>
              <a:t>＝３０</a:t>
            </a:r>
            <a:r>
              <a:rPr lang="en-US" altLang="ja-JP" sz="2400" dirty="0">
                <a:latin typeface="+mn-ea"/>
              </a:rPr>
              <a:t>°</a:t>
            </a:r>
            <a:endParaRPr lang="ja-JP" altLang="en-US" sz="2400" dirty="0">
              <a:latin typeface="+mn-ea"/>
            </a:endParaRPr>
          </a:p>
        </p:txBody>
      </p:sp>
      <p:grpSp>
        <p:nvGrpSpPr>
          <p:cNvPr id="82" name="グループ化 81">
            <a:extLst>
              <a:ext uri="{FF2B5EF4-FFF2-40B4-BE49-F238E27FC236}">
                <a16:creationId xmlns:a16="http://schemas.microsoft.com/office/drawing/2014/main" id="{BE00CF29-1438-ED0B-AD29-22D5D2D78850}"/>
              </a:ext>
            </a:extLst>
          </p:cNvPr>
          <p:cNvGrpSpPr/>
          <p:nvPr/>
        </p:nvGrpSpPr>
        <p:grpSpPr>
          <a:xfrm>
            <a:off x="181096" y="785888"/>
            <a:ext cx="8697868" cy="2041291"/>
            <a:chOff x="181096" y="980727"/>
            <a:chExt cx="8697868" cy="2041291"/>
          </a:xfrm>
        </p:grpSpPr>
        <p:sp>
          <p:nvSpPr>
            <p:cNvPr id="127" name="正方形/長方形 126">
              <a:extLst>
                <a:ext uri="{FF2B5EF4-FFF2-40B4-BE49-F238E27FC236}">
                  <a16:creationId xmlns:a16="http://schemas.microsoft.com/office/drawing/2014/main" id="{F0188489-2074-ABC7-71C9-538EEE2C8271}"/>
                </a:ext>
              </a:extLst>
            </p:cNvPr>
            <p:cNvSpPr/>
            <p:nvPr/>
          </p:nvSpPr>
          <p:spPr>
            <a:xfrm>
              <a:off x="1657256" y="1519517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9C308B5E-C2F7-4E60-FD8A-A3C24478A25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594123" y="2499852"/>
              <a:ext cx="781664" cy="501445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0" name="正方形/長方形 299">
              <a:extLst>
                <a:ext uri="{FF2B5EF4-FFF2-40B4-BE49-F238E27FC236}">
                  <a16:creationId xmlns:a16="http://schemas.microsoft.com/office/drawing/2014/main" id="{16B945F7-8773-A920-81D4-136F5B314378}"/>
                </a:ext>
              </a:extLst>
            </p:cNvPr>
            <p:cNvSpPr/>
            <p:nvPr/>
          </p:nvSpPr>
          <p:spPr>
            <a:xfrm>
              <a:off x="1637397" y="1984383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１</a:t>
              </a:r>
            </a:p>
          </p:txBody>
        </p:sp>
        <p:sp>
          <p:nvSpPr>
            <p:cNvPr id="301" name="正方形/長方形 300">
              <a:extLst>
                <a:ext uri="{FF2B5EF4-FFF2-40B4-BE49-F238E27FC236}">
                  <a16:creationId xmlns:a16="http://schemas.microsoft.com/office/drawing/2014/main" id="{4C35CB20-1E5E-E055-0E62-028F2F849146}"/>
                </a:ext>
              </a:extLst>
            </p:cNvPr>
            <p:cNvSpPr/>
            <p:nvPr/>
          </p:nvSpPr>
          <p:spPr>
            <a:xfrm>
              <a:off x="1666893" y="2494854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302" name="正方形/長方形 301">
              <a:extLst>
                <a:ext uri="{FF2B5EF4-FFF2-40B4-BE49-F238E27FC236}">
                  <a16:creationId xmlns:a16="http://schemas.microsoft.com/office/drawing/2014/main" id="{CF0F4057-BD90-16B9-4B4F-BDF69ACA3CE4}"/>
                </a:ext>
              </a:extLst>
            </p:cNvPr>
            <p:cNvSpPr/>
            <p:nvPr/>
          </p:nvSpPr>
          <p:spPr>
            <a:xfrm>
              <a:off x="4779434" y="2033189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303" name="正方形/長方形 302">
              <a:extLst>
                <a:ext uri="{FF2B5EF4-FFF2-40B4-BE49-F238E27FC236}">
                  <a16:creationId xmlns:a16="http://schemas.microsoft.com/office/drawing/2014/main" id="{200235B4-F563-F1C6-98D1-A5F67147CFF2}"/>
                </a:ext>
              </a:extLst>
            </p:cNvPr>
            <p:cNvSpPr/>
            <p:nvPr/>
          </p:nvSpPr>
          <p:spPr>
            <a:xfrm>
              <a:off x="4770746" y="1514930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１</a:t>
              </a:r>
            </a:p>
          </p:txBody>
        </p:sp>
        <p:sp>
          <p:nvSpPr>
            <p:cNvPr id="304" name="正方形/長方形 303">
              <a:extLst>
                <a:ext uri="{FF2B5EF4-FFF2-40B4-BE49-F238E27FC236}">
                  <a16:creationId xmlns:a16="http://schemas.microsoft.com/office/drawing/2014/main" id="{8144A50D-CDE5-EBF1-867D-D6E8C1778AB9}"/>
                </a:ext>
              </a:extLst>
            </p:cNvPr>
            <p:cNvSpPr/>
            <p:nvPr/>
          </p:nvSpPr>
          <p:spPr>
            <a:xfrm>
              <a:off x="7940568" y="1483252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305" name="正方形/長方形 304">
              <a:extLst>
                <a:ext uri="{FF2B5EF4-FFF2-40B4-BE49-F238E27FC236}">
                  <a16:creationId xmlns:a16="http://schemas.microsoft.com/office/drawing/2014/main" id="{702AB1A2-A7C5-4590-6EF8-7983E20C8383}"/>
                </a:ext>
              </a:extLst>
            </p:cNvPr>
            <p:cNvSpPr/>
            <p:nvPr/>
          </p:nvSpPr>
          <p:spPr>
            <a:xfrm>
              <a:off x="7975581" y="2528645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306" name="正方形/長方形 305">
              <a:extLst>
                <a:ext uri="{FF2B5EF4-FFF2-40B4-BE49-F238E27FC236}">
                  <a16:creationId xmlns:a16="http://schemas.microsoft.com/office/drawing/2014/main" id="{A47FE319-9286-475C-8F9F-4008EBD9B763}"/>
                </a:ext>
              </a:extLst>
            </p:cNvPr>
            <p:cNvSpPr/>
            <p:nvPr/>
          </p:nvSpPr>
          <p:spPr>
            <a:xfrm>
              <a:off x="7790371" y="2022323"/>
              <a:ext cx="74435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－１</a:t>
              </a:r>
            </a:p>
          </p:txBody>
        </p: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CF6347B0-9297-F2DC-E196-B18B5B8929C5}"/>
                </a:ext>
              </a:extLst>
            </p:cNvPr>
            <p:cNvGrpSpPr/>
            <p:nvPr/>
          </p:nvGrpSpPr>
          <p:grpSpPr>
            <a:xfrm>
              <a:off x="181096" y="980727"/>
              <a:ext cx="8697868" cy="2041291"/>
              <a:chOff x="968288" y="4300776"/>
              <a:chExt cx="7771656" cy="2371955"/>
            </a:xfrm>
          </p:grpSpPr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60F992B6-E8D3-8AD9-7CBF-6A71C23EF6F9}"/>
                  </a:ext>
                </a:extLst>
              </p:cNvPr>
              <p:cNvSpPr/>
              <p:nvPr/>
            </p:nvSpPr>
            <p:spPr>
              <a:xfrm>
                <a:off x="995072" y="4316241"/>
                <a:ext cx="7471326" cy="592961"/>
              </a:xfrm>
              <a:prstGeom prst="rect">
                <a:avLst/>
              </a:prstGeom>
              <a:solidFill>
                <a:srgbClr val="FFC000">
                  <a:alpha val="47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 dirty="0"/>
              </a:p>
            </p:txBody>
          </p:sp>
          <p:sp>
            <p:nvSpPr>
              <p:cNvPr id="2" name="正方形/長方形 1">
                <a:extLst>
                  <a:ext uri="{FF2B5EF4-FFF2-40B4-BE49-F238E27FC236}">
                    <a16:creationId xmlns:a16="http://schemas.microsoft.com/office/drawing/2014/main" id="{F2B899C4-F726-9D10-F4AA-9C377335715D}"/>
                  </a:ext>
                </a:extLst>
              </p:cNvPr>
              <p:cNvSpPr/>
              <p:nvPr/>
            </p:nvSpPr>
            <p:spPr>
              <a:xfrm>
                <a:off x="971600" y="4318370"/>
                <a:ext cx="7471325" cy="232947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/>
              </a:p>
            </p:txBody>
          </p:sp>
          <p:cxnSp>
            <p:nvCxnSpPr>
              <p:cNvPr id="7" name="直線コネクタ 6">
                <a:extLst>
                  <a:ext uri="{FF2B5EF4-FFF2-40B4-BE49-F238E27FC236}">
                    <a16:creationId xmlns:a16="http://schemas.microsoft.com/office/drawing/2014/main" id="{5840BD98-4751-AFDA-C206-C1732ADF1B6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71600" y="4874927"/>
                <a:ext cx="7458274" cy="2355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直線コネクタ 96">
                <a:extLst>
                  <a:ext uri="{FF2B5EF4-FFF2-40B4-BE49-F238E27FC236}">
                    <a16:creationId xmlns:a16="http://schemas.microsoft.com/office/drawing/2014/main" id="{55C54D16-47A4-56C7-C4EA-0D309855C5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68288" y="5457600"/>
                <a:ext cx="7468175" cy="390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直線コネクタ 98">
                <a:extLst>
                  <a:ext uri="{FF2B5EF4-FFF2-40B4-BE49-F238E27FC236}">
                    <a16:creationId xmlns:a16="http://schemas.microsoft.com/office/drawing/2014/main" id="{00B84405-4858-7F22-875D-76EE451BD2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68933" y="6052432"/>
                <a:ext cx="747399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直線コネクタ 99">
                <a:extLst>
                  <a:ext uri="{FF2B5EF4-FFF2-40B4-BE49-F238E27FC236}">
                    <a16:creationId xmlns:a16="http://schemas.microsoft.com/office/drawing/2014/main" id="{00920D42-53C3-26A4-6661-52B36C837A8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81594" y="4300776"/>
                <a:ext cx="0" cy="2367417"/>
              </a:xfrm>
              <a:prstGeom prst="line">
                <a:avLst/>
              </a:prstGeom>
              <a:ln w="44450" cmpd="dbl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直線コネクタ 100">
                <a:extLst>
                  <a:ext uri="{FF2B5EF4-FFF2-40B4-BE49-F238E27FC236}">
                    <a16:creationId xmlns:a16="http://schemas.microsoft.com/office/drawing/2014/main" id="{A3B0B866-0E17-FA33-EC1A-6FC8BAC0673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68394" y="4300776"/>
                <a:ext cx="0" cy="2367417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直線コネクタ 101">
                <a:extLst>
                  <a:ext uri="{FF2B5EF4-FFF2-40B4-BE49-F238E27FC236}">
                    <a16:creationId xmlns:a16="http://schemas.microsoft.com/office/drawing/2014/main" id="{35434CFC-4150-5911-BEE9-1A5931D470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93704" y="4300776"/>
                <a:ext cx="0" cy="23386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" name="正方形/長方形 102">
                <a:extLst>
                  <a:ext uri="{FF2B5EF4-FFF2-40B4-BE49-F238E27FC236}">
                    <a16:creationId xmlns:a16="http://schemas.microsoft.com/office/drawing/2014/main" id="{F25C37C0-244E-5AED-445D-5C1DB1A8F983}"/>
                  </a:ext>
                </a:extLst>
              </p:cNvPr>
              <p:cNvSpPr/>
              <p:nvPr/>
            </p:nvSpPr>
            <p:spPr>
              <a:xfrm>
                <a:off x="1327175" y="4328889"/>
                <a:ext cx="419206" cy="461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62E2F573-7A9A-1880-2444-0317CCFC947A}"/>
                  </a:ext>
                </a:extLst>
              </p:cNvPr>
              <p:cNvSpPr/>
              <p:nvPr/>
            </p:nvSpPr>
            <p:spPr>
              <a:xfrm>
                <a:off x="4998910" y="4371062"/>
                <a:ext cx="836173" cy="461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９０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111" name="正方形/長方形 110">
                <a:extLst>
                  <a:ext uri="{FF2B5EF4-FFF2-40B4-BE49-F238E27FC236}">
                    <a16:creationId xmlns:a16="http://schemas.microsoft.com/office/drawing/2014/main" id="{CB66D824-4F7E-C634-49B0-A4B7A5741D77}"/>
                  </a:ext>
                </a:extLst>
              </p:cNvPr>
              <p:cNvSpPr/>
              <p:nvPr/>
            </p:nvSpPr>
            <p:spPr>
              <a:xfrm>
                <a:off x="2263625" y="4371062"/>
                <a:ext cx="671811" cy="461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114" name="正方形/長方形 113">
                <a:extLst>
                  <a:ext uri="{FF2B5EF4-FFF2-40B4-BE49-F238E27FC236}">
                    <a16:creationId xmlns:a16="http://schemas.microsoft.com/office/drawing/2014/main" id="{416E1AA0-0BFE-BE0D-E2DA-CF566193B260}"/>
                  </a:ext>
                </a:extLst>
              </p:cNvPr>
              <p:cNvSpPr/>
              <p:nvPr/>
            </p:nvSpPr>
            <p:spPr>
              <a:xfrm>
                <a:off x="7655426" y="4365633"/>
                <a:ext cx="1084518" cy="4616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/>
                  <a:t>１８０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116" name="正方形/長方形 115">
                <a:extLst>
                  <a:ext uri="{FF2B5EF4-FFF2-40B4-BE49-F238E27FC236}">
                    <a16:creationId xmlns:a16="http://schemas.microsoft.com/office/drawing/2014/main" id="{D8A5175C-7EDB-782F-743A-3A476E588D4A}"/>
                  </a:ext>
                </a:extLst>
              </p:cNvPr>
              <p:cNvSpPr/>
              <p:nvPr/>
            </p:nvSpPr>
            <p:spPr>
              <a:xfrm>
                <a:off x="1158282" y="4904313"/>
                <a:ext cx="1053953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sin </a:t>
                </a:r>
                <a:r>
                  <a:rPr lang="en-US" altLang="ja-JP" sz="2400" dirty="0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sp>
            <p:nvSpPr>
              <p:cNvPr id="117" name="正方形/長方形 116">
                <a:extLst>
                  <a:ext uri="{FF2B5EF4-FFF2-40B4-BE49-F238E27FC236}">
                    <a16:creationId xmlns:a16="http://schemas.microsoft.com/office/drawing/2014/main" id="{D99FB250-AF42-E747-F4EA-A013A5A67F6A}"/>
                  </a:ext>
                </a:extLst>
              </p:cNvPr>
              <p:cNvSpPr/>
              <p:nvPr/>
            </p:nvSpPr>
            <p:spPr>
              <a:xfrm>
                <a:off x="1158282" y="5465393"/>
                <a:ext cx="1053953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cos </a:t>
                </a:r>
                <a:r>
                  <a:rPr lang="en-US" altLang="ja-JP" sz="2400" dirty="0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sp>
            <p:nvSpPr>
              <p:cNvPr id="118" name="正方形/長方形 117">
                <a:extLst>
                  <a:ext uri="{FF2B5EF4-FFF2-40B4-BE49-F238E27FC236}">
                    <a16:creationId xmlns:a16="http://schemas.microsoft.com/office/drawing/2014/main" id="{C172B162-2021-035B-80E2-857598431E74}"/>
                  </a:ext>
                </a:extLst>
              </p:cNvPr>
              <p:cNvSpPr/>
              <p:nvPr/>
            </p:nvSpPr>
            <p:spPr>
              <a:xfrm>
                <a:off x="1158282" y="6099217"/>
                <a:ext cx="1053953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tan </a:t>
                </a:r>
                <a:r>
                  <a:rPr lang="en-US" altLang="ja-JP" sz="2400" dirty="0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cxnSp>
            <p:nvCxnSpPr>
              <p:cNvPr id="190" name="直線コネクタ 189">
                <a:extLst>
                  <a:ext uri="{FF2B5EF4-FFF2-40B4-BE49-F238E27FC236}">
                    <a16:creationId xmlns:a16="http://schemas.microsoft.com/office/drawing/2014/main" id="{3E467160-3072-8B8F-7D73-A830590EEB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599171" y="4300776"/>
                <a:ext cx="0" cy="23628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直線コネクタ 190">
                <a:extLst>
                  <a:ext uri="{FF2B5EF4-FFF2-40B4-BE49-F238E27FC236}">
                    <a16:creationId xmlns:a16="http://schemas.microsoft.com/office/drawing/2014/main" id="{F224D73F-203A-FA3D-D2B2-D42ECCAA7FB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40799" y="4300776"/>
                <a:ext cx="0" cy="23622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直線コネクタ 72">
                <a:extLst>
                  <a:ext uri="{FF2B5EF4-FFF2-40B4-BE49-F238E27FC236}">
                    <a16:creationId xmlns:a16="http://schemas.microsoft.com/office/drawing/2014/main" id="{94677CC4-55BE-B35D-E92B-0DB90B6568C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76135" y="4300776"/>
                <a:ext cx="0" cy="234418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直線コネクタ 74">
                <a:extLst>
                  <a:ext uri="{FF2B5EF4-FFF2-40B4-BE49-F238E27FC236}">
                    <a16:creationId xmlns:a16="http://schemas.microsoft.com/office/drawing/2014/main" id="{5434048A-17DB-5BF2-9EAB-5787477F2E3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73440" y="4300776"/>
                <a:ext cx="0" cy="233681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直線コネクタ 75">
                <a:extLst>
                  <a:ext uri="{FF2B5EF4-FFF2-40B4-BE49-F238E27FC236}">
                    <a16:creationId xmlns:a16="http://schemas.microsoft.com/office/drawing/2014/main" id="{6D9E6467-4F84-18D5-3690-FB8D4A7727F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07098" y="4300776"/>
                <a:ext cx="0" cy="2371955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直線コネクタ 76">
                <a:extLst>
                  <a:ext uri="{FF2B5EF4-FFF2-40B4-BE49-F238E27FC236}">
                    <a16:creationId xmlns:a16="http://schemas.microsoft.com/office/drawing/2014/main" id="{CD56727F-43D7-E52D-D3DC-57F315612E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09487" y="4300776"/>
                <a:ext cx="0" cy="236338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9" name="正方形/長方形 248">
                <a:extLst>
                  <a:ext uri="{FF2B5EF4-FFF2-40B4-BE49-F238E27FC236}">
                    <a16:creationId xmlns:a16="http://schemas.microsoft.com/office/drawing/2014/main" id="{4C16CCEF-25C8-48AB-C095-329FD976AB0F}"/>
                  </a:ext>
                </a:extLst>
              </p:cNvPr>
              <p:cNvSpPr/>
              <p:nvPr/>
            </p:nvSpPr>
            <p:spPr>
              <a:xfrm>
                <a:off x="2818050" y="4382879"/>
                <a:ext cx="825792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３０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A5EDEC99-9560-9A37-303F-8CBD078CD30B}"/>
                  </a:ext>
                </a:extLst>
              </p:cNvPr>
              <p:cNvSpPr/>
              <p:nvPr/>
            </p:nvSpPr>
            <p:spPr>
              <a:xfrm>
                <a:off x="3547352" y="4373760"/>
                <a:ext cx="825792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/>
                  <a:t>４５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37" name="正方形/長方形 36">
                <a:extLst>
                  <a:ext uri="{FF2B5EF4-FFF2-40B4-BE49-F238E27FC236}">
                    <a16:creationId xmlns:a16="http://schemas.microsoft.com/office/drawing/2014/main" id="{927ECA8F-D786-E86E-A061-A12D3624A09D}"/>
                  </a:ext>
                </a:extLst>
              </p:cNvPr>
              <p:cNvSpPr/>
              <p:nvPr/>
            </p:nvSpPr>
            <p:spPr>
              <a:xfrm>
                <a:off x="4258845" y="4355577"/>
                <a:ext cx="825792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６０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74" name="正方形/長方形 73">
                <a:extLst>
                  <a:ext uri="{FF2B5EF4-FFF2-40B4-BE49-F238E27FC236}">
                    <a16:creationId xmlns:a16="http://schemas.microsoft.com/office/drawing/2014/main" id="{742328CA-8E51-57EE-2AEF-F3BFD4C43D7C}"/>
                  </a:ext>
                </a:extLst>
              </p:cNvPr>
              <p:cNvSpPr/>
              <p:nvPr/>
            </p:nvSpPr>
            <p:spPr>
              <a:xfrm>
                <a:off x="6249056" y="4354442"/>
                <a:ext cx="1034488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/>
                  <a:t>１３５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78" name="正方形/長方形 77">
                <a:extLst>
                  <a:ext uri="{FF2B5EF4-FFF2-40B4-BE49-F238E27FC236}">
                    <a16:creationId xmlns:a16="http://schemas.microsoft.com/office/drawing/2014/main" id="{1B408D45-19A8-95AF-FB36-027B160C4494}"/>
                  </a:ext>
                </a:extLst>
              </p:cNvPr>
              <p:cNvSpPr/>
              <p:nvPr/>
            </p:nvSpPr>
            <p:spPr>
              <a:xfrm>
                <a:off x="5541606" y="4371062"/>
                <a:ext cx="1158837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１２</a:t>
                </a:r>
                <a:r>
                  <a:rPr lang="ja-JP" altLang="en-US" sz="2400"/>
                  <a:t>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79" name="正方形/長方形 78">
                <a:extLst>
                  <a:ext uri="{FF2B5EF4-FFF2-40B4-BE49-F238E27FC236}">
                    <a16:creationId xmlns:a16="http://schemas.microsoft.com/office/drawing/2014/main" id="{93B2A8A3-26FD-C6E6-95AB-90F665C008F7}"/>
                  </a:ext>
                </a:extLst>
              </p:cNvPr>
              <p:cNvSpPr/>
              <p:nvPr/>
            </p:nvSpPr>
            <p:spPr>
              <a:xfrm>
                <a:off x="6993275" y="4358284"/>
                <a:ext cx="1034488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１５０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</p:grpSp>
      </p:grpSp>
      <p:sp>
        <p:nvSpPr>
          <p:cNvPr id="72" name="フローチャート : 代替処理 121">
            <a:extLst>
              <a:ext uri="{FF2B5EF4-FFF2-40B4-BE49-F238E27FC236}">
                <a16:creationId xmlns:a16="http://schemas.microsoft.com/office/drawing/2014/main" id="{06A97580-5FAD-2897-B91F-CF2195DA5DC1}"/>
              </a:ext>
            </a:extLst>
          </p:cNvPr>
          <p:cNvSpPr/>
          <p:nvPr/>
        </p:nvSpPr>
        <p:spPr>
          <a:xfrm>
            <a:off x="65969" y="49966"/>
            <a:ext cx="931883" cy="691980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練習１１</a:t>
            </a:r>
          </a:p>
        </p:txBody>
      </p:sp>
      <p:sp>
        <p:nvSpPr>
          <p:cNvPr id="377" name="フローチャート : 代替処理 126">
            <a:extLst>
              <a:ext uri="{FF2B5EF4-FFF2-40B4-BE49-F238E27FC236}">
                <a16:creationId xmlns:a16="http://schemas.microsoft.com/office/drawing/2014/main" id="{0E690055-D4CB-5E8C-2878-171B7C52F2E6}"/>
              </a:ext>
            </a:extLst>
          </p:cNvPr>
          <p:cNvSpPr/>
          <p:nvPr/>
        </p:nvSpPr>
        <p:spPr>
          <a:xfrm>
            <a:off x="65969" y="2860475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grpSp>
        <p:nvGrpSpPr>
          <p:cNvPr id="378" name="グループ化 377">
            <a:extLst>
              <a:ext uri="{FF2B5EF4-FFF2-40B4-BE49-F238E27FC236}">
                <a16:creationId xmlns:a16="http://schemas.microsoft.com/office/drawing/2014/main" id="{A088657F-F87F-22E5-6F0C-D9AB88561533}"/>
              </a:ext>
            </a:extLst>
          </p:cNvPr>
          <p:cNvGrpSpPr/>
          <p:nvPr/>
        </p:nvGrpSpPr>
        <p:grpSpPr>
          <a:xfrm flipH="1">
            <a:off x="6967614" y="3566021"/>
            <a:ext cx="1826794" cy="1298958"/>
            <a:chOff x="5487520" y="1526008"/>
            <a:chExt cx="3229899" cy="2378336"/>
          </a:xfrm>
        </p:grpSpPr>
        <p:grpSp>
          <p:nvGrpSpPr>
            <p:cNvPr id="379" name="グループ化 378">
              <a:extLst>
                <a:ext uri="{FF2B5EF4-FFF2-40B4-BE49-F238E27FC236}">
                  <a16:creationId xmlns:a16="http://schemas.microsoft.com/office/drawing/2014/main" id="{ED2B93B4-1684-F571-DEE0-95949C20FAB4}"/>
                </a:ext>
              </a:extLst>
            </p:cNvPr>
            <p:cNvGrpSpPr/>
            <p:nvPr/>
          </p:nvGrpSpPr>
          <p:grpSpPr>
            <a:xfrm>
              <a:off x="5922322" y="1913860"/>
              <a:ext cx="2795097" cy="1607462"/>
              <a:chOff x="3041873" y="4872628"/>
              <a:chExt cx="2795097" cy="1607462"/>
            </a:xfrm>
          </p:grpSpPr>
          <p:grpSp>
            <p:nvGrpSpPr>
              <p:cNvPr id="381" name="グループ化 380">
                <a:extLst>
                  <a:ext uri="{FF2B5EF4-FFF2-40B4-BE49-F238E27FC236}">
                    <a16:creationId xmlns:a16="http://schemas.microsoft.com/office/drawing/2014/main" id="{A8BB920F-391D-BFD3-2F5C-0BC8BF09223F}"/>
                  </a:ext>
                </a:extLst>
              </p:cNvPr>
              <p:cNvGrpSpPr/>
              <p:nvPr/>
            </p:nvGrpSpPr>
            <p:grpSpPr>
              <a:xfrm>
                <a:off x="3424056" y="4872628"/>
                <a:ext cx="2018476" cy="1136952"/>
                <a:chOff x="6178850" y="557292"/>
                <a:chExt cx="1137387" cy="1136952"/>
              </a:xfrm>
              <a:solidFill>
                <a:srgbClr val="FFFF99">
                  <a:alpha val="53000"/>
                </a:srgbClr>
              </a:solidFill>
            </p:grpSpPr>
            <p:sp>
              <p:nvSpPr>
                <p:cNvPr id="390" name="直角三角形 389">
                  <a:extLst>
                    <a:ext uri="{FF2B5EF4-FFF2-40B4-BE49-F238E27FC236}">
                      <a16:creationId xmlns:a16="http://schemas.microsoft.com/office/drawing/2014/main" id="{F6F4228D-22FC-1319-7EDC-0959175AAE9A}"/>
                    </a:ext>
                  </a:extLst>
                </p:cNvPr>
                <p:cNvSpPr/>
                <p:nvPr/>
              </p:nvSpPr>
              <p:spPr>
                <a:xfrm rot="5400000" flipH="1">
                  <a:off x="6182024" y="560030"/>
                  <a:ext cx="1136952" cy="1131475"/>
                </a:xfrm>
                <a:prstGeom prst="rt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391" name="グループ化 390">
                  <a:extLst>
                    <a:ext uri="{FF2B5EF4-FFF2-40B4-BE49-F238E27FC236}">
                      <a16:creationId xmlns:a16="http://schemas.microsoft.com/office/drawing/2014/main" id="{7AC41B3A-5AF2-F146-C765-C2273C8F0290}"/>
                    </a:ext>
                  </a:extLst>
                </p:cNvPr>
                <p:cNvGrpSpPr/>
                <p:nvPr/>
              </p:nvGrpSpPr>
              <p:grpSpPr>
                <a:xfrm>
                  <a:off x="6178850" y="1449893"/>
                  <a:ext cx="160091" cy="230061"/>
                  <a:chOff x="1331198" y="2377022"/>
                  <a:chExt cx="154709" cy="222326"/>
                </a:xfrm>
                <a:grpFill/>
              </p:grpSpPr>
              <p:cxnSp>
                <p:nvCxnSpPr>
                  <p:cNvPr id="392" name="直線コネクタ 391">
                    <a:extLst>
                      <a:ext uri="{FF2B5EF4-FFF2-40B4-BE49-F238E27FC236}">
                        <a16:creationId xmlns:a16="http://schemas.microsoft.com/office/drawing/2014/main" id="{00F87B8E-5495-2409-5314-C06E05C29F40}"/>
                      </a:ext>
                    </a:extLst>
                  </p:cNvPr>
                  <p:cNvCxnSpPr/>
                  <p:nvPr/>
                </p:nvCxnSpPr>
                <p:spPr>
                  <a:xfrm>
                    <a:off x="1331198" y="2377817"/>
                    <a:ext cx="144016" cy="0"/>
                  </a:xfrm>
                  <a:prstGeom prst="line">
                    <a:avLst/>
                  </a:prstGeom>
                  <a:grpFill/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3" name="直線コネクタ 392">
                    <a:extLst>
                      <a:ext uri="{FF2B5EF4-FFF2-40B4-BE49-F238E27FC236}">
                        <a16:creationId xmlns:a16="http://schemas.microsoft.com/office/drawing/2014/main" id="{707689FC-EA31-1E19-644A-85D788015FF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485907" y="2377022"/>
                    <a:ext cx="0" cy="222326"/>
                  </a:xfrm>
                  <a:prstGeom prst="line">
                    <a:avLst/>
                  </a:prstGeom>
                  <a:grpFill/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382" name="円弧 381">
                <a:extLst>
                  <a:ext uri="{FF2B5EF4-FFF2-40B4-BE49-F238E27FC236}">
                    <a16:creationId xmlns:a16="http://schemas.microsoft.com/office/drawing/2014/main" id="{11A8DC64-CA01-BBAA-8C08-1D283C2E51F0}"/>
                  </a:ext>
                </a:extLst>
              </p:cNvPr>
              <p:cNvSpPr/>
              <p:nvPr/>
            </p:nvSpPr>
            <p:spPr bwMode="auto">
              <a:xfrm>
                <a:off x="5045603" y="5614082"/>
                <a:ext cx="791367" cy="790995"/>
              </a:xfrm>
              <a:prstGeom prst="arc">
                <a:avLst>
                  <a:gd name="adj1" fmla="val 10860793"/>
                  <a:gd name="adj2" fmla="val 12400207"/>
                </a:avLst>
              </a:prstGeom>
              <a:solidFill>
                <a:srgbClr val="14F8F8"/>
              </a:solidFill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383" name="Text Box 22">
                <a:extLst>
                  <a:ext uri="{FF2B5EF4-FFF2-40B4-BE49-F238E27FC236}">
                    <a16:creationId xmlns:a16="http://schemas.microsoft.com/office/drawing/2014/main" id="{48E44566-CE79-CF05-42B5-97626252C74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16720" y="5567135"/>
                <a:ext cx="958400" cy="583266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sz="1600" dirty="0">
                    <a:latin typeface="+mn-ea"/>
                    <a:ea typeface="+mn-ea"/>
                  </a:rPr>
                  <a:t>３０</a:t>
                </a:r>
                <a:r>
                  <a:rPr lang="en-US" altLang="ja-JP" sz="1600" dirty="0">
                    <a:latin typeface="+mn-ea"/>
                    <a:ea typeface="+mn-ea"/>
                  </a:rPr>
                  <a:t>°</a:t>
                </a:r>
                <a:endParaRPr lang="ja-JP" altLang="en-US" sz="1600" dirty="0">
                  <a:latin typeface="+mn-ea"/>
                  <a:ea typeface="+mn-ea"/>
                </a:endParaRPr>
              </a:p>
            </p:txBody>
          </p:sp>
          <p:sp>
            <p:nvSpPr>
              <p:cNvPr id="384" name="Text Box 22">
                <a:extLst>
                  <a:ext uri="{FF2B5EF4-FFF2-40B4-BE49-F238E27FC236}">
                    <a16:creationId xmlns:a16="http://schemas.microsoft.com/office/drawing/2014/main" id="{4F083F58-F1EF-7D11-F31B-E164080B636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41873" y="5176158"/>
                <a:ext cx="468031" cy="676354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１</a:t>
                </a:r>
              </a:p>
            </p:txBody>
          </p:sp>
          <p:sp>
            <p:nvSpPr>
              <p:cNvPr id="385" name="Text Box 22">
                <a:extLst>
                  <a:ext uri="{FF2B5EF4-FFF2-40B4-BE49-F238E27FC236}">
                    <a16:creationId xmlns:a16="http://schemas.microsoft.com/office/drawing/2014/main" id="{0020EE62-F55C-46CF-E00F-30197F2AD98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10418" y="4876913"/>
                <a:ext cx="500825" cy="661231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２</a:t>
                </a:r>
              </a:p>
            </p:txBody>
          </p:sp>
          <p:grpSp>
            <p:nvGrpSpPr>
              <p:cNvPr id="386" name="グループ化 385">
                <a:extLst>
                  <a:ext uri="{FF2B5EF4-FFF2-40B4-BE49-F238E27FC236}">
                    <a16:creationId xmlns:a16="http://schemas.microsoft.com/office/drawing/2014/main" id="{F7421711-6E56-25B7-99A2-48C75E460F2B}"/>
                  </a:ext>
                </a:extLst>
              </p:cNvPr>
              <p:cNvGrpSpPr/>
              <p:nvPr/>
            </p:nvGrpSpPr>
            <p:grpSpPr>
              <a:xfrm>
                <a:off x="4056587" y="5995288"/>
                <a:ext cx="502248" cy="484802"/>
                <a:chOff x="3749627" y="5819791"/>
                <a:chExt cx="502248" cy="484802"/>
              </a:xfrm>
            </p:grpSpPr>
            <p:sp>
              <p:nvSpPr>
                <p:cNvPr id="387" name="フリーフォーム 35">
                  <a:extLst>
                    <a:ext uri="{FF2B5EF4-FFF2-40B4-BE49-F238E27FC236}">
                      <a16:creationId xmlns:a16="http://schemas.microsoft.com/office/drawing/2014/main" id="{DDD3179C-4C91-D05A-BB99-CE8DAC031621}"/>
                    </a:ext>
                  </a:extLst>
                </p:cNvPr>
                <p:cNvSpPr/>
                <p:nvPr/>
              </p:nvSpPr>
              <p:spPr bwMode="auto">
                <a:xfrm flipH="1">
                  <a:off x="4106165" y="5889809"/>
                  <a:ext cx="145710" cy="406666"/>
                </a:xfrm>
                <a:custGeom>
                  <a:avLst/>
                  <a:gdLst>
                    <a:gd name="connsiteX0" fmla="*/ 0 w 410547"/>
                    <a:gd name="connsiteY0" fmla="*/ 513183 h 709126"/>
                    <a:gd name="connsiteX1" fmla="*/ 93306 w 410547"/>
                    <a:gd name="connsiteY1" fmla="*/ 410546 h 709126"/>
                    <a:gd name="connsiteX2" fmla="*/ 195943 w 410547"/>
                    <a:gd name="connsiteY2" fmla="*/ 709126 h 709126"/>
                    <a:gd name="connsiteX3" fmla="*/ 410547 w 410547"/>
                    <a:gd name="connsiteY3" fmla="*/ 0 h 7091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10547" h="709126">
                      <a:moveTo>
                        <a:pt x="0" y="513183"/>
                      </a:moveTo>
                      <a:lnTo>
                        <a:pt x="93306" y="410546"/>
                      </a:lnTo>
                      <a:lnTo>
                        <a:pt x="195943" y="709126"/>
                      </a:lnTo>
                      <a:lnTo>
                        <a:pt x="410547" y="0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 dirty="0"/>
                </a:p>
              </p:txBody>
            </p:sp>
            <p:cxnSp>
              <p:nvCxnSpPr>
                <p:cNvPr id="388" name="直線コネクタ 387">
                  <a:extLst>
                    <a:ext uri="{FF2B5EF4-FFF2-40B4-BE49-F238E27FC236}">
                      <a16:creationId xmlns:a16="http://schemas.microsoft.com/office/drawing/2014/main" id="{E9AB53DB-A70A-AB8B-92CA-D40ACDBFF078}"/>
                    </a:ext>
                  </a:extLst>
                </p:cNvPr>
                <p:cNvCxnSpPr/>
                <p:nvPr/>
              </p:nvCxnSpPr>
              <p:spPr bwMode="auto">
                <a:xfrm>
                  <a:off x="3749627" y="5905712"/>
                  <a:ext cx="36004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89" name="Text Box 22">
                  <a:extLst>
                    <a:ext uri="{FF2B5EF4-FFF2-40B4-BE49-F238E27FC236}">
                      <a16:creationId xmlns:a16="http://schemas.microsoft.com/office/drawing/2014/main" id="{B784A6C2-3718-B0CD-87B9-9CE4FA0C1BB6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50746" y="5819791"/>
                  <a:ext cx="360039" cy="48480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22860" rIns="0" bIns="0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ja-JP" altLang="en-US" dirty="0">
                      <a:latin typeface="+mn-ea"/>
                      <a:ea typeface="+mn-ea"/>
                    </a:rPr>
                    <a:t>３</a:t>
                  </a:r>
                </a:p>
              </p:txBody>
            </p:sp>
          </p:grpSp>
        </p:grpSp>
        <p:sp>
          <p:nvSpPr>
            <p:cNvPr id="380" name="雲形吹き出し 5">
              <a:extLst>
                <a:ext uri="{FF2B5EF4-FFF2-40B4-BE49-F238E27FC236}">
                  <a16:creationId xmlns:a16="http://schemas.microsoft.com/office/drawing/2014/main" id="{AA7A7B3B-D8D7-904A-EDC0-05D09FE37804}"/>
                </a:ext>
              </a:extLst>
            </p:cNvPr>
            <p:cNvSpPr/>
            <p:nvPr/>
          </p:nvSpPr>
          <p:spPr>
            <a:xfrm>
              <a:off x="5487520" y="1526008"/>
              <a:ext cx="3116928" cy="2378336"/>
            </a:xfrm>
            <a:prstGeom prst="cloudCallout">
              <a:avLst>
                <a:gd name="adj1" fmla="val 56488"/>
                <a:gd name="adj2" fmla="val -55095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94" name="グループ化 393">
            <a:extLst>
              <a:ext uri="{FF2B5EF4-FFF2-40B4-BE49-F238E27FC236}">
                <a16:creationId xmlns:a16="http://schemas.microsoft.com/office/drawing/2014/main" id="{E166F6EF-2BAF-A30B-A976-AA23FCEBA6DE}"/>
              </a:ext>
            </a:extLst>
          </p:cNvPr>
          <p:cNvGrpSpPr/>
          <p:nvPr/>
        </p:nvGrpSpPr>
        <p:grpSpPr>
          <a:xfrm>
            <a:off x="4720604" y="3905918"/>
            <a:ext cx="4128585" cy="3673161"/>
            <a:chOff x="3191006" y="1023873"/>
            <a:chExt cx="5967056" cy="5308830"/>
          </a:xfrm>
        </p:grpSpPr>
        <p:cxnSp>
          <p:nvCxnSpPr>
            <p:cNvPr id="395" name="直線矢印コネクタ 394">
              <a:extLst>
                <a:ext uri="{FF2B5EF4-FFF2-40B4-BE49-F238E27FC236}">
                  <a16:creationId xmlns:a16="http://schemas.microsoft.com/office/drawing/2014/main" id="{AD11A7F7-5237-6283-0C24-F152782A0095}"/>
                </a:ext>
              </a:extLst>
            </p:cNvPr>
            <p:cNvCxnSpPr/>
            <p:nvPr/>
          </p:nvCxnSpPr>
          <p:spPr>
            <a:xfrm>
              <a:off x="3191006" y="4136723"/>
              <a:ext cx="570147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6" name="直線矢印コネクタ 395">
              <a:extLst>
                <a:ext uri="{FF2B5EF4-FFF2-40B4-BE49-F238E27FC236}">
                  <a16:creationId xmlns:a16="http://schemas.microsoft.com/office/drawing/2014/main" id="{CC59EBDB-00DD-8897-B7ED-E5980C431C2C}"/>
                </a:ext>
              </a:extLst>
            </p:cNvPr>
            <p:cNvCxnSpPr/>
            <p:nvPr/>
          </p:nvCxnSpPr>
          <p:spPr>
            <a:xfrm flipV="1">
              <a:off x="5999803" y="1280001"/>
              <a:ext cx="0" cy="358662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7" name="パイ 46">
              <a:extLst>
                <a:ext uri="{FF2B5EF4-FFF2-40B4-BE49-F238E27FC236}">
                  <a16:creationId xmlns:a16="http://schemas.microsoft.com/office/drawing/2014/main" id="{9E0E033B-7773-5BD9-D8E0-0F607CFFF63E}"/>
                </a:ext>
              </a:extLst>
            </p:cNvPr>
            <p:cNvSpPr/>
            <p:nvPr/>
          </p:nvSpPr>
          <p:spPr>
            <a:xfrm>
              <a:off x="3829382" y="1973660"/>
              <a:ext cx="4352305" cy="4359043"/>
            </a:xfrm>
            <a:prstGeom prst="pie">
              <a:avLst>
                <a:gd name="adj1" fmla="val 10794375"/>
                <a:gd name="adj2" fmla="val 215960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98" name="正方形/長方形 397">
              <a:extLst>
                <a:ext uri="{FF2B5EF4-FFF2-40B4-BE49-F238E27FC236}">
                  <a16:creationId xmlns:a16="http://schemas.microsoft.com/office/drawing/2014/main" id="{91CF001C-6370-7F2D-A937-CF1478F59107}"/>
                </a:ext>
              </a:extLst>
            </p:cNvPr>
            <p:cNvSpPr/>
            <p:nvPr/>
          </p:nvSpPr>
          <p:spPr>
            <a:xfrm>
              <a:off x="8591606" y="3989465"/>
              <a:ext cx="566456" cy="6672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</a:p>
          </p:txBody>
        </p:sp>
        <p:sp>
          <p:nvSpPr>
            <p:cNvPr id="399" name="正方形/長方形 398">
              <a:extLst>
                <a:ext uri="{FF2B5EF4-FFF2-40B4-BE49-F238E27FC236}">
                  <a16:creationId xmlns:a16="http://schemas.microsoft.com/office/drawing/2014/main" id="{40F61279-2C8F-0CA1-558E-26C6D4908BDF}"/>
                </a:ext>
              </a:extLst>
            </p:cNvPr>
            <p:cNvSpPr/>
            <p:nvPr/>
          </p:nvSpPr>
          <p:spPr>
            <a:xfrm>
              <a:off x="5512517" y="1023873"/>
              <a:ext cx="524876" cy="6672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</a:p>
          </p:txBody>
        </p:sp>
        <p:sp>
          <p:nvSpPr>
            <p:cNvPr id="400" name="正方形/長方形 399">
              <a:extLst>
                <a:ext uri="{FF2B5EF4-FFF2-40B4-BE49-F238E27FC236}">
                  <a16:creationId xmlns:a16="http://schemas.microsoft.com/office/drawing/2014/main" id="{B35AB209-39CC-5D30-16B5-1D08ECB88707}"/>
                </a:ext>
              </a:extLst>
            </p:cNvPr>
            <p:cNvSpPr/>
            <p:nvPr/>
          </p:nvSpPr>
          <p:spPr>
            <a:xfrm>
              <a:off x="7917268" y="4047350"/>
              <a:ext cx="566456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２</a:t>
              </a:r>
            </a:p>
          </p:txBody>
        </p:sp>
        <p:sp>
          <p:nvSpPr>
            <p:cNvPr id="401" name="正方形/長方形 400">
              <a:extLst>
                <a:ext uri="{FF2B5EF4-FFF2-40B4-BE49-F238E27FC236}">
                  <a16:creationId xmlns:a16="http://schemas.microsoft.com/office/drawing/2014/main" id="{E5BFDE1D-4942-D7FC-1E7B-A1E09DD0D644}"/>
                </a:ext>
              </a:extLst>
            </p:cNvPr>
            <p:cNvSpPr/>
            <p:nvPr/>
          </p:nvSpPr>
          <p:spPr>
            <a:xfrm>
              <a:off x="3304892" y="4032141"/>
              <a:ext cx="916163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－２</a:t>
              </a:r>
            </a:p>
          </p:txBody>
        </p:sp>
        <p:sp>
          <p:nvSpPr>
            <p:cNvPr id="402" name="正方形/長方形 401">
              <a:extLst>
                <a:ext uri="{FF2B5EF4-FFF2-40B4-BE49-F238E27FC236}">
                  <a16:creationId xmlns:a16="http://schemas.microsoft.com/office/drawing/2014/main" id="{9146C57E-99CC-2266-F87A-D254DFA87233}"/>
                </a:ext>
              </a:extLst>
            </p:cNvPr>
            <p:cNvSpPr/>
            <p:nvPr/>
          </p:nvSpPr>
          <p:spPr>
            <a:xfrm>
              <a:off x="5747287" y="1542243"/>
              <a:ext cx="524876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２</a:t>
              </a:r>
            </a:p>
          </p:txBody>
        </p:sp>
        <p:sp>
          <p:nvSpPr>
            <p:cNvPr id="403" name="正方形/長方形 402">
              <a:extLst>
                <a:ext uri="{FF2B5EF4-FFF2-40B4-BE49-F238E27FC236}">
                  <a16:creationId xmlns:a16="http://schemas.microsoft.com/office/drawing/2014/main" id="{95362CA9-1166-5EF7-ABAF-59ACF7362101}"/>
                </a:ext>
              </a:extLst>
            </p:cNvPr>
            <p:cNvSpPr/>
            <p:nvPr/>
          </p:nvSpPr>
          <p:spPr>
            <a:xfrm>
              <a:off x="8136964" y="3697078"/>
              <a:ext cx="551325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+mn-ea"/>
                </a:rPr>
                <a:t>Ａ</a:t>
              </a:r>
            </a:p>
          </p:txBody>
        </p:sp>
        <p:sp>
          <p:nvSpPr>
            <p:cNvPr id="404" name="正方形/長方形 403">
              <a:extLst>
                <a:ext uri="{FF2B5EF4-FFF2-40B4-BE49-F238E27FC236}">
                  <a16:creationId xmlns:a16="http://schemas.microsoft.com/office/drawing/2014/main" id="{BE9320E0-61FF-8DAD-3633-4D71C5D87E8A}"/>
                </a:ext>
              </a:extLst>
            </p:cNvPr>
            <p:cNvSpPr/>
            <p:nvPr/>
          </p:nvSpPr>
          <p:spPr>
            <a:xfrm>
              <a:off x="5615167" y="4000797"/>
              <a:ext cx="551325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/>
                <a:t>O</a:t>
              </a:r>
              <a:endParaRPr lang="ja-JP" altLang="en-US" sz="2000" dirty="0"/>
            </a:p>
          </p:txBody>
        </p:sp>
      </p:grpSp>
      <p:sp>
        <p:nvSpPr>
          <p:cNvPr id="405" name="正方形/長方形 404">
            <a:extLst>
              <a:ext uri="{FF2B5EF4-FFF2-40B4-BE49-F238E27FC236}">
                <a16:creationId xmlns:a16="http://schemas.microsoft.com/office/drawing/2014/main" id="{882239DE-1BB9-B9CF-FF5E-75C3E89E1B48}"/>
              </a:ext>
            </a:extLst>
          </p:cNvPr>
          <p:cNvSpPr/>
          <p:nvPr/>
        </p:nvSpPr>
        <p:spPr>
          <a:xfrm>
            <a:off x="7960193" y="5081642"/>
            <a:ext cx="13673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Ｐ（</a:t>
            </a:r>
            <a:r>
              <a:rPr lang="ja-JP" altLang="en-US" sz="20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000" dirty="0"/>
              <a:t>,</a:t>
            </a:r>
            <a:r>
              <a:rPr lang="ja-JP" altLang="en-US" sz="20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000" dirty="0"/>
              <a:t>）</a:t>
            </a:r>
          </a:p>
        </p:txBody>
      </p:sp>
      <p:grpSp>
        <p:nvGrpSpPr>
          <p:cNvPr id="406" name="グループ化 405">
            <a:extLst>
              <a:ext uri="{FF2B5EF4-FFF2-40B4-BE49-F238E27FC236}">
                <a16:creationId xmlns:a16="http://schemas.microsoft.com/office/drawing/2014/main" id="{E04D04A1-7428-A91C-AB24-622DA3796397}"/>
              </a:ext>
            </a:extLst>
          </p:cNvPr>
          <p:cNvGrpSpPr/>
          <p:nvPr/>
        </p:nvGrpSpPr>
        <p:grpSpPr>
          <a:xfrm>
            <a:off x="6690898" y="5330087"/>
            <a:ext cx="1265478" cy="715477"/>
            <a:chOff x="5994463" y="2185512"/>
            <a:chExt cx="942755" cy="1962341"/>
          </a:xfrm>
        </p:grpSpPr>
        <p:cxnSp>
          <p:nvCxnSpPr>
            <p:cNvPr id="407" name="直線コネクタ 406">
              <a:extLst>
                <a:ext uri="{FF2B5EF4-FFF2-40B4-BE49-F238E27FC236}">
                  <a16:creationId xmlns:a16="http://schemas.microsoft.com/office/drawing/2014/main" id="{651F2F47-E6F1-3045-A650-A834793F1270}"/>
                </a:ext>
              </a:extLst>
            </p:cNvPr>
            <p:cNvCxnSpPr/>
            <p:nvPr/>
          </p:nvCxnSpPr>
          <p:spPr>
            <a:xfrm>
              <a:off x="6937218" y="2204864"/>
              <a:ext cx="0" cy="1942989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8" name="直線コネクタ 407">
              <a:extLst>
                <a:ext uri="{FF2B5EF4-FFF2-40B4-BE49-F238E27FC236}">
                  <a16:creationId xmlns:a16="http://schemas.microsoft.com/office/drawing/2014/main" id="{AC95DB63-6370-E186-149E-C3E79163A20D}"/>
                </a:ext>
              </a:extLst>
            </p:cNvPr>
            <p:cNvCxnSpPr/>
            <p:nvPr/>
          </p:nvCxnSpPr>
          <p:spPr>
            <a:xfrm>
              <a:off x="5994464" y="2185512"/>
              <a:ext cx="930727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9" name="Group 26">
            <a:extLst>
              <a:ext uri="{FF2B5EF4-FFF2-40B4-BE49-F238E27FC236}">
                <a16:creationId xmlns:a16="http://schemas.microsoft.com/office/drawing/2014/main" id="{DEBE36DB-7FBD-23EE-F787-DC7C2936A021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5127632" y="5872450"/>
            <a:ext cx="3039097" cy="192737"/>
            <a:chOff x="567" y="527"/>
            <a:chExt cx="4263" cy="0"/>
          </a:xfrm>
        </p:grpSpPr>
        <p:sp>
          <p:nvSpPr>
            <p:cNvPr id="410" name="Line 27">
              <a:extLst>
                <a:ext uri="{FF2B5EF4-FFF2-40B4-BE49-F238E27FC236}">
                  <a16:creationId xmlns:a16="http://schemas.microsoft.com/office/drawing/2014/main" id="{3F055695-9B60-E178-97EE-8F93B300A1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99" y="527"/>
              <a:ext cx="2131" cy="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1" name="Line 28">
              <a:extLst>
                <a:ext uri="{FF2B5EF4-FFF2-40B4-BE49-F238E27FC236}">
                  <a16:creationId xmlns:a16="http://schemas.microsoft.com/office/drawing/2014/main" id="{1B526E28-5BB9-B489-40BE-E3C2B7C9D7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7" y="527"/>
              <a:ext cx="2131" cy="0"/>
            </a:xfrm>
            <a:prstGeom prst="line">
              <a:avLst/>
            </a:prstGeom>
            <a:noFill/>
            <a:ln w="25400">
              <a:solidFill>
                <a:schemeClr val="bg1">
                  <a:alpha val="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412" name="グループ化 411">
            <a:extLst>
              <a:ext uri="{FF2B5EF4-FFF2-40B4-BE49-F238E27FC236}">
                <a16:creationId xmlns:a16="http://schemas.microsoft.com/office/drawing/2014/main" id="{E054ADCD-42C9-396B-5CF9-E20CD89577DA}"/>
              </a:ext>
            </a:extLst>
          </p:cNvPr>
          <p:cNvGrpSpPr/>
          <p:nvPr/>
        </p:nvGrpSpPr>
        <p:grpSpPr>
          <a:xfrm>
            <a:off x="7763801" y="6047335"/>
            <a:ext cx="453366" cy="484802"/>
            <a:chOff x="3160405" y="5100483"/>
            <a:chExt cx="453366" cy="484802"/>
          </a:xfrm>
        </p:grpSpPr>
        <p:sp>
          <p:nvSpPr>
            <p:cNvPr id="413" name="フリーフォーム 79">
              <a:extLst>
                <a:ext uri="{FF2B5EF4-FFF2-40B4-BE49-F238E27FC236}">
                  <a16:creationId xmlns:a16="http://schemas.microsoft.com/office/drawing/2014/main" id="{D5F7F763-B53D-61A9-316B-EF421F610D79}"/>
                </a:ext>
              </a:extLst>
            </p:cNvPr>
            <p:cNvSpPr/>
            <p:nvPr/>
          </p:nvSpPr>
          <p:spPr bwMode="auto">
            <a:xfrm>
              <a:off x="3160405" y="5157193"/>
              <a:ext cx="98087" cy="224938"/>
            </a:xfrm>
            <a:custGeom>
              <a:avLst/>
              <a:gdLst>
                <a:gd name="connsiteX0" fmla="*/ 0 w 410547"/>
                <a:gd name="connsiteY0" fmla="*/ 513183 h 709126"/>
                <a:gd name="connsiteX1" fmla="*/ 93306 w 410547"/>
                <a:gd name="connsiteY1" fmla="*/ 410546 h 709126"/>
                <a:gd name="connsiteX2" fmla="*/ 195943 w 410547"/>
                <a:gd name="connsiteY2" fmla="*/ 709126 h 709126"/>
                <a:gd name="connsiteX3" fmla="*/ 410547 w 410547"/>
                <a:gd name="connsiteY3" fmla="*/ 0 h 70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547" h="709126">
                  <a:moveTo>
                    <a:pt x="0" y="513183"/>
                  </a:moveTo>
                  <a:lnTo>
                    <a:pt x="93306" y="410546"/>
                  </a:lnTo>
                  <a:lnTo>
                    <a:pt x="195943" y="709126"/>
                  </a:lnTo>
                  <a:lnTo>
                    <a:pt x="410547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cxnSp>
          <p:nvCxnSpPr>
            <p:cNvPr id="414" name="直線コネクタ 413">
              <a:extLst>
                <a:ext uri="{FF2B5EF4-FFF2-40B4-BE49-F238E27FC236}">
                  <a16:creationId xmlns:a16="http://schemas.microsoft.com/office/drawing/2014/main" id="{03D6AF10-926C-3EC7-15DA-A6121FA617B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240570" y="5173094"/>
              <a:ext cx="2485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5" name="Text Box 22">
              <a:extLst>
                <a:ext uri="{FF2B5EF4-FFF2-40B4-BE49-F238E27FC236}">
                  <a16:creationId xmlns:a16="http://schemas.microsoft.com/office/drawing/2014/main" id="{1D511880-74A1-B055-9C83-97206B8CC7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3731" y="5100483"/>
              <a:ext cx="360040" cy="48480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000" dirty="0">
                  <a:latin typeface="+mn-ea"/>
                  <a:ea typeface="+mn-ea"/>
                </a:rPr>
                <a:t>３</a:t>
              </a:r>
            </a:p>
          </p:txBody>
        </p:sp>
      </p:grpSp>
      <p:sp>
        <p:nvSpPr>
          <p:cNvPr id="417" name="正方形/長方形 416">
            <a:extLst>
              <a:ext uri="{FF2B5EF4-FFF2-40B4-BE49-F238E27FC236}">
                <a16:creationId xmlns:a16="http://schemas.microsoft.com/office/drawing/2014/main" id="{05717BBF-70E7-4A1B-8010-B4B70BB08113}"/>
              </a:ext>
            </a:extLst>
          </p:cNvPr>
          <p:cNvSpPr/>
          <p:nvPr/>
        </p:nvSpPr>
        <p:spPr>
          <a:xfrm>
            <a:off x="6372200" y="5140550"/>
            <a:ext cx="3760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１</a:t>
            </a:r>
          </a:p>
        </p:txBody>
      </p:sp>
      <p:sp>
        <p:nvSpPr>
          <p:cNvPr id="418" name="正方形/長方形 417">
            <a:extLst>
              <a:ext uri="{FF2B5EF4-FFF2-40B4-BE49-F238E27FC236}">
                <a16:creationId xmlns:a16="http://schemas.microsoft.com/office/drawing/2014/main" id="{731C1574-2B42-836D-A4DC-3928E18AE6AF}"/>
              </a:ext>
            </a:extLst>
          </p:cNvPr>
          <p:cNvSpPr/>
          <p:nvPr/>
        </p:nvSpPr>
        <p:spPr>
          <a:xfrm>
            <a:off x="860140" y="3190689"/>
            <a:ext cx="44346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右の図のように、 ∠ＡＯＰ＝３０</a:t>
            </a:r>
            <a:r>
              <a:rPr lang="en-US" altLang="ja-JP" sz="2400" dirty="0"/>
              <a:t>°</a:t>
            </a:r>
          </a:p>
        </p:txBody>
      </p:sp>
      <p:sp>
        <p:nvSpPr>
          <p:cNvPr id="419" name="正方形/長方形 418">
            <a:extLst>
              <a:ext uri="{FF2B5EF4-FFF2-40B4-BE49-F238E27FC236}">
                <a16:creationId xmlns:a16="http://schemas.microsoft.com/office/drawing/2014/main" id="{8720A8BB-D930-D56C-E99F-8ACA05B1423F}"/>
              </a:ext>
            </a:extLst>
          </p:cNvPr>
          <p:cNvSpPr/>
          <p:nvPr/>
        </p:nvSpPr>
        <p:spPr>
          <a:xfrm>
            <a:off x="574354" y="3537797"/>
            <a:ext cx="19740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点Ｐの座標は</a:t>
            </a:r>
            <a:endParaRPr lang="en-US" altLang="ja-JP" sz="2400" dirty="0"/>
          </a:p>
        </p:txBody>
      </p:sp>
      <p:grpSp>
        <p:nvGrpSpPr>
          <p:cNvPr id="420" name="グループ化 419">
            <a:extLst>
              <a:ext uri="{FF2B5EF4-FFF2-40B4-BE49-F238E27FC236}">
                <a16:creationId xmlns:a16="http://schemas.microsoft.com/office/drawing/2014/main" id="{031561B8-D7AF-5E46-A030-2F9462374A8C}"/>
              </a:ext>
            </a:extLst>
          </p:cNvPr>
          <p:cNvGrpSpPr/>
          <p:nvPr/>
        </p:nvGrpSpPr>
        <p:grpSpPr>
          <a:xfrm>
            <a:off x="2449946" y="3539414"/>
            <a:ext cx="1950729" cy="484802"/>
            <a:chOff x="1071907" y="4395134"/>
            <a:chExt cx="1950729" cy="484802"/>
          </a:xfrm>
        </p:grpSpPr>
        <p:sp>
          <p:nvSpPr>
            <p:cNvPr id="421" name="正方形/長方形 420">
              <a:extLst>
                <a:ext uri="{FF2B5EF4-FFF2-40B4-BE49-F238E27FC236}">
                  <a16:creationId xmlns:a16="http://schemas.microsoft.com/office/drawing/2014/main" id="{9F7E0DB7-60DA-2B9C-C3BE-0292761D2A0A}"/>
                </a:ext>
              </a:extLst>
            </p:cNvPr>
            <p:cNvSpPr/>
            <p:nvPr/>
          </p:nvSpPr>
          <p:spPr>
            <a:xfrm>
              <a:off x="1071907" y="4400808"/>
              <a:ext cx="195072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　　　，１）</a:t>
              </a:r>
              <a:endParaRPr lang="en-US" altLang="ja-JP" sz="2400" dirty="0"/>
            </a:p>
          </p:txBody>
        </p:sp>
        <p:grpSp>
          <p:nvGrpSpPr>
            <p:cNvPr id="422" name="グループ化 421">
              <a:extLst>
                <a:ext uri="{FF2B5EF4-FFF2-40B4-BE49-F238E27FC236}">
                  <a16:creationId xmlns:a16="http://schemas.microsoft.com/office/drawing/2014/main" id="{25171FF7-BFAF-492A-75CE-B081501C3D09}"/>
                </a:ext>
              </a:extLst>
            </p:cNvPr>
            <p:cNvGrpSpPr/>
            <p:nvPr/>
          </p:nvGrpSpPr>
          <p:grpSpPr>
            <a:xfrm>
              <a:off x="1530960" y="4395134"/>
              <a:ext cx="474865" cy="484802"/>
              <a:chOff x="2421390" y="5789149"/>
              <a:chExt cx="474865" cy="484802"/>
            </a:xfrm>
          </p:grpSpPr>
          <p:sp>
            <p:nvSpPr>
              <p:cNvPr id="423" name="フリーフォーム 93">
                <a:extLst>
                  <a:ext uri="{FF2B5EF4-FFF2-40B4-BE49-F238E27FC236}">
                    <a16:creationId xmlns:a16="http://schemas.microsoft.com/office/drawing/2014/main" id="{BF7D2845-E6AD-B7F8-3CE7-D3AA399EF4EA}"/>
                  </a:ext>
                </a:extLst>
              </p:cNvPr>
              <p:cNvSpPr/>
              <p:nvPr/>
            </p:nvSpPr>
            <p:spPr bwMode="auto">
              <a:xfrm>
                <a:off x="2421390" y="5886153"/>
                <a:ext cx="145710" cy="284603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424" name="直線コネクタ 423">
                <a:extLst>
                  <a:ext uri="{FF2B5EF4-FFF2-40B4-BE49-F238E27FC236}">
                    <a16:creationId xmlns:a16="http://schemas.microsoft.com/office/drawing/2014/main" id="{CF10E452-5218-E400-FF20-30625DC39413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2545672" y="5866385"/>
                <a:ext cx="29674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5" name="Text Box 22">
                <a:extLst>
                  <a:ext uri="{FF2B5EF4-FFF2-40B4-BE49-F238E27FC236}">
                    <a16:creationId xmlns:a16="http://schemas.microsoft.com/office/drawing/2014/main" id="{05D05E78-61AA-67B6-FE96-32A4FA9787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36215" y="5789149"/>
                <a:ext cx="360040" cy="484802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sz="2400" dirty="0">
                    <a:latin typeface="+mn-ea"/>
                    <a:ea typeface="+mn-ea"/>
                  </a:rPr>
                  <a:t>３</a:t>
                </a:r>
              </a:p>
            </p:txBody>
          </p:sp>
        </p:grpSp>
      </p:grpSp>
      <p:sp>
        <p:nvSpPr>
          <p:cNvPr id="427" name="正方形/長方形 426">
            <a:extLst>
              <a:ext uri="{FF2B5EF4-FFF2-40B4-BE49-F238E27FC236}">
                <a16:creationId xmlns:a16="http://schemas.microsoft.com/office/drawing/2014/main" id="{9CB97ED2-7E99-AE4F-2BD2-330A0FCF150C}"/>
              </a:ext>
            </a:extLst>
          </p:cNvPr>
          <p:cNvSpPr/>
          <p:nvPr/>
        </p:nvSpPr>
        <p:spPr>
          <a:xfrm>
            <a:off x="7002952" y="5428529"/>
            <a:ext cx="4192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２</a:t>
            </a:r>
          </a:p>
        </p:txBody>
      </p:sp>
      <p:sp>
        <p:nvSpPr>
          <p:cNvPr id="428" name="正方形/長方形 427">
            <a:extLst>
              <a:ext uri="{FF2B5EF4-FFF2-40B4-BE49-F238E27FC236}">
                <a16:creationId xmlns:a16="http://schemas.microsoft.com/office/drawing/2014/main" id="{11A5E108-67BC-2962-CBB9-83DF6A4774A3}"/>
              </a:ext>
            </a:extLst>
          </p:cNvPr>
          <p:cNvSpPr/>
          <p:nvPr/>
        </p:nvSpPr>
        <p:spPr>
          <a:xfrm>
            <a:off x="4704587" y="3201098"/>
            <a:ext cx="38844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　半円の半径を２にすると、</a:t>
            </a:r>
            <a:endParaRPr lang="en-US" altLang="ja-JP" sz="2400" dirty="0"/>
          </a:p>
        </p:txBody>
      </p:sp>
      <p:sp>
        <p:nvSpPr>
          <p:cNvPr id="429" name="円弧 428">
            <a:extLst>
              <a:ext uri="{FF2B5EF4-FFF2-40B4-BE49-F238E27FC236}">
                <a16:creationId xmlns:a16="http://schemas.microsoft.com/office/drawing/2014/main" id="{10B388CE-7764-5EA7-5FFB-362CFC4B22F3}"/>
              </a:ext>
            </a:extLst>
          </p:cNvPr>
          <p:cNvSpPr/>
          <p:nvPr/>
        </p:nvSpPr>
        <p:spPr>
          <a:xfrm>
            <a:off x="6303712" y="5714637"/>
            <a:ext cx="706721" cy="691884"/>
          </a:xfrm>
          <a:prstGeom prst="arc">
            <a:avLst>
              <a:gd name="adj1" fmla="val 19875047"/>
              <a:gd name="adj2" fmla="val 21592303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31" name="正方形/長方形 430">
            <a:extLst>
              <a:ext uri="{FF2B5EF4-FFF2-40B4-BE49-F238E27FC236}">
                <a16:creationId xmlns:a16="http://schemas.microsoft.com/office/drawing/2014/main" id="{4BB86D70-903F-0BC1-0B4F-DA57448C60BC}"/>
              </a:ext>
            </a:extLst>
          </p:cNvPr>
          <p:cNvSpPr/>
          <p:nvPr/>
        </p:nvSpPr>
        <p:spPr>
          <a:xfrm>
            <a:off x="7047744" y="5698416"/>
            <a:ext cx="9795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/>
              <a:t>３０</a:t>
            </a:r>
            <a:r>
              <a:rPr lang="en-US" altLang="ja-JP" sz="2000" dirty="0"/>
              <a:t>°</a:t>
            </a:r>
            <a:endParaRPr lang="ja-JP" altLang="en-US" sz="2000" dirty="0"/>
          </a:p>
        </p:txBody>
      </p:sp>
      <p:sp>
        <p:nvSpPr>
          <p:cNvPr id="440" name="正方形/長方形 439">
            <a:extLst>
              <a:ext uri="{FF2B5EF4-FFF2-40B4-BE49-F238E27FC236}">
                <a16:creationId xmlns:a16="http://schemas.microsoft.com/office/drawing/2014/main" id="{F81B4159-63F7-D819-D765-6C28D012006F}"/>
              </a:ext>
            </a:extLst>
          </p:cNvPr>
          <p:cNvSpPr/>
          <p:nvPr/>
        </p:nvSpPr>
        <p:spPr>
          <a:xfrm>
            <a:off x="862310" y="4043539"/>
            <a:ext cx="19595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よって、</a:t>
            </a:r>
            <a:endParaRPr lang="en-US" altLang="ja-JP" sz="2400" dirty="0"/>
          </a:p>
        </p:txBody>
      </p:sp>
      <p:sp>
        <p:nvSpPr>
          <p:cNvPr id="441" name="正方形/長方形 440">
            <a:extLst>
              <a:ext uri="{FF2B5EF4-FFF2-40B4-BE49-F238E27FC236}">
                <a16:creationId xmlns:a16="http://schemas.microsoft.com/office/drawing/2014/main" id="{43EE45B8-0D64-47A8-12FB-C0510C195F1C}"/>
              </a:ext>
            </a:extLst>
          </p:cNvPr>
          <p:cNvSpPr/>
          <p:nvPr/>
        </p:nvSpPr>
        <p:spPr>
          <a:xfrm>
            <a:off x="1854074" y="3995920"/>
            <a:ext cx="19959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/>
              <a:t> </a:t>
            </a:r>
            <a:r>
              <a:rPr lang="en-US" altLang="ja-JP" sz="2400" dirty="0"/>
              <a:t>sin</a:t>
            </a:r>
            <a:r>
              <a:rPr lang="ja-JP" altLang="en-US" sz="2400" dirty="0"/>
              <a:t>３０</a:t>
            </a:r>
            <a:r>
              <a:rPr lang="en-US" altLang="ja-JP" sz="2400" dirty="0"/>
              <a:t>°</a:t>
            </a:r>
          </a:p>
        </p:txBody>
      </p:sp>
      <p:grpSp>
        <p:nvGrpSpPr>
          <p:cNvPr id="442" name="グループ化 441">
            <a:extLst>
              <a:ext uri="{FF2B5EF4-FFF2-40B4-BE49-F238E27FC236}">
                <a16:creationId xmlns:a16="http://schemas.microsoft.com/office/drawing/2014/main" id="{23973311-6834-C322-77F5-A1EA65A4A3F1}"/>
              </a:ext>
            </a:extLst>
          </p:cNvPr>
          <p:cNvGrpSpPr/>
          <p:nvPr/>
        </p:nvGrpSpPr>
        <p:grpSpPr>
          <a:xfrm>
            <a:off x="2874018" y="3918965"/>
            <a:ext cx="1045850" cy="749697"/>
            <a:chOff x="3873621" y="5393714"/>
            <a:chExt cx="1045850" cy="749697"/>
          </a:xfrm>
        </p:grpSpPr>
        <p:sp>
          <p:nvSpPr>
            <p:cNvPr id="443" name="正方形/長方形 442">
              <a:extLst>
                <a:ext uri="{FF2B5EF4-FFF2-40B4-BE49-F238E27FC236}">
                  <a16:creationId xmlns:a16="http://schemas.microsoft.com/office/drawing/2014/main" id="{66894F04-2438-CBA1-8FB4-DA122BA31E2F}"/>
                </a:ext>
              </a:extLst>
            </p:cNvPr>
            <p:cNvSpPr/>
            <p:nvPr/>
          </p:nvSpPr>
          <p:spPr>
            <a:xfrm>
              <a:off x="4415415" y="5393714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2400" dirty="0"/>
            </a:p>
          </p:txBody>
        </p:sp>
        <p:sp>
          <p:nvSpPr>
            <p:cNvPr id="444" name="正方形/長方形 443">
              <a:extLst>
                <a:ext uri="{FF2B5EF4-FFF2-40B4-BE49-F238E27FC236}">
                  <a16:creationId xmlns:a16="http://schemas.microsoft.com/office/drawing/2014/main" id="{3EFBBB63-319B-5AF9-3B6F-331CF59A6840}"/>
                </a:ext>
              </a:extLst>
            </p:cNvPr>
            <p:cNvSpPr/>
            <p:nvPr/>
          </p:nvSpPr>
          <p:spPr>
            <a:xfrm>
              <a:off x="4415415" y="5681746"/>
              <a:ext cx="39466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２</a:t>
              </a:r>
              <a:endParaRPr lang="ja-JP" altLang="en-US" sz="2400" dirty="0"/>
            </a:p>
          </p:txBody>
        </p:sp>
        <p:cxnSp>
          <p:nvCxnSpPr>
            <p:cNvPr id="445" name="直線コネクタ 444">
              <a:extLst>
                <a:ext uri="{FF2B5EF4-FFF2-40B4-BE49-F238E27FC236}">
                  <a16:creationId xmlns:a16="http://schemas.microsoft.com/office/drawing/2014/main" id="{4C5361E0-79DF-1011-095F-F2F21D8749D3}"/>
                </a:ext>
              </a:extLst>
            </p:cNvPr>
            <p:cNvCxnSpPr>
              <a:cxnSpLocks/>
            </p:cNvCxnSpPr>
            <p:nvPr/>
          </p:nvCxnSpPr>
          <p:spPr>
            <a:xfrm>
              <a:off x="4330078" y="5768878"/>
              <a:ext cx="58939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6" name="正方形/長方形 445">
              <a:extLst>
                <a:ext uri="{FF2B5EF4-FFF2-40B4-BE49-F238E27FC236}">
                  <a16:creationId xmlns:a16="http://schemas.microsoft.com/office/drawing/2014/main" id="{08118DA1-5439-19D9-5FB9-C576BE86CFEC}"/>
                </a:ext>
              </a:extLst>
            </p:cNvPr>
            <p:cNvSpPr/>
            <p:nvPr/>
          </p:nvSpPr>
          <p:spPr>
            <a:xfrm>
              <a:off x="3873621" y="5559397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＝</a:t>
              </a:r>
              <a:endParaRPr lang="ja-JP" altLang="en-US" sz="2400" dirty="0"/>
            </a:p>
          </p:txBody>
        </p:sp>
      </p:grpSp>
      <p:sp>
        <p:nvSpPr>
          <p:cNvPr id="447" name="正方形/長方形 446">
            <a:extLst>
              <a:ext uri="{FF2B5EF4-FFF2-40B4-BE49-F238E27FC236}">
                <a16:creationId xmlns:a16="http://schemas.microsoft.com/office/drawing/2014/main" id="{065810D1-5C9D-9287-746F-DEB88CC86563}"/>
              </a:ext>
            </a:extLst>
          </p:cNvPr>
          <p:cNvSpPr/>
          <p:nvPr/>
        </p:nvSpPr>
        <p:spPr>
          <a:xfrm>
            <a:off x="1831939" y="4909717"/>
            <a:ext cx="1650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 </a:t>
            </a:r>
            <a:r>
              <a:rPr lang="en-US" altLang="ja-JP" sz="2400" dirty="0"/>
              <a:t>cos</a:t>
            </a:r>
            <a:r>
              <a:rPr lang="ja-JP" altLang="en-US" sz="2400" dirty="0"/>
              <a:t>３０</a:t>
            </a:r>
            <a:r>
              <a:rPr lang="en-US" altLang="ja-JP" sz="2400" dirty="0"/>
              <a:t>°</a:t>
            </a:r>
          </a:p>
        </p:txBody>
      </p:sp>
      <p:grpSp>
        <p:nvGrpSpPr>
          <p:cNvPr id="448" name="グループ化 447">
            <a:extLst>
              <a:ext uri="{FF2B5EF4-FFF2-40B4-BE49-F238E27FC236}">
                <a16:creationId xmlns:a16="http://schemas.microsoft.com/office/drawing/2014/main" id="{D0ADB903-C867-338E-8EB5-5189181B00F0}"/>
              </a:ext>
            </a:extLst>
          </p:cNvPr>
          <p:cNvGrpSpPr/>
          <p:nvPr/>
        </p:nvGrpSpPr>
        <p:grpSpPr>
          <a:xfrm>
            <a:off x="55372" y="4437112"/>
            <a:ext cx="1671568" cy="766134"/>
            <a:chOff x="1067181" y="4783150"/>
            <a:chExt cx="1671568" cy="766134"/>
          </a:xfrm>
        </p:grpSpPr>
        <p:grpSp>
          <p:nvGrpSpPr>
            <p:cNvPr id="449" name="グループ化 448">
              <a:extLst>
                <a:ext uri="{FF2B5EF4-FFF2-40B4-BE49-F238E27FC236}">
                  <a16:creationId xmlns:a16="http://schemas.microsoft.com/office/drawing/2014/main" id="{92F0B6EC-C9ED-4AF5-BDE9-85B10655528D}"/>
                </a:ext>
              </a:extLst>
            </p:cNvPr>
            <p:cNvGrpSpPr/>
            <p:nvPr/>
          </p:nvGrpSpPr>
          <p:grpSpPr>
            <a:xfrm>
              <a:off x="1067181" y="4783150"/>
              <a:ext cx="1539124" cy="766134"/>
              <a:chOff x="107504" y="4607082"/>
              <a:chExt cx="1539124" cy="766134"/>
            </a:xfrm>
          </p:grpSpPr>
          <p:sp>
            <p:nvSpPr>
              <p:cNvPr id="451" name="正方形/長方形 450">
                <a:extLst>
                  <a:ext uri="{FF2B5EF4-FFF2-40B4-BE49-F238E27FC236}">
                    <a16:creationId xmlns:a16="http://schemas.microsoft.com/office/drawing/2014/main" id="{2E5E9B2E-A024-3B2F-FFA0-CADC09D64DC0}"/>
                  </a:ext>
                </a:extLst>
              </p:cNvPr>
              <p:cNvSpPr/>
              <p:nvPr/>
            </p:nvSpPr>
            <p:spPr>
              <a:xfrm>
                <a:off x="107504" y="4779736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sin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452" name="グループ化 451">
                <a:extLst>
                  <a:ext uri="{FF2B5EF4-FFF2-40B4-BE49-F238E27FC236}">
                    <a16:creationId xmlns:a16="http://schemas.microsoft.com/office/drawing/2014/main" id="{61A3CF5F-D590-1560-5587-45DB9D60FF43}"/>
                  </a:ext>
                </a:extLst>
              </p:cNvPr>
              <p:cNvGrpSpPr/>
              <p:nvPr/>
            </p:nvGrpSpPr>
            <p:grpSpPr>
              <a:xfrm>
                <a:off x="720734" y="4768945"/>
                <a:ext cx="925894" cy="461665"/>
                <a:chOff x="1154857" y="2196452"/>
                <a:chExt cx="925894" cy="461665"/>
              </a:xfrm>
            </p:grpSpPr>
            <p:sp>
              <p:nvSpPr>
                <p:cNvPr id="459" name="正方形/長方形 458">
                  <a:extLst>
                    <a:ext uri="{FF2B5EF4-FFF2-40B4-BE49-F238E27FC236}">
                      <a16:creationId xmlns:a16="http://schemas.microsoft.com/office/drawing/2014/main" id="{4BD94B8F-358F-FF95-4CC0-CD90233213CA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460" name="直線コネクタ 459">
                  <a:extLst>
                    <a:ext uri="{FF2B5EF4-FFF2-40B4-BE49-F238E27FC236}">
                      <a16:creationId xmlns:a16="http://schemas.microsoft.com/office/drawing/2014/main" id="{FA0B2B13-B099-4892-3F74-B8A6A7559071}"/>
                    </a:ext>
                  </a:extLst>
                </p:cNvPr>
                <p:cNvCxnSpPr/>
                <p:nvPr/>
              </p:nvCxnSpPr>
              <p:spPr bwMode="auto">
                <a:xfrm>
                  <a:off x="1571153" y="2441711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53" name="グループ化 452">
                <a:extLst>
                  <a:ext uri="{FF2B5EF4-FFF2-40B4-BE49-F238E27FC236}">
                    <a16:creationId xmlns:a16="http://schemas.microsoft.com/office/drawing/2014/main" id="{95A4E1FA-558F-B046-8795-0065D6AD233D}"/>
                  </a:ext>
                </a:extLst>
              </p:cNvPr>
              <p:cNvGrpSpPr/>
              <p:nvPr/>
            </p:nvGrpSpPr>
            <p:grpSpPr>
              <a:xfrm>
                <a:off x="1118940" y="4960282"/>
                <a:ext cx="471570" cy="412934"/>
                <a:chOff x="3937546" y="3415467"/>
                <a:chExt cx="471570" cy="412934"/>
              </a:xfrm>
            </p:grpSpPr>
            <p:sp>
              <p:nvSpPr>
                <p:cNvPr id="457" name="正方形/長方形 456">
                  <a:extLst>
                    <a:ext uri="{FF2B5EF4-FFF2-40B4-BE49-F238E27FC236}">
                      <a16:creationId xmlns:a16="http://schemas.microsoft.com/office/drawing/2014/main" id="{34FEA503-D61A-0EE1-DDF2-446127BE17D8}"/>
                    </a:ext>
                  </a:extLst>
                </p:cNvPr>
                <p:cNvSpPr/>
                <p:nvPr/>
              </p:nvSpPr>
              <p:spPr>
                <a:xfrm>
                  <a:off x="4059248" y="3514962"/>
                  <a:ext cx="261357" cy="261357"/>
                </a:xfrm>
                <a:prstGeom prst="rect">
                  <a:avLst/>
                </a:prstGeom>
                <a:solidFill>
                  <a:srgbClr val="92D050">
                    <a:alpha val="36000"/>
                  </a:srgbClr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458" name="正方形/長方形 457">
                  <a:extLst>
                    <a:ext uri="{FF2B5EF4-FFF2-40B4-BE49-F238E27FC236}">
                      <a16:creationId xmlns:a16="http://schemas.microsoft.com/office/drawing/2014/main" id="{CEDF48D9-B0BC-6502-F1EF-C5E991460F1D}"/>
                    </a:ext>
                  </a:extLst>
                </p:cNvPr>
                <p:cNvSpPr/>
                <p:nvPr/>
              </p:nvSpPr>
              <p:spPr>
                <a:xfrm>
                  <a:off x="3937546" y="3415467"/>
                  <a:ext cx="471570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ｒ</a:t>
                  </a:r>
                </a:p>
              </p:txBody>
            </p:sp>
          </p:grpSp>
          <p:grpSp>
            <p:nvGrpSpPr>
              <p:cNvPr id="454" name="グループ化 453">
                <a:extLst>
                  <a:ext uri="{FF2B5EF4-FFF2-40B4-BE49-F238E27FC236}">
                    <a16:creationId xmlns:a16="http://schemas.microsoft.com/office/drawing/2014/main" id="{4B2FEDE7-69DE-E2C2-215B-3E19C4F3FF27}"/>
                  </a:ext>
                </a:extLst>
              </p:cNvPr>
              <p:cNvGrpSpPr/>
              <p:nvPr/>
            </p:nvGrpSpPr>
            <p:grpSpPr>
              <a:xfrm>
                <a:off x="1129841" y="4607082"/>
                <a:ext cx="371199" cy="412934"/>
                <a:chOff x="4336422" y="1952830"/>
                <a:chExt cx="371199" cy="412934"/>
              </a:xfrm>
            </p:grpSpPr>
            <p:sp>
              <p:nvSpPr>
                <p:cNvPr id="455" name="正方形/長方形 454">
                  <a:extLst>
                    <a:ext uri="{FF2B5EF4-FFF2-40B4-BE49-F238E27FC236}">
                      <a16:creationId xmlns:a16="http://schemas.microsoft.com/office/drawing/2014/main" id="{B711F6F3-6AAD-D867-FDF1-8AC7AA564B28}"/>
                    </a:ext>
                  </a:extLst>
                </p:cNvPr>
                <p:cNvSpPr/>
                <p:nvPr/>
              </p:nvSpPr>
              <p:spPr>
                <a:xfrm>
                  <a:off x="4446264" y="2060141"/>
                  <a:ext cx="261357" cy="261357"/>
                </a:xfrm>
                <a:prstGeom prst="rect">
                  <a:avLst/>
                </a:prstGeom>
                <a:solidFill>
                  <a:srgbClr val="FF0000">
                    <a:alpha val="36000"/>
                  </a:srgbClr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456" name="正方形/長方形 455">
                  <a:extLst>
                    <a:ext uri="{FF2B5EF4-FFF2-40B4-BE49-F238E27FC236}">
                      <a16:creationId xmlns:a16="http://schemas.microsoft.com/office/drawing/2014/main" id="{EFFDEC2A-1746-2E6B-200F-978A572F063F}"/>
                    </a:ext>
                  </a:extLst>
                </p:cNvPr>
                <p:cNvSpPr/>
                <p:nvPr/>
              </p:nvSpPr>
              <p:spPr>
                <a:xfrm>
                  <a:off x="4336422" y="1952830"/>
                  <a:ext cx="365963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ｙ</a:t>
                  </a:r>
                </a:p>
              </p:txBody>
            </p:sp>
          </p:grpSp>
        </p:grpSp>
        <p:sp>
          <p:nvSpPr>
            <p:cNvPr id="450" name="吹き出し: 角を丸めた四角形 449">
              <a:extLst>
                <a:ext uri="{FF2B5EF4-FFF2-40B4-BE49-F238E27FC236}">
                  <a16:creationId xmlns:a16="http://schemas.microsoft.com/office/drawing/2014/main" id="{11F5B941-CACA-234D-A2A0-2B061EB56006}"/>
                </a:ext>
              </a:extLst>
            </p:cNvPr>
            <p:cNvSpPr/>
            <p:nvPr/>
          </p:nvSpPr>
          <p:spPr>
            <a:xfrm>
              <a:off x="1095889" y="4887839"/>
              <a:ext cx="1642860" cy="656874"/>
            </a:xfrm>
            <a:prstGeom prst="wedgeRoundRectCallout">
              <a:avLst>
                <a:gd name="adj1" fmla="val 44494"/>
                <a:gd name="adj2" fmla="val -66159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461" name="グループ化 460">
            <a:extLst>
              <a:ext uri="{FF2B5EF4-FFF2-40B4-BE49-F238E27FC236}">
                <a16:creationId xmlns:a16="http://schemas.microsoft.com/office/drawing/2014/main" id="{E006CF06-DB67-78D4-E575-53BEBFDE636E}"/>
              </a:ext>
            </a:extLst>
          </p:cNvPr>
          <p:cNvGrpSpPr/>
          <p:nvPr/>
        </p:nvGrpSpPr>
        <p:grpSpPr>
          <a:xfrm>
            <a:off x="42599" y="5268780"/>
            <a:ext cx="1772317" cy="792628"/>
            <a:chOff x="3486279" y="4990680"/>
            <a:chExt cx="1715759" cy="765071"/>
          </a:xfrm>
        </p:grpSpPr>
        <p:grpSp>
          <p:nvGrpSpPr>
            <p:cNvPr id="462" name="グループ化 461">
              <a:extLst>
                <a:ext uri="{FF2B5EF4-FFF2-40B4-BE49-F238E27FC236}">
                  <a16:creationId xmlns:a16="http://schemas.microsoft.com/office/drawing/2014/main" id="{CB6B0790-5CF2-252A-A568-634CDD09BC5A}"/>
                </a:ext>
              </a:extLst>
            </p:cNvPr>
            <p:cNvGrpSpPr/>
            <p:nvPr/>
          </p:nvGrpSpPr>
          <p:grpSpPr>
            <a:xfrm>
              <a:off x="3486279" y="4990680"/>
              <a:ext cx="1568787" cy="765071"/>
              <a:chOff x="1838549" y="5040193"/>
              <a:chExt cx="1568787" cy="765071"/>
            </a:xfrm>
          </p:grpSpPr>
          <p:sp>
            <p:nvSpPr>
              <p:cNvPr id="464" name="正方形/長方形 463">
                <a:extLst>
                  <a:ext uri="{FF2B5EF4-FFF2-40B4-BE49-F238E27FC236}">
                    <a16:creationId xmlns:a16="http://schemas.microsoft.com/office/drawing/2014/main" id="{DDB277CF-C0C0-283D-AB7C-823B10F53666}"/>
                  </a:ext>
                </a:extLst>
              </p:cNvPr>
              <p:cNvSpPr/>
              <p:nvPr/>
            </p:nvSpPr>
            <p:spPr>
              <a:xfrm>
                <a:off x="1838549" y="5200697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cos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465" name="グループ化 464">
                <a:extLst>
                  <a:ext uri="{FF2B5EF4-FFF2-40B4-BE49-F238E27FC236}">
                    <a16:creationId xmlns:a16="http://schemas.microsoft.com/office/drawing/2014/main" id="{27D65892-6FB4-5170-28F5-1A190CDB5636}"/>
                  </a:ext>
                </a:extLst>
              </p:cNvPr>
              <p:cNvGrpSpPr/>
              <p:nvPr/>
            </p:nvGrpSpPr>
            <p:grpSpPr>
              <a:xfrm>
                <a:off x="2483661" y="5185396"/>
                <a:ext cx="923675" cy="461665"/>
                <a:chOff x="1154857" y="2196452"/>
                <a:chExt cx="923675" cy="461665"/>
              </a:xfrm>
            </p:grpSpPr>
            <p:sp>
              <p:nvSpPr>
                <p:cNvPr id="472" name="正方形/長方形 471">
                  <a:extLst>
                    <a:ext uri="{FF2B5EF4-FFF2-40B4-BE49-F238E27FC236}">
                      <a16:creationId xmlns:a16="http://schemas.microsoft.com/office/drawing/2014/main" id="{2F9F3A38-771B-52AB-4BB5-78571438EBDC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473" name="直線コネクタ 472">
                  <a:extLst>
                    <a:ext uri="{FF2B5EF4-FFF2-40B4-BE49-F238E27FC236}">
                      <a16:creationId xmlns:a16="http://schemas.microsoft.com/office/drawing/2014/main" id="{BD5C3ADA-0CF8-78DC-07CF-2DAD157F4E4F}"/>
                    </a:ext>
                  </a:extLst>
                </p:cNvPr>
                <p:cNvCxnSpPr/>
                <p:nvPr/>
              </p:nvCxnSpPr>
              <p:spPr bwMode="auto">
                <a:xfrm>
                  <a:off x="1568934" y="2453664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66" name="グループ化 465">
                <a:extLst>
                  <a:ext uri="{FF2B5EF4-FFF2-40B4-BE49-F238E27FC236}">
                    <a16:creationId xmlns:a16="http://schemas.microsoft.com/office/drawing/2014/main" id="{FEB8AA85-9F2C-D82E-B7D4-7753913EA39B}"/>
                  </a:ext>
                </a:extLst>
              </p:cNvPr>
              <p:cNvGrpSpPr/>
              <p:nvPr/>
            </p:nvGrpSpPr>
            <p:grpSpPr>
              <a:xfrm>
                <a:off x="2879378" y="5392330"/>
                <a:ext cx="471570" cy="412934"/>
                <a:chOff x="3937546" y="3415467"/>
                <a:chExt cx="471570" cy="412934"/>
              </a:xfrm>
            </p:grpSpPr>
            <p:sp>
              <p:nvSpPr>
                <p:cNvPr id="470" name="正方形/長方形 469">
                  <a:extLst>
                    <a:ext uri="{FF2B5EF4-FFF2-40B4-BE49-F238E27FC236}">
                      <a16:creationId xmlns:a16="http://schemas.microsoft.com/office/drawing/2014/main" id="{BF6F78FF-A80D-C734-6956-7B0CBDD7DBAD}"/>
                    </a:ext>
                  </a:extLst>
                </p:cNvPr>
                <p:cNvSpPr/>
                <p:nvPr/>
              </p:nvSpPr>
              <p:spPr>
                <a:xfrm>
                  <a:off x="4059248" y="3514962"/>
                  <a:ext cx="261357" cy="261357"/>
                </a:xfrm>
                <a:prstGeom prst="rect">
                  <a:avLst/>
                </a:prstGeom>
                <a:solidFill>
                  <a:srgbClr val="92D050">
                    <a:alpha val="36000"/>
                  </a:srgbClr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471" name="正方形/長方形 470">
                  <a:extLst>
                    <a:ext uri="{FF2B5EF4-FFF2-40B4-BE49-F238E27FC236}">
                      <a16:creationId xmlns:a16="http://schemas.microsoft.com/office/drawing/2014/main" id="{401DCB9C-44B8-7D65-1BF5-7264CA1A20CE}"/>
                    </a:ext>
                  </a:extLst>
                </p:cNvPr>
                <p:cNvSpPr/>
                <p:nvPr/>
              </p:nvSpPr>
              <p:spPr>
                <a:xfrm>
                  <a:off x="3937546" y="3415467"/>
                  <a:ext cx="471570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ｒ</a:t>
                  </a:r>
                </a:p>
              </p:txBody>
            </p:sp>
          </p:grpSp>
          <p:grpSp>
            <p:nvGrpSpPr>
              <p:cNvPr id="467" name="グループ化 466">
                <a:extLst>
                  <a:ext uri="{FF2B5EF4-FFF2-40B4-BE49-F238E27FC236}">
                    <a16:creationId xmlns:a16="http://schemas.microsoft.com/office/drawing/2014/main" id="{8527E4E9-C0E9-AB83-C1BF-1A74F11F8838}"/>
                  </a:ext>
                </a:extLst>
              </p:cNvPr>
              <p:cNvGrpSpPr/>
              <p:nvPr/>
            </p:nvGrpSpPr>
            <p:grpSpPr>
              <a:xfrm>
                <a:off x="2863321" y="5040193"/>
                <a:ext cx="419206" cy="412934"/>
                <a:chOff x="4603386" y="3092665"/>
                <a:chExt cx="419206" cy="412934"/>
              </a:xfrm>
            </p:grpSpPr>
            <p:sp>
              <p:nvSpPr>
                <p:cNvPr id="468" name="正方形/長方形 467">
                  <a:extLst>
                    <a:ext uri="{FF2B5EF4-FFF2-40B4-BE49-F238E27FC236}">
                      <a16:creationId xmlns:a16="http://schemas.microsoft.com/office/drawing/2014/main" id="{705BE178-310E-A53A-9181-3DCDE7DDC485}"/>
                    </a:ext>
                  </a:extLst>
                </p:cNvPr>
                <p:cNvSpPr/>
                <p:nvPr/>
              </p:nvSpPr>
              <p:spPr>
                <a:xfrm>
                  <a:off x="4732691" y="3191758"/>
                  <a:ext cx="264098" cy="264098"/>
                </a:xfrm>
                <a:prstGeom prst="rect">
                  <a:avLst/>
                </a:prstGeom>
                <a:solidFill>
                  <a:srgbClr val="00B0F0">
                    <a:alpha val="36000"/>
                  </a:srgbClr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469" name="正方形/長方形 468">
                  <a:extLst>
                    <a:ext uri="{FF2B5EF4-FFF2-40B4-BE49-F238E27FC236}">
                      <a16:creationId xmlns:a16="http://schemas.microsoft.com/office/drawing/2014/main" id="{15A1CAC6-0D8F-57FA-EE1D-B8677EC12B94}"/>
                    </a:ext>
                  </a:extLst>
                </p:cNvPr>
                <p:cNvSpPr/>
                <p:nvPr/>
              </p:nvSpPr>
              <p:spPr>
                <a:xfrm>
                  <a:off x="4603386" y="3092665"/>
                  <a:ext cx="419206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</a:p>
              </p:txBody>
            </p:sp>
          </p:grpSp>
        </p:grpSp>
        <p:sp>
          <p:nvSpPr>
            <p:cNvPr id="463" name="吹き出し: 角を丸めた四角形 462">
              <a:extLst>
                <a:ext uri="{FF2B5EF4-FFF2-40B4-BE49-F238E27FC236}">
                  <a16:creationId xmlns:a16="http://schemas.microsoft.com/office/drawing/2014/main" id="{2A63E505-1F6B-DD38-7DA3-85835C3754F7}"/>
                </a:ext>
              </a:extLst>
            </p:cNvPr>
            <p:cNvSpPr/>
            <p:nvPr/>
          </p:nvSpPr>
          <p:spPr>
            <a:xfrm>
              <a:off x="3559178" y="5056667"/>
              <a:ext cx="1642860" cy="697425"/>
            </a:xfrm>
            <a:prstGeom prst="wedgeRoundRectCallout">
              <a:avLst>
                <a:gd name="adj1" fmla="val 68057"/>
                <a:gd name="adj2" fmla="val -54623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474" name="グループ化 473">
            <a:extLst>
              <a:ext uri="{FF2B5EF4-FFF2-40B4-BE49-F238E27FC236}">
                <a16:creationId xmlns:a16="http://schemas.microsoft.com/office/drawing/2014/main" id="{53E58ECF-772A-268B-410F-9EDB347D82EE}"/>
              </a:ext>
            </a:extLst>
          </p:cNvPr>
          <p:cNvGrpSpPr/>
          <p:nvPr/>
        </p:nvGrpSpPr>
        <p:grpSpPr>
          <a:xfrm>
            <a:off x="2874018" y="4746557"/>
            <a:ext cx="1206287" cy="767528"/>
            <a:chOff x="3541005" y="5448072"/>
            <a:chExt cx="1206287" cy="767528"/>
          </a:xfrm>
        </p:grpSpPr>
        <p:grpSp>
          <p:nvGrpSpPr>
            <p:cNvPr id="475" name="グループ化 474">
              <a:extLst>
                <a:ext uri="{FF2B5EF4-FFF2-40B4-BE49-F238E27FC236}">
                  <a16:creationId xmlns:a16="http://schemas.microsoft.com/office/drawing/2014/main" id="{A03B920A-5DFA-8A60-0377-F55CE7553AD7}"/>
                </a:ext>
              </a:extLst>
            </p:cNvPr>
            <p:cNvGrpSpPr/>
            <p:nvPr/>
          </p:nvGrpSpPr>
          <p:grpSpPr>
            <a:xfrm>
              <a:off x="3541005" y="5448072"/>
              <a:ext cx="1206287" cy="767528"/>
              <a:chOff x="3873621" y="5393714"/>
              <a:chExt cx="1206287" cy="767528"/>
            </a:xfrm>
          </p:grpSpPr>
          <p:sp>
            <p:nvSpPr>
              <p:cNvPr id="479" name="正方形/長方形 478">
                <a:extLst>
                  <a:ext uri="{FF2B5EF4-FFF2-40B4-BE49-F238E27FC236}">
                    <a16:creationId xmlns:a16="http://schemas.microsoft.com/office/drawing/2014/main" id="{B4A84110-7FEE-73AE-5159-756C206C0A68}"/>
                  </a:ext>
                </a:extLst>
              </p:cNvPr>
              <p:cNvSpPr/>
              <p:nvPr/>
            </p:nvSpPr>
            <p:spPr>
              <a:xfrm>
                <a:off x="4550874" y="5393714"/>
                <a:ext cx="52903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３</a:t>
                </a:r>
                <a:endParaRPr lang="ja-JP" altLang="en-US" sz="2400" dirty="0"/>
              </a:p>
            </p:txBody>
          </p:sp>
          <p:sp>
            <p:nvSpPr>
              <p:cNvPr id="480" name="正方形/長方形 479">
                <a:extLst>
                  <a:ext uri="{FF2B5EF4-FFF2-40B4-BE49-F238E27FC236}">
                    <a16:creationId xmlns:a16="http://schemas.microsoft.com/office/drawing/2014/main" id="{9C2C4130-8CC7-179F-28F1-4902BF76EE90}"/>
                  </a:ext>
                </a:extLst>
              </p:cNvPr>
              <p:cNvSpPr/>
              <p:nvPr/>
            </p:nvSpPr>
            <p:spPr>
              <a:xfrm>
                <a:off x="4462630" y="5699577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  <a:endParaRPr lang="ja-JP" altLang="en-US" sz="2400" dirty="0"/>
              </a:p>
            </p:txBody>
          </p:sp>
          <p:cxnSp>
            <p:nvCxnSpPr>
              <p:cNvPr id="481" name="直線コネクタ 480">
                <a:extLst>
                  <a:ext uri="{FF2B5EF4-FFF2-40B4-BE49-F238E27FC236}">
                    <a16:creationId xmlns:a16="http://schemas.microsoft.com/office/drawing/2014/main" id="{A9AD7F7B-009A-D0F7-5ED9-0E27423FAFC7}"/>
                  </a:ext>
                </a:extLst>
              </p:cNvPr>
              <p:cNvCxnSpPr/>
              <p:nvPr/>
            </p:nvCxnSpPr>
            <p:spPr>
              <a:xfrm>
                <a:off x="4330078" y="5768878"/>
                <a:ext cx="73340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2" name="正方形/長方形 481">
                <a:extLst>
                  <a:ext uri="{FF2B5EF4-FFF2-40B4-BE49-F238E27FC236}">
                    <a16:creationId xmlns:a16="http://schemas.microsoft.com/office/drawing/2014/main" id="{68207FB2-D138-4B2A-1C88-324145A1ADD0}"/>
                  </a:ext>
                </a:extLst>
              </p:cNvPr>
              <p:cNvSpPr/>
              <p:nvPr/>
            </p:nvSpPr>
            <p:spPr>
              <a:xfrm>
                <a:off x="3873621" y="5559397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＝</a:t>
                </a:r>
                <a:endParaRPr lang="ja-JP" altLang="en-US" sz="2400" dirty="0"/>
              </a:p>
            </p:txBody>
          </p:sp>
        </p:grpSp>
        <p:grpSp>
          <p:nvGrpSpPr>
            <p:cNvPr id="476" name="グループ化 475">
              <a:extLst>
                <a:ext uri="{FF2B5EF4-FFF2-40B4-BE49-F238E27FC236}">
                  <a16:creationId xmlns:a16="http://schemas.microsoft.com/office/drawing/2014/main" id="{E7C78EAA-881D-CDBB-4060-DF90F89212F7}"/>
                </a:ext>
              </a:extLst>
            </p:cNvPr>
            <p:cNvGrpSpPr/>
            <p:nvPr/>
          </p:nvGrpSpPr>
          <p:grpSpPr>
            <a:xfrm>
              <a:off x="4188280" y="5542771"/>
              <a:ext cx="465714" cy="238960"/>
              <a:chOff x="6214085" y="3692125"/>
              <a:chExt cx="465714" cy="238960"/>
            </a:xfrm>
          </p:grpSpPr>
          <p:sp>
            <p:nvSpPr>
              <p:cNvPr id="477" name="フリーフォーム 103">
                <a:extLst>
                  <a:ext uri="{FF2B5EF4-FFF2-40B4-BE49-F238E27FC236}">
                    <a16:creationId xmlns:a16="http://schemas.microsoft.com/office/drawing/2014/main" id="{6B9784E4-52CA-C854-58ED-9DD4E1C487AF}"/>
                  </a:ext>
                </a:extLst>
              </p:cNvPr>
              <p:cNvSpPr/>
              <p:nvPr/>
            </p:nvSpPr>
            <p:spPr bwMode="auto">
              <a:xfrm>
                <a:off x="6214085" y="3692125"/>
                <a:ext cx="124300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478" name="直線コネクタ 477">
                <a:extLst>
                  <a:ext uri="{FF2B5EF4-FFF2-40B4-BE49-F238E27FC236}">
                    <a16:creationId xmlns:a16="http://schemas.microsoft.com/office/drawing/2014/main" id="{EE7348A3-0E08-2A5D-D5DD-5686DA2E0B10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315874" y="3708027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92" name="グループ化 491">
            <a:extLst>
              <a:ext uri="{FF2B5EF4-FFF2-40B4-BE49-F238E27FC236}">
                <a16:creationId xmlns:a16="http://schemas.microsoft.com/office/drawing/2014/main" id="{A7C9437B-A50F-61EB-1B55-32E5F7A27A6B}"/>
              </a:ext>
            </a:extLst>
          </p:cNvPr>
          <p:cNvGrpSpPr/>
          <p:nvPr/>
        </p:nvGrpSpPr>
        <p:grpSpPr>
          <a:xfrm>
            <a:off x="2827435" y="5637854"/>
            <a:ext cx="1350864" cy="767528"/>
            <a:chOff x="3541005" y="5448072"/>
            <a:chExt cx="1350864" cy="767528"/>
          </a:xfrm>
        </p:grpSpPr>
        <p:grpSp>
          <p:nvGrpSpPr>
            <p:cNvPr id="493" name="グループ化 492">
              <a:extLst>
                <a:ext uri="{FF2B5EF4-FFF2-40B4-BE49-F238E27FC236}">
                  <a16:creationId xmlns:a16="http://schemas.microsoft.com/office/drawing/2014/main" id="{8DFD6714-13F9-AFEA-518F-825DA68BECAB}"/>
                </a:ext>
              </a:extLst>
            </p:cNvPr>
            <p:cNvGrpSpPr/>
            <p:nvPr/>
          </p:nvGrpSpPr>
          <p:grpSpPr>
            <a:xfrm>
              <a:off x="3541005" y="5448072"/>
              <a:ext cx="1350864" cy="767528"/>
              <a:chOff x="3873621" y="5393714"/>
              <a:chExt cx="1350864" cy="767528"/>
            </a:xfrm>
          </p:grpSpPr>
          <p:sp>
            <p:nvSpPr>
              <p:cNvPr id="497" name="正方形/長方形 496">
                <a:extLst>
                  <a:ext uri="{FF2B5EF4-FFF2-40B4-BE49-F238E27FC236}">
                    <a16:creationId xmlns:a16="http://schemas.microsoft.com/office/drawing/2014/main" id="{81C69614-6C54-B2FE-B4FD-8CD822FCF6C5}"/>
                  </a:ext>
                </a:extLst>
              </p:cNvPr>
              <p:cNvSpPr/>
              <p:nvPr/>
            </p:nvSpPr>
            <p:spPr>
              <a:xfrm>
                <a:off x="4467958" y="5393714"/>
                <a:ext cx="338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  <a:latin typeface="ＭＳ Ｐゴシック"/>
                  </a:rPr>
                  <a:t>1</a:t>
                </a:r>
                <a:endParaRPr lang="ja-JP" altLang="en-US" sz="2400" dirty="0"/>
              </a:p>
            </p:txBody>
          </p:sp>
          <p:sp>
            <p:nvSpPr>
              <p:cNvPr id="498" name="正方形/長方形 497">
                <a:extLst>
                  <a:ext uri="{FF2B5EF4-FFF2-40B4-BE49-F238E27FC236}">
                    <a16:creationId xmlns:a16="http://schemas.microsoft.com/office/drawing/2014/main" id="{48960C4C-648F-E383-F08A-D762BB4B44D2}"/>
                  </a:ext>
                </a:extLst>
              </p:cNvPr>
              <p:cNvSpPr/>
              <p:nvPr/>
            </p:nvSpPr>
            <p:spPr>
              <a:xfrm>
                <a:off x="4381610" y="5699577"/>
                <a:ext cx="84287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３</a:t>
                </a:r>
                <a:endParaRPr lang="ja-JP" altLang="en-US" sz="2400" dirty="0"/>
              </a:p>
            </p:txBody>
          </p:sp>
          <p:cxnSp>
            <p:nvCxnSpPr>
              <p:cNvPr id="499" name="直線コネクタ 498">
                <a:extLst>
                  <a:ext uri="{FF2B5EF4-FFF2-40B4-BE49-F238E27FC236}">
                    <a16:creationId xmlns:a16="http://schemas.microsoft.com/office/drawing/2014/main" id="{A856A212-7494-4912-A04F-CB9C078BAB95}"/>
                  </a:ext>
                </a:extLst>
              </p:cNvPr>
              <p:cNvCxnSpPr/>
              <p:nvPr/>
            </p:nvCxnSpPr>
            <p:spPr>
              <a:xfrm>
                <a:off x="4330078" y="5768878"/>
                <a:ext cx="73340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00" name="正方形/長方形 499">
                <a:extLst>
                  <a:ext uri="{FF2B5EF4-FFF2-40B4-BE49-F238E27FC236}">
                    <a16:creationId xmlns:a16="http://schemas.microsoft.com/office/drawing/2014/main" id="{BFCE2CA0-7946-83EF-588C-91C084720949}"/>
                  </a:ext>
                </a:extLst>
              </p:cNvPr>
              <p:cNvSpPr/>
              <p:nvPr/>
            </p:nvSpPr>
            <p:spPr>
              <a:xfrm>
                <a:off x="3873621" y="5559397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＝</a:t>
                </a:r>
                <a:endParaRPr lang="ja-JP" altLang="en-US" sz="2400" dirty="0"/>
              </a:p>
            </p:txBody>
          </p:sp>
        </p:grpSp>
        <p:grpSp>
          <p:nvGrpSpPr>
            <p:cNvPr id="494" name="グループ化 493">
              <a:extLst>
                <a:ext uri="{FF2B5EF4-FFF2-40B4-BE49-F238E27FC236}">
                  <a16:creationId xmlns:a16="http://schemas.microsoft.com/office/drawing/2014/main" id="{A034A3B3-9D7C-7D7A-F63F-2C36564DA315}"/>
                </a:ext>
              </a:extLst>
            </p:cNvPr>
            <p:cNvGrpSpPr/>
            <p:nvPr/>
          </p:nvGrpSpPr>
          <p:grpSpPr>
            <a:xfrm>
              <a:off x="4086566" y="5838553"/>
              <a:ext cx="354722" cy="238960"/>
              <a:chOff x="6112371" y="3987907"/>
              <a:chExt cx="354722" cy="238960"/>
            </a:xfrm>
          </p:grpSpPr>
          <p:sp>
            <p:nvSpPr>
              <p:cNvPr id="495" name="フリーフォーム 103">
                <a:extLst>
                  <a:ext uri="{FF2B5EF4-FFF2-40B4-BE49-F238E27FC236}">
                    <a16:creationId xmlns:a16="http://schemas.microsoft.com/office/drawing/2014/main" id="{D8B6DD7E-866C-0D8A-C3C5-FACEA888F91E}"/>
                  </a:ext>
                </a:extLst>
              </p:cNvPr>
              <p:cNvSpPr/>
              <p:nvPr/>
            </p:nvSpPr>
            <p:spPr bwMode="auto">
              <a:xfrm>
                <a:off x="6112371" y="3987907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496" name="直線コネクタ 495">
                <a:extLst>
                  <a:ext uri="{FF2B5EF4-FFF2-40B4-BE49-F238E27FC236}">
                    <a16:creationId xmlns:a16="http://schemas.microsoft.com/office/drawing/2014/main" id="{8830BFCC-B476-95AE-DC67-D050405AC90C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24324" y="4003809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01" name="正方形/長方形 500">
            <a:extLst>
              <a:ext uri="{FF2B5EF4-FFF2-40B4-BE49-F238E27FC236}">
                <a16:creationId xmlns:a16="http://schemas.microsoft.com/office/drawing/2014/main" id="{D215A593-2DB9-9F36-800C-732745D8C66D}"/>
              </a:ext>
            </a:extLst>
          </p:cNvPr>
          <p:cNvSpPr/>
          <p:nvPr/>
        </p:nvSpPr>
        <p:spPr>
          <a:xfrm>
            <a:off x="1754842" y="5755499"/>
            <a:ext cx="17377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  </a:t>
            </a:r>
            <a:r>
              <a:rPr lang="en-US" altLang="ja-JP" sz="2400" dirty="0"/>
              <a:t>tan</a:t>
            </a:r>
            <a:r>
              <a:rPr lang="ja-JP" altLang="en-US" sz="2400" dirty="0"/>
              <a:t>３０</a:t>
            </a:r>
            <a:r>
              <a:rPr lang="en-US" altLang="ja-JP" sz="2400" dirty="0"/>
              <a:t>°</a:t>
            </a:r>
          </a:p>
        </p:txBody>
      </p:sp>
      <p:grpSp>
        <p:nvGrpSpPr>
          <p:cNvPr id="502" name="グループ化 501">
            <a:extLst>
              <a:ext uri="{FF2B5EF4-FFF2-40B4-BE49-F238E27FC236}">
                <a16:creationId xmlns:a16="http://schemas.microsoft.com/office/drawing/2014/main" id="{0B5F931C-325A-0BAE-EBD4-2DFB31FBAF8B}"/>
              </a:ext>
            </a:extLst>
          </p:cNvPr>
          <p:cNvGrpSpPr/>
          <p:nvPr/>
        </p:nvGrpSpPr>
        <p:grpSpPr>
          <a:xfrm>
            <a:off x="568061" y="6081415"/>
            <a:ext cx="1682849" cy="741925"/>
            <a:chOff x="568777" y="6049805"/>
            <a:chExt cx="1658510" cy="863993"/>
          </a:xfrm>
        </p:grpSpPr>
        <p:grpSp>
          <p:nvGrpSpPr>
            <p:cNvPr id="503" name="グループ化 502">
              <a:extLst>
                <a:ext uri="{FF2B5EF4-FFF2-40B4-BE49-F238E27FC236}">
                  <a16:creationId xmlns:a16="http://schemas.microsoft.com/office/drawing/2014/main" id="{8D558A31-E599-A83B-948D-4D8DD88D32FD}"/>
                </a:ext>
              </a:extLst>
            </p:cNvPr>
            <p:cNvGrpSpPr/>
            <p:nvPr/>
          </p:nvGrpSpPr>
          <p:grpSpPr>
            <a:xfrm>
              <a:off x="568777" y="6049805"/>
              <a:ext cx="1587328" cy="842038"/>
              <a:chOff x="3611755" y="1677504"/>
              <a:chExt cx="1587328" cy="842038"/>
            </a:xfrm>
          </p:grpSpPr>
          <p:sp>
            <p:nvSpPr>
              <p:cNvPr id="505" name="正方形/長方形 504">
                <a:extLst>
                  <a:ext uri="{FF2B5EF4-FFF2-40B4-BE49-F238E27FC236}">
                    <a16:creationId xmlns:a16="http://schemas.microsoft.com/office/drawing/2014/main" id="{86D9BD0D-FED0-888E-D459-A9DA0F0AFF9F}"/>
                  </a:ext>
                </a:extLst>
              </p:cNvPr>
              <p:cNvSpPr/>
              <p:nvPr/>
            </p:nvSpPr>
            <p:spPr>
              <a:xfrm>
                <a:off x="3611755" y="1921857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tan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506" name="グループ化 505">
                <a:extLst>
                  <a:ext uri="{FF2B5EF4-FFF2-40B4-BE49-F238E27FC236}">
                    <a16:creationId xmlns:a16="http://schemas.microsoft.com/office/drawing/2014/main" id="{DA3E0E3A-40B9-3ECE-A89E-2AF44547B9D1}"/>
                  </a:ext>
                </a:extLst>
              </p:cNvPr>
              <p:cNvGrpSpPr/>
              <p:nvPr/>
            </p:nvGrpSpPr>
            <p:grpSpPr>
              <a:xfrm>
                <a:off x="4293762" y="1898808"/>
                <a:ext cx="905321" cy="461665"/>
                <a:chOff x="1154857" y="2196452"/>
                <a:chExt cx="905321" cy="461665"/>
              </a:xfrm>
            </p:grpSpPr>
            <p:sp>
              <p:nvSpPr>
                <p:cNvPr id="513" name="正方形/長方形 512">
                  <a:extLst>
                    <a:ext uri="{FF2B5EF4-FFF2-40B4-BE49-F238E27FC236}">
                      <a16:creationId xmlns:a16="http://schemas.microsoft.com/office/drawing/2014/main" id="{3015E39F-50BE-52E2-5091-69AA898BB3C0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514" name="直線コネクタ 513">
                  <a:extLst>
                    <a:ext uri="{FF2B5EF4-FFF2-40B4-BE49-F238E27FC236}">
                      <a16:creationId xmlns:a16="http://schemas.microsoft.com/office/drawing/2014/main" id="{479C80F9-1EEE-89FF-2A06-472DCEDFBF74}"/>
                    </a:ext>
                  </a:extLst>
                </p:cNvPr>
                <p:cNvCxnSpPr/>
                <p:nvPr/>
              </p:nvCxnSpPr>
              <p:spPr bwMode="auto">
                <a:xfrm>
                  <a:off x="1550580" y="2453288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7" name="グループ化 506">
                <a:extLst>
                  <a:ext uri="{FF2B5EF4-FFF2-40B4-BE49-F238E27FC236}">
                    <a16:creationId xmlns:a16="http://schemas.microsoft.com/office/drawing/2014/main" id="{49312D04-4259-F66D-C297-D74913D65CEF}"/>
                  </a:ext>
                </a:extLst>
              </p:cNvPr>
              <p:cNvGrpSpPr/>
              <p:nvPr/>
            </p:nvGrpSpPr>
            <p:grpSpPr>
              <a:xfrm>
                <a:off x="4640025" y="2106608"/>
                <a:ext cx="419206" cy="412934"/>
                <a:chOff x="4603386" y="3092665"/>
                <a:chExt cx="419206" cy="412934"/>
              </a:xfrm>
            </p:grpSpPr>
            <p:sp>
              <p:nvSpPr>
                <p:cNvPr id="511" name="正方形/長方形 510">
                  <a:extLst>
                    <a:ext uri="{FF2B5EF4-FFF2-40B4-BE49-F238E27FC236}">
                      <a16:creationId xmlns:a16="http://schemas.microsoft.com/office/drawing/2014/main" id="{1CFAA930-3653-E7CD-F36D-768EC40F964D}"/>
                    </a:ext>
                  </a:extLst>
                </p:cNvPr>
                <p:cNvSpPr/>
                <p:nvPr/>
              </p:nvSpPr>
              <p:spPr>
                <a:xfrm>
                  <a:off x="4732691" y="3191758"/>
                  <a:ext cx="264098" cy="264098"/>
                </a:xfrm>
                <a:prstGeom prst="rect">
                  <a:avLst/>
                </a:prstGeom>
                <a:solidFill>
                  <a:srgbClr val="00B0F0">
                    <a:alpha val="36000"/>
                  </a:srgbClr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512" name="正方形/長方形 511">
                  <a:extLst>
                    <a:ext uri="{FF2B5EF4-FFF2-40B4-BE49-F238E27FC236}">
                      <a16:creationId xmlns:a16="http://schemas.microsoft.com/office/drawing/2014/main" id="{81B1A282-8965-002D-7F09-D8D7914444A9}"/>
                    </a:ext>
                  </a:extLst>
                </p:cNvPr>
                <p:cNvSpPr/>
                <p:nvPr/>
              </p:nvSpPr>
              <p:spPr>
                <a:xfrm>
                  <a:off x="4603386" y="3092665"/>
                  <a:ext cx="419206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</a:p>
              </p:txBody>
            </p:sp>
          </p:grpSp>
          <p:grpSp>
            <p:nvGrpSpPr>
              <p:cNvPr id="508" name="グループ化 507">
                <a:extLst>
                  <a:ext uri="{FF2B5EF4-FFF2-40B4-BE49-F238E27FC236}">
                    <a16:creationId xmlns:a16="http://schemas.microsoft.com/office/drawing/2014/main" id="{A1C8D2B4-8272-EACA-CF41-1D90E2FF2A3A}"/>
                  </a:ext>
                </a:extLst>
              </p:cNvPr>
              <p:cNvGrpSpPr/>
              <p:nvPr/>
            </p:nvGrpSpPr>
            <p:grpSpPr>
              <a:xfrm>
                <a:off x="4666932" y="1677504"/>
                <a:ext cx="371199" cy="423730"/>
                <a:chOff x="4336422" y="1897768"/>
                <a:chExt cx="371199" cy="423730"/>
              </a:xfrm>
            </p:grpSpPr>
            <p:sp>
              <p:nvSpPr>
                <p:cNvPr id="509" name="正方形/長方形 508">
                  <a:extLst>
                    <a:ext uri="{FF2B5EF4-FFF2-40B4-BE49-F238E27FC236}">
                      <a16:creationId xmlns:a16="http://schemas.microsoft.com/office/drawing/2014/main" id="{2EE4F6A3-482C-C5C0-75F1-A77B651988E4}"/>
                    </a:ext>
                  </a:extLst>
                </p:cNvPr>
                <p:cNvSpPr/>
                <p:nvPr/>
              </p:nvSpPr>
              <p:spPr>
                <a:xfrm>
                  <a:off x="4446264" y="2060141"/>
                  <a:ext cx="261357" cy="261357"/>
                </a:xfrm>
                <a:prstGeom prst="rect">
                  <a:avLst/>
                </a:prstGeom>
                <a:solidFill>
                  <a:srgbClr val="FF0000">
                    <a:alpha val="36000"/>
                  </a:srgbClr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510" name="正方形/長方形 509">
                  <a:extLst>
                    <a:ext uri="{FF2B5EF4-FFF2-40B4-BE49-F238E27FC236}">
                      <a16:creationId xmlns:a16="http://schemas.microsoft.com/office/drawing/2014/main" id="{F8ECC6CF-81FC-59C9-5804-079A29F82ACF}"/>
                    </a:ext>
                  </a:extLst>
                </p:cNvPr>
                <p:cNvSpPr/>
                <p:nvPr/>
              </p:nvSpPr>
              <p:spPr>
                <a:xfrm>
                  <a:off x="4336422" y="1897768"/>
                  <a:ext cx="365963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ｙ</a:t>
                  </a:r>
                </a:p>
              </p:txBody>
            </p:sp>
          </p:grpSp>
        </p:grpSp>
        <p:sp>
          <p:nvSpPr>
            <p:cNvPr id="504" name="吹き出し: 角を丸めた四角形 503">
              <a:extLst>
                <a:ext uri="{FF2B5EF4-FFF2-40B4-BE49-F238E27FC236}">
                  <a16:creationId xmlns:a16="http://schemas.microsoft.com/office/drawing/2014/main" id="{5CDF832C-083A-DEDF-F266-746F08972B30}"/>
                </a:ext>
              </a:extLst>
            </p:cNvPr>
            <p:cNvSpPr/>
            <p:nvPr/>
          </p:nvSpPr>
          <p:spPr>
            <a:xfrm>
              <a:off x="584427" y="6147666"/>
              <a:ext cx="1642860" cy="766132"/>
            </a:xfrm>
            <a:prstGeom prst="wedgeRoundRectCallout">
              <a:avLst>
                <a:gd name="adj1" fmla="val 61923"/>
                <a:gd name="adj2" fmla="val -53731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526" name="グループ化 525">
            <a:extLst>
              <a:ext uri="{FF2B5EF4-FFF2-40B4-BE49-F238E27FC236}">
                <a16:creationId xmlns:a16="http://schemas.microsoft.com/office/drawing/2014/main" id="{970FC68A-46E1-E546-6432-7E73D5B9A94C}"/>
              </a:ext>
            </a:extLst>
          </p:cNvPr>
          <p:cNvGrpSpPr/>
          <p:nvPr/>
        </p:nvGrpSpPr>
        <p:grpSpPr>
          <a:xfrm>
            <a:off x="2274439" y="1180724"/>
            <a:ext cx="589393" cy="706157"/>
            <a:chOff x="4330078" y="5449694"/>
            <a:chExt cx="589393" cy="706157"/>
          </a:xfrm>
        </p:grpSpPr>
        <p:sp>
          <p:nvSpPr>
            <p:cNvPr id="527" name="正方形/長方形 526">
              <a:extLst>
                <a:ext uri="{FF2B5EF4-FFF2-40B4-BE49-F238E27FC236}">
                  <a16:creationId xmlns:a16="http://schemas.microsoft.com/office/drawing/2014/main" id="{D927831B-5B39-A573-5D73-1968473A2856}"/>
                </a:ext>
              </a:extLst>
            </p:cNvPr>
            <p:cNvSpPr/>
            <p:nvPr/>
          </p:nvSpPr>
          <p:spPr>
            <a:xfrm>
              <a:off x="4415415" y="5449694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2400" dirty="0"/>
            </a:p>
          </p:txBody>
        </p:sp>
        <p:sp>
          <p:nvSpPr>
            <p:cNvPr id="528" name="正方形/長方形 527">
              <a:extLst>
                <a:ext uri="{FF2B5EF4-FFF2-40B4-BE49-F238E27FC236}">
                  <a16:creationId xmlns:a16="http://schemas.microsoft.com/office/drawing/2014/main" id="{5F0AB21E-CABC-1873-9477-46585572D55E}"/>
                </a:ext>
              </a:extLst>
            </p:cNvPr>
            <p:cNvSpPr/>
            <p:nvPr/>
          </p:nvSpPr>
          <p:spPr>
            <a:xfrm>
              <a:off x="4415415" y="5694186"/>
              <a:ext cx="39466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２</a:t>
              </a:r>
              <a:endParaRPr lang="ja-JP" altLang="en-US" sz="2400" dirty="0"/>
            </a:p>
          </p:txBody>
        </p:sp>
        <p:cxnSp>
          <p:nvCxnSpPr>
            <p:cNvPr id="529" name="直線コネクタ 528">
              <a:extLst>
                <a:ext uri="{FF2B5EF4-FFF2-40B4-BE49-F238E27FC236}">
                  <a16:creationId xmlns:a16="http://schemas.microsoft.com/office/drawing/2014/main" id="{BD3CFEFF-440F-1311-FB90-0F56506E4AEF}"/>
                </a:ext>
              </a:extLst>
            </p:cNvPr>
            <p:cNvCxnSpPr>
              <a:cxnSpLocks/>
            </p:cNvCxnSpPr>
            <p:nvPr/>
          </p:nvCxnSpPr>
          <p:spPr>
            <a:xfrm>
              <a:off x="4330078" y="5799978"/>
              <a:ext cx="58939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1" name="グループ化 530">
            <a:extLst>
              <a:ext uri="{FF2B5EF4-FFF2-40B4-BE49-F238E27FC236}">
                <a16:creationId xmlns:a16="http://schemas.microsoft.com/office/drawing/2014/main" id="{2B8C2390-A547-9DF2-09CA-FE91774A790A}"/>
              </a:ext>
            </a:extLst>
          </p:cNvPr>
          <p:cNvGrpSpPr/>
          <p:nvPr/>
        </p:nvGrpSpPr>
        <p:grpSpPr>
          <a:xfrm>
            <a:off x="2280184" y="1713248"/>
            <a:ext cx="576331" cy="707348"/>
            <a:chOff x="3906794" y="5460512"/>
            <a:chExt cx="576331" cy="707348"/>
          </a:xfrm>
        </p:grpSpPr>
        <p:grpSp>
          <p:nvGrpSpPr>
            <p:cNvPr id="532" name="グループ化 531">
              <a:extLst>
                <a:ext uri="{FF2B5EF4-FFF2-40B4-BE49-F238E27FC236}">
                  <a16:creationId xmlns:a16="http://schemas.microsoft.com/office/drawing/2014/main" id="{2299C78D-00E3-A819-962D-F128F7D14F28}"/>
                </a:ext>
              </a:extLst>
            </p:cNvPr>
            <p:cNvGrpSpPr/>
            <p:nvPr/>
          </p:nvGrpSpPr>
          <p:grpSpPr>
            <a:xfrm>
              <a:off x="3906794" y="5460512"/>
              <a:ext cx="576331" cy="707348"/>
              <a:chOff x="4239410" y="5406154"/>
              <a:chExt cx="576331" cy="707348"/>
            </a:xfrm>
          </p:grpSpPr>
          <p:sp>
            <p:nvSpPr>
              <p:cNvPr id="536" name="正方形/長方形 535">
                <a:extLst>
                  <a:ext uri="{FF2B5EF4-FFF2-40B4-BE49-F238E27FC236}">
                    <a16:creationId xmlns:a16="http://schemas.microsoft.com/office/drawing/2014/main" id="{DE07CEE9-11F0-948D-CF6C-E58DC33BEDC2}"/>
                  </a:ext>
                </a:extLst>
              </p:cNvPr>
              <p:cNvSpPr/>
              <p:nvPr/>
            </p:nvSpPr>
            <p:spPr>
              <a:xfrm>
                <a:off x="4323298" y="5406154"/>
                <a:ext cx="49244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３</a:t>
                </a:r>
                <a:endParaRPr lang="ja-JP" altLang="en-US" sz="2400" dirty="0"/>
              </a:p>
            </p:txBody>
          </p:sp>
          <p:sp>
            <p:nvSpPr>
              <p:cNvPr id="537" name="正方形/長方形 536">
                <a:extLst>
                  <a:ext uri="{FF2B5EF4-FFF2-40B4-BE49-F238E27FC236}">
                    <a16:creationId xmlns:a16="http://schemas.microsoft.com/office/drawing/2014/main" id="{75DA9D44-F1D7-513C-7192-C0F6E22ED13A}"/>
                  </a:ext>
                </a:extLst>
              </p:cNvPr>
              <p:cNvSpPr/>
              <p:nvPr/>
            </p:nvSpPr>
            <p:spPr>
              <a:xfrm>
                <a:off x="4314589" y="5651837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  <a:endParaRPr lang="ja-JP" altLang="en-US" sz="2400" dirty="0"/>
              </a:p>
            </p:txBody>
          </p:sp>
          <p:cxnSp>
            <p:nvCxnSpPr>
              <p:cNvPr id="538" name="直線コネクタ 537">
                <a:extLst>
                  <a:ext uri="{FF2B5EF4-FFF2-40B4-BE49-F238E27FC236}">
                    <a16:creationId xmlns:a16="http://schemas.microsoft.com/office/drawing/2014/main" id="{9DFCF301-0EDC-1DDB-C9D1-4A0E6C5A066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39410" y="5768878"/>
                <a:ext cx="54315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3" name="グループ化 532">
              <a:extLst>
                <a:ext uri="{FF2B5EF4-FFF2-40B4-BE49-F238E27FC236}">
                  <a16:creationId xmlns:a16="http://schemas.microsoft.com/office/drawing/2014/main" id="{8EB5A4CD-7FDF-7A50-6E50-242FCB6C5FED}"/>
                </a:ext>
              </a:extLst>
            </p:cNvPr>
            <p:cNvGrpSpPr/>
            <p:nvPr/>
          </p:nvGrpSpPr>
          <p:grpSpPr>
            <a:xfrm>
              <a:off x="3928654" y="5561965"/>
              <a:ext cx="478717" cy="238960"/>
              <a:chOff x="5954459" y="3711319"/>
              <a:chExt cx="478717" cy="238960"/>
            </a:xfrm>
          </p:grpSpPr>
          <p:sp>
            <p:nvSpPr>
              <p:cNvPr id="534" name="フリーフォーム 103">
                <a:extLst>
                  <a:ext uri="{FF2B5EF4-FFF2-40B4-BE49-F238E27FC236}">
                    <a16:creationId xmlns:a16="http://schemas.microsoft.com/office/drawing/2014/main" id="{B96A9AD3-85BC-2540-D478-2BBE910A8E80}"/>
                  </a:ext>
                </a:extLst>
              </p:cNvPr>
              <p:cNvSpPr/>
              <p:nvPr/>
            </p:nvSpPr>
            <p:spPr bwMode="auto">
              <a:xfrm>
                <a:off x="5954459" y="3711319"/>
                <a:ext cx="158203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535" name="直線コネクタ 534">
                <a:extLst>
                  <a:ext uri="{FF2B5EF4-FFF2-40B4-BE49-F238E27FC236}">
                    <a16:creationId xmlns:a16="http://schemas.microsoft.com/office/drawing/2014/main" id="{9426D64D-2123-5F87-6AAC-77AA49A0C84C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069251" y="3721001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40" name="グループ化 539">
            <a:extLst>
              <a:ext uri="{FF2B5EF4-FFF2-40B4-BE49-F238E27FC236}">
                <a16:creationId xmlns:a16="http://schemas.microsoft.com/office/drawing/2014/main" id="{A1B0C303-E7E1-6275-5189-F4E30899A105}"/>
              </a:ext>
            </a:extLst>
          </p:cNvPr>
          <p:cNvGrpSpPr/>
          <p:nvPr/>
        </p:nvGrpSpPr>
        <p:grpSpPr>
          <a:xfrm>
            <a:off x="2321092" y="2179984"/>
            <a:ext cx="533982" cy="761855"/>
            <a:chOff x="3958179" y="5452498"/>
            <a:chExt cx="533982" cy="761855"/>
          </a:xfrm>
        </p:grpSpPr>
        <p:grpSp>
          <p:nvGrpSpPr>
            <p:cNvPr id="541" name="グループ化 540">
              <a:extLst>
                <a:ext uri="{FF2B5EF4-FFF2-40B4-BE49-F238E27FC236}">
                  <a16:creationId xmlns:a16="http://schemas.microsoft.com/office/drawing/2014/main" id="{0E4A8DAF-7B7D-AA5E-D1EA-E0CFAE461D34}"/>
                </a:ext>
              </a:extLst>
            </p:cNvPr>
            <p:cNvGrpSpPr/>
            <p:nvPr/>
          </p:nvGrpSpPr>
          <p:grpSpPr>
            <a:xfrm>
              <a:off x="3958179" y="5452498"/>
              <a:ext cx="533982" cy="761855"/>
              <a:chOff x="4290795" y="5398140"/>
              <a:chExt cx="533982" cy="761855"/>
            </a:xfrm>
          </p:grpSpPr>
          <p:sp>
            <p:nvSpPr>
              <p:cNvPr id="545" name="正方形/長方形 544">
                <a:extLst>
                  <a:ext uri="{FF2B5EF4-FFF2-40B4-BE49-F238E27FC236}">
                    <a16:creationId xmlns:a16="http://schemas.microsoft.com/office/drawing/2014/main" id="{B38516DA-64EE-FE0E-96C9-2C0F19EABE3D}"/>
                  </a:ext>
                </a:extLst>
              </p:cNvPr>
              <p:cNvSpPr/>
              <p:nvPr/>
            </p:nvSpPr>
            <p:spPr>
              <a:xfrm>
                <a:off x="4382146" y="5398140"/>
                <a:ext cx="338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  <a:latin typeface="ＭＳ Ｐゴシック"/>
                  </a:rPr>
                  <a:t>1</a:t>
                </a:r>
                <a:endParaRPr lang="ja-JP" altLang="en-US" sz="2400" dirty="0"/>
              </a:p>
            </p:txBody>
          </p:sp>
          <p:sp>
            <p:nvSpPr>
              <p:cNvPr id="546" name="正方形/長方形 545">
                <a:extLst>
                  <a:ext uri="{FF2B5EF4-FFF2-40B4-BE49-F238E27FC236}">
                    <a16:creationId xmlns:a16="http://schemas.microsoft.com/office/drawing/2014/main" id="{EAC9A850-CACB-9B5E-CAB4-9F94FB8C2C28}"/>
                  </a:ext>
                </a:extLst>
              </p:cNvPr>
              <p:cNvSpPr/>
              <p:nvPr/>
            </p:nvSpPr>
            <p:spPr>
              <a:xfrm>
                <a:off x="4290795" y="5698330"/>
                <a:ext cx="50879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３</a:t>
                </a:r>
                <a:endParaRPr lang="ja-JP" altLang="en-US" sz="2400" dirty="0"/>
              </a:p>
            </p:txBody>
          </p:sp>
          <p:cxnSp>
            <p:nvCxnSpPr>
              <p:cNvPr id="547" name="直線コネクタ 546">
                <a:extLst>
                  <a:ext uri="{FF2B5EF4-FFF2-40B4-BE49-F238E27FC236}">
                    <a16:creationId xmlns:a16="http://schemas.microsoft.com/office/drawing/2014/main" id="{3EC3A676-557E-6CD2-06B5-29AF7158F53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37923" y="5768878"/>
                <a:ext cx="48685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2" name="グループ化 541">
              <a:extLst>
                <a:ext uri="{FF2B5EF4-FFF2-40B4-BE49-F238E27FC236}">
                  <a16:creationId xmlns:a16="http://schemas.microsoft.com/office/drawing/2014/main" id="{5962A268-19A7-2C67-CAC0-A84D2EBEE0F1}"/>
                </a:ext>
              </a:extLst>
            </p:cNvPr>
            <p:cNvGrpSpPr/>
            <p:nvPr/>
          </p:nvGrpSpPr>
          <p:grpSpPr>
            <a:xfrm>
              <a:off x="4011369" y="5838553"/>
              <a:ext cx="354722" cy="238960"/>
              <a:chOff x="6037174" y="3987907"/>
              <a:chExt cx="354722" cy="238960"/>
            </a:xfrm>
          </p:grpSpPr>
          <p:sp>
            <p:nvSpPr>
              <p:cNvPr id="543" name="フリーフォーム 103">
                <a:extLst>
                  <a:ext uri="{FF2B5EF4-FFF2-40B4-BE49-F238E27FC236}">
                    <a16:creationId xmlns:a16="http://schemas.microsoft.com/office/drawing/2014/main" id="{249FA2D7-DBA4-665E-CB7D-0F3C52CE4A3B}"/>
                  </a:ext>
                </a:extLst>
              </p:cNvPr>
              <p:cNvSpPr/>
              <p:nvPr/>
            </p:nvSpPr>
            <p:spPr bwMode="auto">
              <a:xfrm>
                <a:off x="6037174" y="3987907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544" name="直線コネクタ 543">
                <a:extLst>
                  <a:ext uri="{FF2B5EF4-FFF2-40B4-BE49-F238E27FC236}">
                    <a16:creationId xmlns:a16="http://schemas.microsoft.com/office/drawing/2014/main" id="{59A7D86E-E6B3-A560-BA11-934EB5B8E092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149127" y="4003809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790802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175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75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800000">
                                      <p:cBhvr>
                                        <p:cTn id="53" dur="1000" fill="hold"/>
                                        <p:tgtEl>
                                          <p:spTgt spid="4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4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6" dur="100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75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100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75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125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175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1750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175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6" dur="5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1" dur="5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6" dur="500"/>
                                        <p:tgtEl>
                                          <p:spTgt spid="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307" grpId="0"/>
      <p:bldP spid="72" grpId="0" animBg="1"/>
      <p:bldP spid="377" grpId="0" animBg="1"/>
      <p:bldP spid="405" grpId="0"/>
      <p:bldP spid="417" grpId="0"/>
      <p:bldP spid="418" grpId="0"/>
      <p:bldP spid="419" grpId="0"/>
      <p:bldP spid="427" grpId="0"/>
      <p:bldP spid="428" grpId="0"/>
      <p:bldP spid="431" grpId="0"/>
      <p:bldP spid="440" grpId="0"/>
      <p:bldP spid="441" grpId="0"/>
      <p:bldP spid="447" grpId="0"/>
      <p:bldP spid="50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137723-4853-ACDE-6AD5-6C48B539A0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3E99E8A5-FDDE-0919-8840-C684E7599E55}"/>
              </a:ext>
            </a:extLst>
          </p:cNvPr>
          <p:cNvSpPr/>
          <p:nvPr/>
        </p:nvSpPr>
        <p:spPr>
          <a:xfrm>
            <a:off x="1034179" y="82515"/>
            <a:ext cx="78393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次の表の空らんに適する数値を入れて、表を完成させよ。</a:t>
            </a:r>
          </a:p>
        </p:txBody>
      </p:sp>
      <p:sp>
        <p:nvSpPr>
          <p:cNvPr id="307" name="正方形/長方形 306">
            <a:extLst>
              <a:ext uri="{FF2B5EF4-FFF2-40B4-BE49-F238E27FC236}">
                <a16:creationId xmlns:a16="http://schemas.microsoft.com/office/drawing/2014/main" id="{6EC49CCD-DF0C-657A-60A7-FEAF13109A24}"/>
              </a:ext>
            </a:extLst>
          </p:cNvPr>
          <p:cNvSpPr/>
          <p:nvPr/>
        </p:nvSpPr>
        <p:spPr>
          <a:xfrm>
            <a:off x="905511" y="2770108"/>
            <a:ext cx="16428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>
                <a:latin typeface="+mn-ea"/>
              </a:rPr>
              <a:t>θ</a:t>
            </a:r>
            <a:r>
              <a:rPr lang="ja-JP" altLang="en-US" sz="2400" dirty="0">
                <a:latin typeface="+mn-ea"/>
              </a:rPr>
              <a:t>＝４５</a:t>
            </a:r>
            <a:r>
              <a:rPr lang="en-US" altLang="ja-JP" sz="2400" dirty="0">
                <a:latin typeface="+mn-ea"/>
              </a:rPr>
              <a:t>°</a:t>
            </a:r>
            <a:endParaRPr lang="ja-JP" altLang="en-US" sz="2400" dirty="0">
              <a:latin typeface="+mn-ea"/>
            </a:endParaRPr>
          </a:p>
        </p:txBody>
      </p:sp>
      <p:grpSp>
        <p:nvGrpSpPr>
          <p:cNvPr id="82" name="グループ化 81">
            <a:extLst>
              <a:ext uri="{FF2B5EF4-FFF2-40B4-BE49-F238E27FC236}">
                <a16:creationId xmlns:a16="http://schemas.microsoft.com/office/drawing/2014/main" id="{89D8FE48-F2E9-C2A0-7497-A776DA92725A}"/>
              </a:ext>
            </a:extLst>
          </p:cNvPr>
          <p:cNvGrpSpPr/>
          <p:nvPr/>
        </p:nvGrpSpPr>
        <p:grpSpPr>
          <a:xfrm>
            <a:off x="181096" y="785888"/>
            <a:ext cx="8697868" cy="2041291"/>
            <a:chOff x="181096" y="980727"/>
            <a:chExt cx="8697868" cy="2041291"/>
          </a:xfrm>
        </p:grpSpPr>
        <p:sp>
          <p:nvSpPr>
            <p:cNvPr id="127" name="正方形/長方形 126">
              <a:extLst>
                <a:ext uri="{FF2B5EF4-FFF2-40B4-BE49-F238E27FC236}">
                  <a16:creationId xmlns:a16="http://schemas.microsoft.com/office/drawing/2014/main" id="{724C0B3F-8C82-4BF0-5671-3FE0843D1650}"/>
                </a:ext>
              </a:extLst>
            </p:cNvPr>
            <p:cNvSpPr/>
            <p:nvPr/>
          </p:nvSpPr>
          <p:spPr>
            <a:xfrm>
              <a:off x="1657256" y="1519517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E954439B-D70C-1C61-4AF1-A8C7A995CD2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594123" y="2499852"/>
              <a:ext cx="781664" cy="501445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0" name="正方形/長方形 299">
              <a:extLst>
                <a:ext uri="{FF2B5EF4-FFF2-40B4-BE49-F238E27FC236}">
                  <a16:creationId xmlns:a16="http://schemas.microsoft.com/office/drawing/2014/main" id="{D21F8DF2-FAFC-5525-C2F0-755B9B9F983E}"/>
                </a:ext>
              </a:extLst>
            </p:cNvPr>
            <p:cNvSpPr/>
            <p:nvPr/>
          </p:nvSpPr>
          <p:spPr>
            <a:xfrm>
              <a:off x="1637397" y="1984383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１</a:t>
              </a:r>
            </a:p>
          </p:txBody>
        </p:sp>
        <p:sp>
          <p:nvSpPr>
            <p:cNvPr id="301" name="正方形/長方形 300">
              <a:extLst>
                <a:ext uri="{FF2B5EF4-FFF2-40B4-BE49-F238E27FC236}">
                  <a16:creationId xmlns:a16="http://schemas.microsoft.com/office/drawing/2014/main" id="{32313F3A-38FE-B6A5-B69C-939A82CB78C3}"/>
                </a:ext>
              </a:extLst>
            </p:cNvPr>
            <p:cNvSpPr/>
            <p:nvPr/>
          </p:nvSpPr>
          <p:spPr>
            <a:xfrm>
              <a:off x="1666893" y="2494854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302" name="正方形/長方形 301">
              <a:extLst>
                <a:ext uri="{FF2B5EF4-FFF2-40B4-BE49-F238E27FC236}">
                  <a16:creationId xmlns:a16="http://schemas.microsoft.com/office/drawing/2014/main" id="{59C96B33-898A-5919-B525-931B69B6C47C}"/>
                </a:ext>
              </a:extLst>
            </p:cNvPr>
            <p:cNvSpPr/>
            <p:nvPr/>
          </p:nvSpPr>
          <p:spPr>
            <a:xfrm>
              <a:off x="4779434" y="2033189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303" name="正方形/長方形 302">
              <a:extLst>
                <a:ext uri="{FF2B5EF4-FFF2-40B4-BE49-F238E27FC236}">
                  <a16:creationId xmlns:a16="http://schemas.microsoft.com/office/drawing/2014/main" id="{9C10C532-64DA-0EC6-1C7C-D9F18CCFF1D6}"/>
                </a:ext>
              </a:extLst>
            </p:cNvPr>
            <p:cNvSpPr/>
            <p:nvPr/>
          </p:nvSpPr>
          <p:spPr>
            <a:xfrm>
              <a:off x="4770746" y="1514930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１</a:t>
              </a:r>
            </a:p>
          </p:txBody>
        </p:sp>
        <p:sp>
          <p:nvSpPr>
            <p:cNvPr id="304" name="正方形/長方形 303">
              <a:extLst>
                <a:ext uri="{FF2B5EF4-FFF2-40B4-BE49-F238E27FC236}">
                  <a16:creationId xmlns:a16="http://schemas.microsoft.com/office/drawing/2014/main" id="{640F0BFF-F2E7-F7A5-4AA0-5BE29FD77085}"/>
                </a:ext>
              </a:extLst>
            </p:cNvPr>
            <p:cNvSpPr/>
            <p:nvPr/>
          </p:nvSpPr>
          <p:spPr>
            <a:xfrm>
              <a:off x="7940568" y="1483252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305" name="正方形/長方形 304">
              <a:extLst>
                <a:ext uri="{FF2B5EF4-FFF2-40B4-BE49-F238E27FC236}">
                  <a16:creationId xmlns:a16="http://schemas.microsoft.com/office/drawing/2014/main" id="{D8E9F45F-BBDE-994A-9ACB-10323AC58CEE}"/>
                </a:ext>
              </a:extLst>
            </p:cNvPr>
            <p:cNvSpPr/>
            <p:nvPr/>
          </p:nvSpPr>
          <p:spPr>
            <a:xfrm>
              <a:off x="7975581" y="2528645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306" name="正方形/長方形 305">
              <a:extLst>
                <a:ext uri="{FF2B5EF4-FFF2-40B4-BE49-F238E27FC236}">
                  <a16:creationId xmlns:a16="http://schemas.microsoft.com/office/drawing/2014/main" id="{23B11CDB-217C-FFA8-A536-F986ACB7D7B1}"/>
                </a:ext>
              </a:extLst>
            </p:cNvPr>
            <p:cNvSpPr/>
            <p:nvPr/>
          </p:nvSpPr>
          <p:spPr>
            <a:xfrm>
              <a:off x="7790371" y="2022323"/>
              <a:ext cx="74435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－１</a:t>
              </a:r>
            </a:p>
          </p:txBody>
        </p: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B242745A-6C99-24B1-F21F-F706392EA175}"/>
                </a:ext>
              </a:extLst>
            </p:cNvPr>
            <p:cNvGrpSpPr/>
            <p:nvPr/>
          </p:nvGrpSpPr>
          <p:grpSpPr>
            <a:xfrm>
              <a:off x="181096" y="980727"/>
              <a:ext cx="8697868" cy="2041291"/>
              <a:chOff x="968288" y="4300776"/>
              <a:chExt cx="7771656" cy="2371955"/>
            </a:xfrm>
          </p:grpSpPr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9B3C2355-F6D9-D56B-1E13-0E4ECB85F494}"/>
                  </a:ext>
                </a:extLst>
              </p:cNvPr>
              <p:cNvSpPr/>
              <p:nvPr/>
            </p:nvSpPr>
            <p:spPr>
              <a:xfrm>
                <a:off x="995072" y="4316241"/>
                <a:ext cx="7471326" cy="592961"/>
              </a:xfrm>
              <a:prstGeom prst="rect">
                <a:avLst/>
              </a:prstGeom>
              <a:solidFill>
                <a:srgbClr val="FFC000">
                  <a:alpha val="47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 dirty="0"/>
              </a:p>
            </p:txBody>
          </p:sp>
          <p:sp>
            <p:nvSpPr>
              <p:cNvPr id="2" name="正方形/長方形 1">
                <a:extLst>
                  <a:ext uri="{FF2B5EF4-FFF2-40B4-BE49-F238E27FC236}">
                    <a16:creationId xmlns:a16="http://schemas.microsoft.com/office/drawing/2014/main" id="{7DBB274D-329E-C2C4-B2A1-86339B52CE22}"/>
                  </a:ext>
                </a:extLst>
              </p:cNvPr>
              <p:cNvSpPr/>
              <p:nvPr/>
            </p:nvSpPr>
            <p:spPr>
              <a:xfrm>
                <a:off x="971600" y="4318370"/>
                <a:ext cx="7471325" cy="232947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/>
              </a:p>
            </p:txBody>
          </p:sp>
          <p:cxnSp>
            <p:nvCxnSpPr>
              <p:cNvPr id="7" name="直線コネクタ 6">
                <a:extLst>
                  <a:ext uri="{FF2B5EF4-FFF2-40B4-BE49-F238E27FC236}">
                    <a16:creationId xmlns:a16="http://schemas.microsoft.com/office/drawing/2014/main" id="{2E2A9482-8405-334C-1397-EFE545EC9B8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71600" y="4874927"/>
                <a:ext cx="7458274" cy="2355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直線コネクタ 96">
                <a:extLst>
                  <a:ext uri="{FF2B5EF4-FFF2-40B4-BE49-F238E27FC236}">
                    <a16:creationId xmlns:a16="http://schemas.microsoft.com/office/drawing/2014/main" id="{FF435EE8-E237-D9C3-2180-6C89B816AE4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68288" y="5457600"/>
                <a:ext cx="7468175" cy="390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直線コネクタ 98">
                <a:extLst>
                  <a:ext uri="{FF2B5EF4-FFF2-40B4-BE49-F238E27FC236}">
                    <a16:creationId xmlns:a16="http://schemas.microsoft.com/office/drawing/2014/main" id="{B006A08E-F911-36DC-00ED-13BCDB835F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68933" y="6052432"/>
                <a:ext cx="747399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直線コネクタ 99">
                <a:extLst>
                  <a:ext uri="{FF2B5EF4-FFF2-40B4-BE49-F238E27FC236}">
                    <a16:creationId xmlns:a16="http://schemas.microsoft.com/office/drawing/2014/main" id="{FEC57844-ABDC-6082-AB66-0A55BA7BEA7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81594" y="4300776"/>
                <a:ext cx="0" cy="2367417"/>
              </a:xfrm>
              <a:prstGeom prst="line">
                <a:avLst/>
              </a:prstGeom>
              <a:ln w="44450" cmpd="dbl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直線コネクタ 100">
                <a:extLst>
                  <a:ext uri="{FF2B5EF4-FFF2-40B4-BE49-F238E27FC236}">
                    <a16:creationId xmlns:a16="http://schemas.microsoft.com/office/drawing/2014/main" id="{C599B7D2-CC35-22A3-EA92-937B044B34A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68394" y="4300776"/>
                <a:ext cx="0" cy="2367417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直線コネクタ 101">
                <a:extLst>
                  <a:ext uri="{FF2B5EF4-FFF2-40B4-BE49-F238E27FC236}">
                    <a16:creationId xmlns:a16="http://schemas.microsoft.com/office/drawing/2014/main" id="{AC77991F-874E-8A1E-97F3-90EE928501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93704" y="4300776"/>
                <a:ext cx="0" cy="23386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" name="正方形/長方形 102">
                <a:extLst>
                  <a:ext uri="{FF2B5EF4-FFF2-40B4-BE49-F238E27FC236}">
                    <a16:creationId xmlns:a16="http://schemas.microsoft.com/office/drawing/2014/main" id="{C41AE73B-D9BE-852A-EDB6-9C2CB7DE4E81}"/>
                  </a:ext>
                </a:extLst>
              </p:cNvPr>
              <p:cNvSpPr/>
              <p:nvPr/>
            </p:nvSpPr>
            <p:spPr>
              <a:xfrm>
                <a:off x="1327175" y="4328889"/>
                <a:ext cx="419206" cy="461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EC6BAB92-1551-0852-C8E0-04D88CC8606D}"/>
                  </a:ext>
                </a:extLst>
              </p:cNvPr>
              <p:cNvSpPr/>
              <p:nvPr/>
            </p:nvSpPr>
            <p:spPr>
              <a:xfrm>
                <a:off x="4998910" y="4371062"/>
                <a:ext cx="836173" cy="461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９０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111" name="正方形/長方形 110">
                <a:extLst>
                  <a:ext uri="{FF2B5EF4-FFF2-40B4-BE49-F238E27FC236}">
                    <a16:creationId xmlns:a16="http://schemas.microsoft.com/office/drawing/2014/main" id="{C9D7A2BA-C301-235A-C760-D17EB1BCE303}"/>
                  </a:ext>
                </a:extLst>
              </p:cNvPr>
              <p:cNvSpPr/>
              <p:nvPr/>
            </p:nvSpPr>
            <p:spPr>
              <a:xfrm>
                <a:off x="2263625" y="4371062"/>
                <a:ext cx="671811" cy="461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114" name="正方形/長方形 113">
                <a:extLst>
                  <a:ext uri="{FF2B5EF4-FFF2-40B4-BE49-F238E27FC236}">
                    <a16:creationId xmlns:a16="http://schemas.microsoft.com/office/drawing/2014/main" id="{54659C90-2069-2E17-6D90-9DB90CA209CE}"/>
                  </a:ext>
                </a:extLst>
              </p:cNvPr>
              <p:cNvSpPr/>
              <p:nvPr/>
            </p:nvSpPr>
            <p:spPr>
              <a:xfrm>
                <a:off x="7655426" y="4365633"/>
                <a:ext cx="1084518" cy="4616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/>
                  <a:t>１８０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116" name="正方形/長方形 115">
                <a:extLst>
                  <a:ext uri="{FF2B5EF4-FFF2-40B4-BE49-F238E27FC236}">
                    <a16:creationId xmlns:a16="http://schemas.microsoft.com/office/drawing/2014/main" id="{B76FE2D9-0FFB-F91E-F287-F019B0393A49}"/>
                  </a:ext>
                </a:extLst>
              </p:cNvPr>
              <p:cNvSpPr/>
              <p:nvPr/>
            </p:nvSpPr>
            <p:spPr>
              <a:xfrm>
                <a:off x="1158282" y="4904313"/>
                <a:ext cx="1053953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sin </a:t>
                </a:r>
                <a:r>
                  <a:rPr lang="en-US" altLang="ja-JP" sz="2400" dirty="0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sp>
            <p:nvSpPr>
              <p:cNvPr id="117" name="正方形/長方形 116">
                <a:extLst>
                  <a:ext uri="{FF2B5EF4-FFF2-40B4-BE49-F238E27FC236}">
                    <a16:creationId xmlns:a16="http://schemas.microsoft.com/office/drawing/2014/main" id="{82FF1A35-83D1-7B53-2775-879C71B82C14}"/>
                  </a:ext>
                </a:extLst>
              </p:cNvPr>
              <p:cNvSpPr/>
              <p:nvPr/>
            </p:nvSpPr>
            <p:spPr>
              <a:xfrm>
                <a:off x="1158282" y="5465393"/>
                <a:ext cx="1053953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cos </a:t>
                </a:r>
                <a:r>
                  <a:rPr lang="en-US" altLang="ja-JP" sz="2400" dirty="0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sp>
            <p:nvSpPr>
              <p:cNvPr id="118" name="正方形/長方形 117">
                <a:extLst>
                  <a:ext uri="{FF2B5EF4-FFF2-40B4-BE49-F238E27FC236}">
                    <a16:creationId xmlns:a16="http://schemas.microsoft.com/office/drawing/2014/main" id="{9AC44173-CB63-62BD-C6CD-583F7819CA31}"/>
                  </a:ext>
                </a:extLst>
              </p:cNvPr>
              <p:cNvSpPr/>
              <p:nvPr/>
            </p:nvSpPr>
            <p:spPr>
              <a:xfrm>
                <a:off x="1158282" y="6099217"/>
                <a:ext cx="1053953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tan </a:t>
                </a:r>
                <a:r>
                  <a:rPr lang="en-US" altLang="ja-JP" sz="2400" dirty="0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cxnSp>
            <p:nvCxnSpPr>
              <p:cNvPr id="190" name="直線コネクタ 189">
                <a:extLst>
                  <a:ext uri="{FF2B5EF4-FFF2-40B4-BE49-F238E27FC236}">
                    <a16:creationId xmlns:a16="http://schemas.microsoft.com/office/drawing/2014/main" id="{E4F220DD-BC06-852A-DD5F-DC52525D1DA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599171" y="4300776"/>
                <a:ext cx="0" cy="23628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直線コネクタ 190">
                <a:extLst>
                  <a:ext uri="{FF2B5EF4-FFF2-40B4-BE49-F238E27FC236}">
                    <a16:creationId xmlns:a16="http://schemas.microsoft.com/office/drawing/2014/main" id="{BF023459-7229-799E-63B9-E4C06F94B58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40799" y="4300776"/>
                <a:ext cx="0" cy="23622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直線コネクタ 72">
                <a:extLst>
                  <a:ext uri="{FF2B5EF4-FFF2-40B4-BE49-F238E27FC236}">
                    <a16:creationId xmlns:a16="http://schemas.microsoft.com/office/drawing/2014/main" id="{178E8074-C0CD-7C4A-DBB3-FD8D5ED7250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76135" y="4300776"/>
                <a:ext cx="0" cy="234418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直線コネクタ 74">
                <a:extLst>
                  <a:ext uri="{FF2B5EF4-FFF2-40B4-BE49-F238E27FC236}">
                    <a16:creationId xmlns:a16="http://schemas.microsoft.com/office/drawing/2014/main" id="{ED8D12B5-5C45-0F95-CB24-7B7AF11B2A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73440" y="4300776"/>
                <a:ext cx="0" cy="233681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直線コネクタ 75">
                <a:extLst>
                  <a:ext uri="{FF2B5EF4-FFF2-40B4-BE49-F238E27FC236}">
                    <a16:creationId xmlns:a16="http://schemas.microsoft.com/office/drawing/2014/main" id="{85A8CAA4-F921-87CD-7B0E-EE241E8D705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07098" y="4300776"/>
                <a:ext cx="0" cy="2371955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直線コネクタ 76">
                <a:extLst>
                  <a:ext uri="{FF2B5EF4-FFF2-40B4-BE49-F238E27FC236}">
                    <a16:creationId xmlns:a16="http://schemas.microsoft.com/office/drawing/2014/main" id="{DA64A795-37EE-B3A6-0151-DE400E0CC3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09487" y="4300776"/>
                <a:ext cx="0" cy="236338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9" name="正方形/長方形 248">
                <a:extLst>
                  <a:ext uri="{FF2B5EF4-FFF2-40B4-BE49-F238E27FC236}">
                    <a16:creationId xmlns:a16="http://schemas.microsoft.com/office/drawing/2014/main" id="{3F8680A2-75DB-2D4C-6F6C-C96AA0AD5D33}"/>
                  </a:ext>
                </a:extLst>
              </p:cNvPr>
              <p:cNvSpPr/>
              <p:nvPr/>
            </p:nvSpPr>
            <p:spPr>
              <a:xfrm>
                <a:off x="2818050" y="4382879"/>
                <a:ext cx="825792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３０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000B9B22-765A-B7DC-5932-69499685EA0E}"/>
                  </a:ext>
                </a:extLst>
              </p:cNvPr>
              <p:cNvSpPr/>
              <p:nvPr/>
            </p:nvSpPr>
            <p:spPr>
              <a:xfrm>
                <a:off x="3547352" y="4373760"/>
                <a:ext cx="825792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/>
                  <a:t>４５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37" name="正方形/長方形 36">
                <a:extLst>
                  <a:ext uri="{FF2B5EF4-FFF2-40B4-BE49-F238E27FC236}">
                    <a16:creationId xmlns:a16="http://schemas.microsoft.com/office/drawing/2014/main" id="{CB76362C-B35E-8B5E-97AB-9B13B33AD499}"/>
                  </a:ext>
                </a:extLst>
              </p:cNvPr>
              <p:cNvSpPr/>
              <p:nvPr/>
            </p:nvSpPr>
            <p:spPr>
              <a:xfrm>
                <a:off x="4258845" y="4355577"/>
                <a:ext cx="825792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６０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74" name="正方形/長方形 73">
                <a:extLst>
                  <a:ext uri="{FF2B5EF4-FFF2-40B4-BE49-F238E27FC236}">
                    <a16:creationId xmlns:a16="http://schemas.microsoft.com/office/drawing/2014/main" id="{8063B360-F746-36A9-0653-163955BA1544}"/>
                  </a:ext>
                </a:extLst>
              </p:cNvPr>
              <p:cNvSpPr/>
              <p:nvPr/>
            </p:nvSpPr>
            <p:spPr>
              <a:xfrm>
                <a:off x="6249056" y="4354442"/>
                <a:ext cx="1034488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/>
                  <a:t>１３５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78" name="正方形/長方形 77">
                <a:extLst>
                  <a:ext uri="{FF2B5EF4-FFF2-40B4-BE49-F238E27FC236}">
                    <a16:creationId xmlns:a16="http://schemas.microsoft.com/office/drawing/2014/main" id="{7047A961-7C40-EB77-C40C-915C50F596B7}"/>
                  </a:ext>
                </a:extLst>
              </p:cNvPr>
              <p:cNvSpPr/>
              <p:nvPr/>
            </p:nvSpPr>
            <p:spPr>
              <a:xfrm>
                <a:off x="5541606" y="4371062"/>
                <a:ext cx="1158837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１２</a:t>
                </a:r>
                <a:r>
                  <a:rPr lang="ja-JP" altLang="en-US" sz="2400"/>
                  <a:t>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79" name="正方形/長方形 78">
                <a:extLst>
                  <a:ext uri="{FF2B5EF4-FFF2-40B4-BE49-F238E27FC236}">
                    <a16:creationId xmlns:a16="http://schemas.microsoft.com/office/drawing/2014/main" id="{5115BD82-6E8A-AB78-896E-9E916E009A6D}"/>
                  </a:ext>
                </a:extLst>
              </p:cNvPr>
              <p:cNvSpPr/>
              <p:nvPr/>
            </p:nvSpPr>
            <p:spPr>
              <a:xfrm>
                <a:off x="6993275" y="4358284"/>
                <a:ext cx="1034488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１５０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</p:grpSp>
      </p:grpSp>
      <p:sp>
        <p:nvSpPr>
          <p:cNvPr id="72" name="フローチャート : 代替処理 121">
            <a:extLst>
              <a:ext uri="{FF2B5EF4-FFF2-40B4-BE49-F238E27FC236}">
                <a16:creationId xmlns:a16="http://schemas.microsoft.com/office/drawing/2014/main" id="{ABA4F4BA-E965-C7D6-92AD-D772F74947DA}"/>
              </a:ext>
            </a:extLst>
          </p:cNvPr>
          <p:cNvSpPr/>
          <p:nvPr/>
        </p:nvSpPr>
        <p:spPr>
          <a:xfrm>
            <a:off x="65969" y="49966"/>
            <a:ext cx="931883" cy="691980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練習１１</a:t>
            </a:r>
          </a:p>
        </p:txBody>
      </p:sp>
      <p:sp>
        <p:nvSpPr>
          <p:cNvPr id="377" name="フローチャート : 代替処理 126">
            <a:extLst>
              <a:ext uri="{FF2B5EF4-FFF2-40B4-BE49-F238E27FC236}">
                <a16:creationId xmlns:a16="http://schemas.microsoft.com/office/drawing/2014/main" id="{06D1F79C-B5C4-2EEA-49D7-B94177EBC968}"/>
              </a:ext>
            </a:extLst>
          </p:cNvPr>
          <p:cNvSpPr/>
          <p:nvPr/>
        </p:nvSpPr>
        <p:spPr>
          <a:xfrm>
            <a:off x="65969" y="2860475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sp>
        <p:nvSpPr>
          <p:cNvPr id="418" name="正方形/長方形 417">
            <a:extLst>
              <a:ext uri="{FF2B5EF4-FFF2-40B4-BE49-F238E27FC236}">
                <a16:creationId xmlns:a16="http://schemas.microsoft.com/office/drawing/2014/main" id="{1A2CFC62-A982-A209-7FA4-C55D2DD0FB60}"/>
              </a:ext>
            </a:extLst>
          </p:cNvPr>
          <p:cNvSpPr/>
          <p:nvPr/>
        </p:nvSpPr>
        <p:spPr>
          <a:xfrm>
            <a:off x="860140" y="3190689"/>
            <a:ext cx="44346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右の図のように、 ∠ＡＯＰ＝４５</a:t>
            </a:r>
            <a:r>
              <a:rPr lang="en-US" altLang="ja-JP" sz="2400" dirty="0"/>
              <a:t>°</a:t>
            </a:r>
          </a:p>
        </p:txBody>
      </p:sp>
      <p:sp>
        <p:nvSpPr>
          <p:cNvPr id="419" name="正方形/長方形 418">
            <a:extLst>
              <a:ext uri="{FF2B5EF4-FFF2-40B4-BE49-F238E27FC236}">
                <a16:creationId xmlns:a16="http://schemas.microsoft.com/office/drawing/2014/main" id="{32C26811-8234-779B-2D80-81E7504A430F}"/>
              </a:ext>
            </a:extLst>
          </p:cNvPr>
          <p:cNvSpPr/>
          <p:nvPr/>
        </p:nvSpPr>
        <p:spPr>
          <a:xfrm>
            <a:off x="574354" y="3537797"/>
            <a:ext cx="19740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点Ｐの座標は</a:t>
            </a:r>
            <a:endParaRPr lang="en-US" altLang="ja-JP" sz="2400" dirty="0"/>
          </a:p>
        </p:txBody>
      </p:sp>
      <p:grpSp>
        <p:nvGrpSpPr>
          <p:cNvPr id="420" name="グループ化 419">
            <a:extLst>
              <a:ext uri="{FF2B5EF4-FFF2-40B4-BE49-F238E27FC236}">
                <a16:creationId xmlns:a16="http://schemas.microsoft.com/office/drawing/2014/main" id="{022BB47F-3557-0526-0C0E-C9A5FA5E7B8D}"/>
              </a:ext>
            </a:extLst>
          </p:cNvPr>
          <p:cNvGrpSpPr/>
          <p:nvPr/>
        </p:nvGrpSpPr>
        <p:grpSpPr>
          <a:xfrm>
            <a:off x="2449946" y="3545088"/>
            <a:ext cx="1950729" cy="488995"/>
            <a:chOff x="1071907" y="4400808"/>
            <a:chExt cx="1950729" cy="488995"/>
          </a:xfrm>
        </p:grpSpPr>
        <p:sp>
          <p:nvSpPr>
            <p:cNvPr id="421" name="正方形/長方形 420">
              <a:extLst>
                <a:ext uri="{FF2B5EF4-FFF2-40B4-BE49-F238E27FC236}">
                  <a16:creationId xmlns:a16="http://schemas.microsoft.com/office/drawing/2014/main" id="{36187AD4-F537-D024-66BC-6FD89A642822}"/>
                </a:ext>
              </a:extLst>
            </p:cNvPr>
            <p:cNvSpPr/>
            <p:nvPr/>
          </p:nvSpPr>
          <p:spPr>
            <a:xfrm>
              <a:off x="1071907" y="4400808"/>
              <a:ext cx="195072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　　，１）</a:t>
              </a:r>
              <a:endParaRPr lang="en-US" altLang="ja-JP" sz="2400" dirty="0"/>
            </a:p>
          </p:txBody>
        </p:sp>
        <p:sp>
          <p:nvSpPr>
            <p:cNvPr id="425" name="Text Box 22">
              <a:extLst>
                <a:ext uri="{FF2B5EF4-FFF2-40B4-BE49-F238E27FC236}">
                  <a16:creationId xmlns:a16="http://schemas.microsoft.com/office/drawing/2014/main" id="{6E36C39E-1E1E-5763-7DCF-05D24484CB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0944" y="4405001"/>
              <a:ext cx="360040" cy="48480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400" dirty="0">
                  <a:latin typeface="+mn-ea"/>
                  <a:ea typeface="+mn-ea"/>
                </a:rPr>
                <a:t>１</a:t>
              </a:r>
            </a:p>
          </p:txBody>
        </p:sp>
      </p:grpSp>
      <p:sp>
        <p:nvSpPr>
          <p:cNvPr id="440" name="正方形/長方形 439">
            <a:extLst>
              <a:ext uri="{FF2B5EF4-FFF2-40B4-BE49-F238E27FC236}">
                <a16:creationId xmlns:a16="http://schemas.microsoft.com/office/drawing/2014/main" id="{44148848-5416-FBFA-5621-2C58A06C7AC9}"/>
              </a:ext>
            </a:extLst>
          </p:cNvPr>
          <p:cNvSpPr/>
          <p:nvPr/>
        </p:nvSpPr>
        <p:spPr>
          <a:xfrm>
            <a:off x="862310" y="4043539"/>
            <a:ext cx="19595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よって、</a:t>
            </a:r>
            <a:endParaRPr lang="en-US" altLang="ja-JP" sz="2400" dirty="0"/>
          </a:p>
        </p:txBody>
      </p:sp>
      <p:sp>
        <p:nvSpPr>
          <p:cNvPr id="441" name="正方形/長方形 440">
            <a:extLst>
              <a:ext uri="{FF2B5EF4-FFF2-40B4-BE49-F238E27FC236}">
                <a16:creationId xmlns:a16="http://schemas.microsoft.com/office/drawing/2014/main" id="{C9AE7DE6-1325-E872-916D-19FDD69206E9}"/>
              </a:ext>
            </a:extLst>
          </p:cNvPr>
          <p:cNvSpPr/>
          <p:nvPr/>
        </p:nvSpPr>
        <p:spPr>
          <a:xfrm>
            <a:off x="1854074" y="3995920"/>
            <a:ext cx="19959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/>
              <a:t> </a:t>
            </a:r>
            <a:r>
              <a:rPr lang="en-US" altLang="ja-JP" sz="2400" dirty="0"/>
              <a:t>sin</a:t>
            </a:r>
            <a:r>
              <a:rPr lang="ja-JP" altLang="en-US" sz="2400" dirty="0"/>
              <a:t>４５</a:t>
            </a:r>
            <a:r>
              <a:rPr lang="en-US" altLang="ja-JP" sz="2400" dirty="0"/>
              <a:t>°</a:t>
            </a:r>
          </a:p>
        </p:txBody>
      </p:sp>
      <p:sp>
        <p:nvSpPr>
          <p:cNvPr id="447" name="正方形/長方形 446">
            <a:extLst>
              <a:ext uri="{FF2B5EF4-FFF2-40B4-BE49-F238E27FC236}">
                <a16:creationId xmlns:a16="http://schemas.microsoft.com/office/drawing/2014/main" id="{7B6E7D1F-B4EE-A4F8-4455-07D545B00A7F}"/>
              </a:ext>
            </a:extLst>
          </p:cNvPr>
          <p:cNvSpPr/>
          <p:nvPr/>
        </p:nvSpPr>
        <p:spPr>
          <a:xfrm>
            <a:off x="1786592" y="4902383"/>
            <a:ext cx="1650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 </a:t>
            </a:r>
            <a:r>
              <a:rPr lang="en-US" altLang="ja-JP" sz="2400" dirty="0"/>
              <a:t>cos</a:t>
            </a:r>
            <a:r>
              <a:rPr lang="ja-JP" altLang="en-US" sz="2400" dirty="0"/>
              <a:t>４５</a:t>
            </a:r>
            <a:r>
              <a:rPr lang="en-US" altLang="ja-JP" sz="2400" dirty="0"/>
              <a:t>°</a:t>
            </a:r>
          </a:p>
        </p:txBody>
      </p:sp>
      <p:grpSp>
        <p:nvGrpSpPr>
          <p:cNvPr id="448" name="グループ化 447">
            <a:extLst>
              <a:ext uri="{FF2B5EF4-FFF2-40B4-BE49-F238E27FC236}">
                <a16:creationId xmlns:a16="http://schemas.microsoft.com/office/drawing/2014/main" id="{44FDB895-56B7-566A-89DB-E82BB26CEF55}"/>
              </a:ext>
            </a:extLst>
          </p:cNvPr>
          <p:cNvGrpSpPr/>
          <p:nvPr/>
        </p:nvGrpSpPr>
        <p:grpSpPr>
          <a:xfrm>
            <a:off x="55372" y="4437112"/>
            <a:ext cx="1671568" cy="766134"/>
            <a:chOff x="1067181" y="4783150"/>
            <a:chExt cx="1671568" cy="766134"/>
          </a:xfrm>
        </p:grpSpPr>
        <p:grpSp>
          <p:nvGrpSpPr>
            <p:cNvPr id="449" name="グループ化 448">
              <a:extLst>
                <a:ext uri="{FF2B5EF4-FFF2-40B4-BE49-F238E27FC236}">
                  <a16:creationId xmlns:a16="http://schemas.microsoft.com/office/drawing/2014/main" id="{153717C7-DF5A-759D-46BA-CE5A5F656A45}"/>
                </a:ext>
              </a:extLst>
            </p:cNvPr>
            <p:cNvGrpSpPr/>
            <p:nvPr/>
          </p:nvGrpSpPr>
          <p:grpSpPr>
            <a:xfrm>
              <a:off x="1067181" y="4783150"/>
              <a:ext cx="1539124" cy="766134"/>
              <a:chOff x="107504" y="4607082"/>
              <a:chExt cx="1539124" cy="766134"/>
            </a:xfrm>
          </p:grpSpPr>
          <p:sp>
            <p:nvSpPr>
              <p:cNvPr id="451" name="正方形/長方形 450">
                <a:extLst>
                  <a:ext uri="{FF2B5EF4-FFF2-40B4-BE49-F238E27FC236}">
                    <a16:creationId xmlns:a16="http://schemas.microsoft.com/office/drawing/2014/main" id="{3D032412-B5CF-8986-3880-FA6B0AAD256E}"/>
                  </a:ext>
                </a:extLst>
              </p:cNvPr>
              <p:cNvSpPr/>
              <p:nvPr/>
            </p:nvSpPr>
            <p:spPr>
              <a:xfrm>
                <a:off x="107504" y="4779736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sin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452" name="グループ化 451">
                <a:extLst>
                  <a:ext uri="{FF2B5EF4-FFF2-40B4-BE49-F238E27FC236}">
                    <a16:creationId xmlns:a16="http://schemas.microsoft.com/office/drawing/2014/main" id="{7ECE7467-086B-7E8F-C664-3F5F98EC5651}"/>
                  </a:ext>
                </a:extLst>
              </p:cNvPr>
              <p:cNvGrpSpPr/>
              <p:nvPr/>
            </p:nvGrpSpPr>
            <p:grpSpPr>
              <a:xfrm>
                <a:off x="720734" y="4768945"/>
                <a:ext cx="925894" cy="461665"/>
                <a:chOff x="1154857" y="2196452"/>
                <a:chExt cx="925894" cy="461665"/>
              </a:xfrm>
            </p:grpSpPr>
            <p:sp>
              <p:nvSpPr>
                <p:cNvPr id="459" name="正方形/長方形 458">
                  <a:extLst>
                    <a:ext uri="{FF2B5EF4-FFF2-40B4-BE49-F238E27FC236}">
                      <a16:creationId xmlns:a16="http://schemas.microsoft.com/office/drawing/2014/main" id="{A09F1E70-9B88-E56F-1084-CB9D52199FF6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460" name="直線コネクタ 459">
                  <a:extLst>
                    <a:ext uri="{FF2B5EF4-FFF2-40B4-BE49-F238E27FC236}">
                      <a16:creationId xmlns:a16="http://schemas.microsoft.com/office/drawing/2014/main" id="{C0ED685A-870E-CFEC-0640-6EAE17FCE8C1}"/>
                    </a:ext>
                  </a:extLst>
                </p:cNvPr>
                <p:cNvCxnSpPr/>
                <p:nvPr/>
              </p:nvCxnSpPr>
              <p:spPr bwMode="auto">
                <a:xfrm>
                  <a:off x="1571153" y="2441711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53" name="グループ化 452">
                <a:extLst>
                  <a:ext uri="{FF2B5EF4-FFF2-40B4-BE49-F238E27FC236}">
                    <a16:creationId xmlns:a16="http://schemas.microsoft.com/office/drawing/2014/main" id="{5CB14099-BA75-1DFE-DA3E-CC2EB11E40FD}"/>
                  </a:ext>
                </a:extLst>
              </p:cNvPr>
              <p:cNvGrpSpPr/>
              <p:nvPr/>
            </p:nvGrpSpPr>
            <p:grpSpPr>
              <a:xfrm>
                <a:off x="1118940" y="4960282"/>
                <a:ext cx="471570" cy="412934"/>
                <a:chOff x="3937546" y="3415467"/>
                <a:chExt cx="471570" cy="412934"/>
              </a:xfrm>
            </p:grpSpPr>
            <p:sp>
              <p:nvSpPr>
                <p:cNvPr id="457" name="正方形/長方形 456">
                  <a:extLst>
                    <a:ext uri="{FF2B5EF4-FFF2-40B4-BE49-F238E27FC236}">
                      <a16:creationId xmlns:a16="http://schemas.microsoft.com/office/drawing/2014/main" id="{7F958E35-DCB7-0BD4-FA65-2E4DFE4B08B2}"/>
                    </a:ext>
                  </a:extLst>
                </p:cNvPr>
                <p:cNvSpPr/>
                <p:nvPr/>
              </p:nvSpPr>
              <p:spPr>
                <a:xfrm>
                  <a:off x="4059248" y="3514962"/>
                  <a:ext cx="261357" cy="261357"/>
                </a:xfrm>
                <a:prstGeom prst="rect">
                  <a:avLst/>
                </a:prstGeom>
                <a:solidFill>
                  <a:srgbClr val="92D050">
                    <a:alpha val="36000"/>
                  </a:srgbClr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458" name="正方形/長方形 457">
                  <a:extLst>
                    <a:ext uri="{FF2B5EF4-FFF2-40B4-BE49-F238E27FC236}">
                      <a16:creationId xmlns:a16="http://schemas.microsoft.com/office/drawing/2014/main" id="{46861029-355E-2EDF-1594-4047BFEDB920}"/>
                    </a:ext>
                  </a:extLst>
                </p:cNvPr>
                <p:cNvSpPr/>
                <p:nvPr/>
              </p:nvSpPr>
              <p:spPr>
                <a:xfrm>
                  <a:off x="3937546" y="3415467"/>
                  <a:ext cx="471570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ｒ</a:t>
                  </a:r>
                </a:p>
              </p:txBody>
            </p:sp>
          </p:grpSp>
          <p:grpSp>
            <p:nvGrpSpPr>
              <p:cNvPr id="454" name="グループ化 453">
                <a:extLst>
                  <a:ext uri="{FF2B5EF4-FFF2-40B4-BE49-F238E27FC236}">
                    <a16:creationId xmlns:a16="http://schemas.microsoft.com/office/drawing/2014/main" id="{48FF8C42-B522-0859-1EE7-40F3C7D0B4C4}"/>
                  </a:ext>
                </a:extLst>
              </p:cNvPr>
              <p:cNvGrpSpPr/>
              <p:nvPr/>
            </p:nvGrpSpPr>
            <p:grpSpPr>
              <a:xfrm>
                <a:off x="1129841" y="4607082"/>
                <a:ext cx="371199" cy="412934"/>
                <a:chOff x="4336422" y="1952830"/>
                <a:chExt cx="371199" cy="412934"/>
              </a:xfrm>
            </p:grpSpPr>
            <p:sp>
              <p:nvSpPr>
                <p:cNvPr id="455" name="正方形/長方形 454">
                  <a:extLst>
                    <a:ext uri="{FF2B5EF4-FFF2-40B4-BE49-F238E27FC236}">
                      <a16:creationId xmlns:a16="http://schemas.microsoft.com/office/drawing/2014/main" id="{CD2B44E2-ADF7-F6D3-0BD0-D664CABB522A}"/>
                    </a:ext>
                  </a:extLst>
                </p:cNvPr>
                <p:cNvSpPr/>
                <p:nvPr/>
              </p:nvSpPr>
              <p:spPr>
                <a:xfrm>
                  <a:off x="4446264" y="2060141"/>
                  <a:ext cx="261357" cy="261357"/>
                </a:xfrm>
                <a:prstGeom prst="rect">
                  <a:avLst/>
                </a:prstGeom>
                <a:solidFill>
                  <a:srgbClr val="FF0000">
                    <a:alpha val="36000"/>
                  </a:srgbClr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456" name="正方形/長方形 455">
                  <a:extLst>
                    <a:ext uri="{FF2B5EF4-FFF2-40B4-BE49-F238E27FC236}">
                      <a16:creationId xmlns:a16="http://schemas.microsoft.com/office/drawing/2014/main" id="{30A7F7BC-8B4B-16E9-416E-A7C9ABDBADFB}"/>
                    </a:ext>
                  </a:extLst>
                </p:cNvPr>
                <p:cNvSpPr/>
                <p:nvPr/>
              </p:nvSpPr>
              <p:spPr>
                <a:xfrm>
                  <a:off x="4336422" y="1952830"/>
                  <a:ext cx="365963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ｙ</a:t>
                  </a:r>
                </a:p>
              </p:txBody>
            </p:sp>
          </p:grpSp>
        </p:grpSp>
        <p:sp>
          <p:nvSpPr>
            <p:cNvPr id="450" name="吹き出し: 角を丸めた四角形 449">
              <a:extLst>
                <a:ext uri="{FF2B5EF4-FFF2-40B4-BE49-F238E27FC236}">
                  <a16:creationId xmlns:a16="http://schemas.microsoft.com/office/drawing/2014/main" id="{7E06F10F-BDC0-5FE2-8768-6E43384CC859}"/>
                </a:ext>
              </a:extLst>
            </p:cNvPr>
            <p:cNvSpPr/>
            <p:nvPr/>
          </p:nvSpPr>
          <p:spPr>
            <a:xfrm>
              <a:off x="1095889" y="4887839"/>
              <a:ext cx="1642860" cy="656874"/>
            </a:xfrm>
            <a:prstGeom prst="wedgeRoundRectCallout">
              <a:avLst>
                <a:gd name="adj1" fmla="val 44494"/>
                <a:gd name="adj2" fmla="val -66159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461" name="グループ化 460">
            <a:extLst>
              <a:ext uri="{FF2B5EF4-FFF2-40B4-BE49-F238E27FC236}">
                <a16:creationId xmlns:a16="http://schemas.microsoft.com/office/drawing/2014/main" id="{579B2A18-2BC3-B96D-7603-6BC6190DFA4F}"/>
              </a:ext>
            </a:extLst>
          </p:cNvPr>
          <p:cNvGrpSpPr/>
          <p:nvPr/>
        </p:nvGrpSpPr>
        <p:grpSpPr>
          <a:xfrm>
            <a:off x="42599" y="5268780"/>
            <a:ext cx="1772317" cy="792628"/>
            <a:chOff x="3486279" y="4990680"/>
            <a:chExt cx="1715759" cy="765071"/>
          </a:xfrm>
        </p:grpSpPr>
        <p:grpSp>
          <p:nvGrpSpPr>
            <p:cNvPr id="462" name="グループ化 461">
              <a:extLst>
                <a:ext uri="{FF2B5EF4-FFF2-40B4-BE49-F238E27FC236}">
                  <a16:creationId xmlns:a16="http://schemas.microsoft.com/office/drawing/2014/main" id="{CBA0D3DD-A9DC-7319-B72C-282A91819479}"/>
                </a:ext>
              </a:extLst>
            </p:cNvPr>
            <p:cNvGrpSpPr/>
            <p:nvPr/>
          </p:nvGrpSpPr>
          <p:grpSpPr>
            <a:xfrm>
              <a:off x="3486279" y="4990680"/>
              <a:ext cx="1568787" cy="765071"/>
              <a:chOff x="1838549" y="5040193"/>
              <a:chExt cx="1568787" cy="765071"/>
            </a:xfrm>
          </p:grpSpPr>
          <p:sp>
            <p:nvSpPr>
              <p:cNvPr id="464" name="正方形/長方形 463">
                <a:extLst>
                  <a:ext uri="{FF2B5EF4-FFF2-40B4-BE49-F238E27FC236}">
                    <a16:creationId xmlns:a16="http://schemas.microsoft.com/office/drawing/2014/main" id="{DD479085-57C8-7590-8BB8-08C03A15182A}"/>
                  </a:ext>
                </a:extLst>
              </p:cNvPr>
              <p:cNvSpPr/>
              <p:nvPr/>
            </p:nvSpPr>
            <p:spPr>
              <a:xfrm>
                <a:off x="1838549" y="5200697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cos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465" name="グループ化 464">
                <a:extLst>
                  <a:ext uri="{FF2B5EF4-FFF2-40B4-BE49-F238E27FC236}">
                    <a16:creationId xmlns:a16="http://schemas.microsoft.com/office/drawing/2014/main" id="{E0BE1BC4-1EF4-3E09-0B9D-3C7871DBE98A}"/>
                  </a:ext>
                </a:extLst>
              </p:cNvPr>
              <p:cNvGrpSpPr/>
              <p:nvPr/>
            </p:nvGrpSpPr>
            <p:grpSpPr>
              <a:xfrm>
                <a:off x="2483661" y="5185396"/>
                <a:ext cx="923675" cy="461665"/>
                <a:chOff x="1154857" y="2196452"/>
                <a:chExt cx="923675" cy="461665"/>
              </a:xfrm>
            </p:grpSpPr>
            <p:sp>
              <p:nvSpPr>
                <p:cNvPr id="472" name="正方形/長方形 471">
                  <a:extLst>
                    <a:ext uri="{FF2B5EF4-FFF2-40B4-BE49-F238E27FC236}">
                      <a16:creationId xmlns:a16="http://schemas.microsoft.com/office/drawing/2014/main" id="{26C4023A-1C6C-03F1-6493-0DA270971E37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473" name="直線コネクタ 472">
                  <a:extLst>
                    <a:ext uri="{FF2B5EF4-FFF2-40B4-BE49-F238E27FC236}">
                      <a16:creationId xmlns:a16="http://schemas.microsoft.com/office/drawing/2014/main" id="{717E8104-A711-B463-1AA7-3F10ABA012C8}"/>
                    </a:ext>
                  </a:extLst>
                </p:cNvPr>
                <p:cNvCxnSpPr/>
                <p:nvPr/>
              </p:nvCxnSpPr>
              <p:spPr bwMode="auto">
                <a:xfrm>
                  <a:off x="1568934" y="2453664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66" name="グループ化 465">
                <a:extLst>
                  <a:ext uri="{FF2B5EF4-FFF2-40B4-BE49-F238E27FC236}">
                    <a16:creationId xmlns:a16="http://schemas.microsoft.com/office/drawing/2014/main" id="{CCCFCB4A-4549-E927-55D6-4A518E753713}"/>
                  </a:ext>
                </a:extLst>
              </p:cNvPr>
              <p:cNvGrpSpPr/>
              <p:nvPr/>
            </p:nvGrpSpPr>
            <p:grpSpPr>
              <a:xfrm>
                <a:off x="2879378" y="5392330"/>
                <a:ext cx="471570" cy="412934"/>
                <a:chOff x="3937546" y="3415467"/>
                <a:chExt cx="471570" cy="412934"/>
              </a:xfrm>
            </p:grpSpPr>
            <p:sp>
              <p:nvSpPr>
                <p:cNvPr id="470" name="正方形/長方形 469">
                  <a:extLst>
                    <a:ext uri="{FF2B5EF4-FFF2-40B4-BE49-F238E27FC236}">
                      <a16:creationId xmlns:a16="http://schemas.microsoft.com/office/drawing/2014/main" id="{29F86FB2-CB70-E2FB-1F32-8B310A0A9DC7}"/>
                    </a:ext>
                  </a:extLst>
                </p:cNvPr>
                <p:cNvSpPr/>
                <p:nvPr/>
              </p:nvSpPr>
              <p:spPr>
                <a:xfrm>
                  <a:off x="4059248" y="3514962"/>
                  <a:ext cx="261357" cy="261357"/>
                </a:xfrm>
                <a:prstGeom prst="rect">
                  <a:avLst/>
                </a:prstGeom>
                <a:solidFill>
                  <a:srgbClr val="92D050">
                    <a:alpha val="36000"/>
                  </a:srgbClr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471" name="正方形/長方形 470">
                  <a:extLst>
                    <a:ext uri="{FF2B5EF4-FFF2-40B4-BE49-F238E27FC236}">
                      <a16:creationId xmlns:a16="http://schemas.microsoft.com/office/drawing/2014/main" id="{1655186D-A794-8215-27D1-406B9A66A1AF}"/>
                    </a:ext>
                  </a:extLst>
                </p:cNvPr>
                <p:cNvSpPr/>
                <p:nvPr/>
              </p:nvSpPr>
              <p:spPr>
                <a:xfrm>
                  <a:off x="3937546" y="3415467"/>
                  <a:ext cx="471570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ｒ</a:t>
                  </a:r>
                </a:p>
              </p:txBody>
            </p:sp>
          </p:grpSp>
          <p:grpSp>
            <p:nvGrpSpPr>
              <p:cNvPr id="467" name="グループ化 466">
                <a:extLst>
                  <a:ext uri="{FF2B5EF4-FFF2-40B4-BE49-F238E27FC236}">
                    <a16:creationId xmlns:a16="http://schemas.microsoft.com/office/drawing/2014/main" id="{E83CFC1B-330E-8B26-0176-D78AB446C291}"/>
                  </a:ext>
                </a:extLst>
              </p:cNvPr>
              <p:cNvGrpSpPr/>
              <p:nvPr/>
            </p:nvGrpSpPr>
            <p:grpSpPr>
              <a:xfrm>
                <a:off x="2863321" y="5040193"/>
                <a:ext cx="419206" cy="412934"/>
                <a:chOff x="4603386" y="3092665"/>
                <a:chExt cx="419206" cy="412934"/>
              </a:xfrm>
            </p:grpSpPr>
            <p:sp>
              <p:nvSpPr>
                <p:cNvPr id="468" name="正方形/長方形 467">
                  <a:extLst>
                    <a:ext uri="{FF2B5EF4-FFF2-40B4-BE49-F238E27FC236}">
                      <a16:creationId xmlns:a16="http://schemas.microsoft.com/office/drawing/2014/main" id="{DF830781-84FF-6B9C-B70D-2B50CF106277}"/>
                    </a:ext>
                  </a:extLst>
                </p:cNvPr>
                <p:cNvSpPr/>
                <p:nvPr/>
              </p:nvSpPr>
              <p:spPr>
                <a:xfrm>
                  <a:off x="4732691" y="3191758"/>
                  <a:ext cx="264098" cy="264098"/>
                </a:xfrm>
                <a:prstGeom prst="rect">
                  <a:avLst/>
                </a:prstGeom>
                <a:solidFill>
                  <a:srgbClr val="00B0F0">
                    <a:alpha val="36000"/>
                  </a:srgbClr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469" name="正方形/長方形 468">
                  <a:extLst>
                    <a:ext uri="{FF2B5EF4-FFF2-40B4-BE49-F238E27FC236}">
                      <a16:creationId xmlns:a16="http://schemas.microsoft.com/office/drawing/2014/main" id="{8CAF2097-22E5-7557-C619-DC8D3CA22BD1}"/>
                    </a:ext>
                  </a:extLst>
                </p:cNvPr>
                <p:cNvSpPr/>
                <p:nvPr/>
              </p:nvSpPr>
              <p:spPr>
                <a:xfrm>
                  <a:off x="4603386" y="3092665"/>
                  <a:ext cx="419206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</a:p>
              </p:txBody>
            </p:sp>
          </p:grpSp>
        </p:grpSp>
        <p:sp>
          <p:nvSpPr>
            <p:cNvPr id="463" name="吹き出し: 角を丸めた四角形 462">
              <a:extLst>
                <a:ext uri="{FF2B5EF4-FFF2-40B4-BE49-F238E27FC236}">
                  <a16:creationId xmlns:a16="http://schemas.microsoft.com/office/drawing/2014/main" id="{31FDAFF8-70AB-59DE-5FA8-5FFA8F5EC338}"/>
                </a:ext>
              </a:extLst>
            </p:cNvPr>
            <p:cNvSpPr/>
            <p:nvPr/>
          </p:nvSpPr>
          <p:spPr>
            <a:xfrm>
              <a:off x="3559178" y="5056667"/>
              <a:ext cx="1642860" cy="697425"/>
            </a:xfrm>
            <a:prstGeom prst="wedgeRoundRectCallout">
              <a:avLst>
                <a:gd name="adj1" fmla="val 68057"/>
                <a:gd name="adj2" fmla="val -54623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493" name="グループ化 492">
            <a:extLst>
              <a:ext uri="{FF2B5EF4-FFF2-40B4-BE49-F238E27FC236}">
                <a16:creationId xmlns:a16="http://schemas.microsoft.com/office/drawing/2014/main" id="{AEE693C5-43D6-5A2F-1F42-765E0BED71D7}"/>
              </a:ext>
            </a:extLst>
          </p:cNvPr>
          <p:cNvGrpSpPr/>
          <p:nvPr/>
        </p:nvGrpSpPr>
        <p:grpSpPr>
          <a:xfrm>
            <a:off x="2827435" y="5775792"/>
            <a:ext cx="665137" cy="465346"/>
            <a:chOff x="3873621" y="5555716"/>
            <a:chExt cx="665137" cy="465346"/>
          </a:xfrm>
        </p:grpSpPr>
        <p:sp>
          <p:nvSpPr>
            <p:cNvPr id="497" name="正方形/長方形 496">
              <a:extLst>
                <a:ext uri="{FF2B5EF4-FFF2-40B4-BE49-F238E27FC236}">
                  <a16:creationId xmlns:a16="http://schemas.microsoft.com/office/drawing/2014/main" id="{44A0ADD4-213B-85BE-70FF-475E189897CB}"/>
                </a:ext>
              </a:extLst>
            </p:cNvPr>
            <p:cNvSpPr/>
            <p:nvPr/>
          </p:nvSpPr>
          <p:spPr>
            <a:xfrm>
              <a:off x="4200204" y="5555716"/>
              <a:ext cx="33855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ja-JP" sz="2400" dirty="0">
                  <a:solidFill>
                    <a:prstClr val="black"/>
                  </a:solidFill>
                  <a:latin typeface="ＭＳ Ｐゴシック"/>
                </a:rPr>
                <a:t>1</a:t>
              </a:r>
              <a:endParaRPr lang="ja-JP" altLang="en-US" sz="2400" dirty="0"/>
            </a:p>
          </p:txBody>
        </p:sp>
        <p:sp>
          <p:nvSpPr>
            <p:cNvPr id="500" name="正方形/長方形 499">
              <a:extLst>
                <a:ext uri="{FF2B5EF4-FFF2-40B4-BE49-F238E27FC236}">
                  <a16:creationId xmlns:a16="http://schemas.microsoft.com/office/drawing/2014/main" id="{0A171DE2-CBD5-C760-FD79-9518140FC208}"/>
                </a:ext>
              </a:extLst>
            </p:cNvPr>
            <p:cNvSpPr/>
            <p:nvPr/>
          </p:nvSpPr>
          <p:spPr>
            <a:xfrm>
              <a:off x="3873621" y="5559397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＝</a:t>
              </a:r>
              <a:endParaRPr lang="ja-JP" altLang="en-US" sz="2400" dirty="0"/>
            </a:p>
          </p:txBody>
        </p:sp>
      </p:grpSp>
      <p:sp>
        <p:nvSpPr>
          <p:cNvPr id="501" name="正方形/長方形 500">
            <a:extLst>
              <a:ext uri="{FF2B5EF4-FFF2-40B4-BE49-F238E27FC236}">
                <a16:creationId xmlns:a16="http://schemas.microsoft.com/office/drawing/2014/main" id="{D46F6A96-C73A-4C46-0528-EFF9836F3258}"/>
              </a:ext>
            </a:extLst>
          </p:cNvPr>
          <p:cNvSpPr/>
          <p:nvPr/>
        </p:nvSpPr>
        <p:spPr>
          <a:xfrm>
            <a:off x="1754842" y="5755499"/>
            <a:ext cx="17377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  </a:t>
            </a:r>
            <a:r>
              <a:rPr lang="en-US" altLang="ja-JP" sz="2400" dirty="0"/>
              <a:t>tan</a:t>
            </a:r>
            <a:r>
              <a:rPr lang="ja-JP" altLang="en-US" sz="2400" dirty="0"/>
              <a:t>４５</a:t>
            </a:r>
            <a:r>
              <a:rPr lang="en-US" altLang="ja-JP" sz="2400" dirty="0"/>
              <a:t>°</a:t>
            </a:r>
          </a:p>
        </p:txBody>
      </p:sp>
      <p:grpSp>
        <p:nvGrpSpPr>
          <p:cNvPr id="502" name="グループ化 501">
            <a:extLst>
              <a:ext uri="{FF2B5EF4-FFF2-40B4-BE49-F238E27FC236}">
                <a16:creationId xmlns:a16="http://schemas.microsoft.com/office/drawing/2014/main" id="{A517B583-B917-02B1-2DA9-68A5FD198845}"/>
              </a:ext>
            </a:extLst>
          </p:cNvPr>
          <p:cNvGrpSpPr/>
          <p:nvPr/>
        </p:nvGrpSpPr>
        <p:grpSpPr>
          <a:xfrm>
            <a:off x="568061" y="6081415"/>
            <a:ext cx="1682849" cy="741925"/>
            <a:chOff x="568777" y="6049805"/>
            <a:chExt cx="1658510" cy="863993"/>
          </a:xfrm>
        </p:grpSpPr>
        <p:grpSp>
          <p:nvGrpSpPr>
            <p:cNvPr id="503" name="グループ化 502">
              <a:extLst>
                <a:ext uri="{FF2B5EF4-FFF2-40B4-BE49-F238E27FC236}">
                  <a16:creationId xmlns:a16="http://schemas.microsoft.com/office/drawing/2014/main" id="{19C204CC-6CF6-F562-4F7A-196E000DE208}"/>
                </a:ext>
              </a:extLst>
            </p:cNvPr>
            <p:cNvGrpSpPr/>
            <p:nvPr/>
          </p:nvGrpSpPr>
          <p:grpSpPr>
            <a:xfrm>
              <a:off x="568777" y="6049805"/>
              <a:ext cx="1587328" cy="842038"/>
              <a:chOff x="3611755" y="1677504"/>
              <a:chExt cx="1587328" cy="842038"/>
            </a:xfrm>
          </p:grpSpPr>
          <p:sp>
            <p:nvSpPr>
              <p:cNvPr id="505" name="正方形/長方形 504">
                <a:extLst>
                  <a:ext uri="{FF2B5EF4-FFF2-40B4-BE49-F238E27FC236}">
                    <a16:creationId xmlns:a16="http://schemas.microsoft.com/office/drawing/2014/main" id="{6539400E-F76B-1A61-A10F-CB007A6CDF62}"/>
                  </a:ext>
                </a:extLst>
              </p:cNvPr>
              <p:cNvSpPr/>
              <p:nvPr/>
            </p:nvSpPr>
            <p:spPr>
              <a:xfrm>
                <a:off x="3611755" y="1921857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tan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506" name="グループ化 505">
                <a:extLst>
                  <a:ext uri="{FF2B5EF4-FFF2-40B4-BE49-F238E27FC236}">
                    <a16:creationId xmlns:a16="http://schemas.microsoft.com/office/drawing/2014/main" id="{DC103EA8-C337-D99E-5255-CB84BB18D660}"/>
                  </a:ext>
                </a:extLst>
              </p:cNvPr>
              <p:cNvGrpSpPr/>
              <p:nvPr/>
            </p:nvGrpSpPr>
            <p:grpSpPr>
              <a:xfrm>
                <a:off x="4293762" y="1898808"/>
                <a:ext cx="905321" cy="461665"/>
                <a:chOff x="1154857" y="2196452"/>
                <a:chExt cx="905321" cy="461665"/>
              </a:xfrm>
            </p:grpSpPr>
            <p:sp>
              <p:nvSpPr>
                <p:cNvPr id="513" name="正方形/長方形 512">
                  <a:extLst>
                    <a:ext uri="{FF2B5EF4-FFF2-40B4-BE49-F238E27FC236}">
                      <a16:creationId xmlns:a16="http://schemas.microsoft.com/office/drawing/2014/main" id="{E37C7B0C-5CB8-6BCD-5BE6-3A7C7C679BDF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514" name="直線コネクタ 513">
                  <a:extLst>
                    <a:ext uri="{FF2B5EF4-FFF2-40B4-BE49-F238E27FC236}">
                      <a16:creationId xmlns:a16="http://schemas.microsoft.com/office/drawing/2014/main" id="{111FF4A4-319D-146B-E659-74E720A8BFE5}"/>
                    </a:ext>
                  </a:extLst>
                </p:cNvPr>
                <p:cNvCxnSpPr/>
                <p:nvPr/>
              </p:nvCxnSpPr>
              <p:spPr bwMode="auto">
                <a:xfrm>
                  <a:off x="1550580" y="2453288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7" name="グループ化 506">
                <a:extLst>
                  <a:ext uri="{FF2B5EF4-FFF2-40B4-BE49-F238E27FC236}">
                    <a16:creationId xmlns:a16="http://schemas.microsoft.com/office/drawing/2014/main" id="{B892E449-A777-6DC1-BEFC-E6D7B66D4DF1}"/>
                  </a:ext>
                </a:extLst>
              </p:cNvPr>
              <p:cNvGrpSpPr/>
              <p:nvPr/>
            </p:nvGrpSpPr>
            <p:grpSpPr>
              <a:xfrm>
                <a:off x="4640025" y="2106608"/>
                <a:ext cx="419206" cy="412934"/>
                <a:chOff x="4603386" y="3092665"/>
                <a:chExt cx="419206" cy="412934"/>
              </a:xfrm>
            </p:grpSpPr>
            <p:sp>
              <p:nvSpPr>
                <p:cNvPr id="511" name="正方形/長方形 510">
                  <a:extLst>
                    <a:ext uri="{FF2B5EF4-FFF2-40B4-BE49-F238E27FC236}">
                      <a16:creationId xmlns:a16="http://schemas.microsoft.com/office/drawing/2014/main" id="{70C33122-F0D2-B333-797D-CA0D2AE7FF8A}"/>
                    </a:ext>
                  </a:extLst>
                </p:cNvPr>
                <p:cNvSpPr/>
                <p:nvPr/>
              </p:nvSpPr>
              <p:spPr>
                <a:xfrm>
                  <a:off x="4732691" y="3191758"/>
                  <a:ext cx="264098" cy="264098"/>
                </a:xfrm>
                <a:prstGeom prst="rect">
                  <a:avLst/>
                </a:prstGeom>
                <a:solidFill>
                  <a:srgbClr val="00B0F0">
                    <a:alpha val="36000"/>
                  </a:srgbClr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512" name="正方形/長方形 511">
                  <a:extLst>
                    <a:ext uri="{FF2B5EF4-FFF2-40B4-BE49-F238E27FC236}">
                      <a16:creationId xmlns:a16="http://schemas.microsoft.com/office/drawing/2014/main" id="{FAFFFE37-49E6-FA45-D7BE-30F49320BF17}"/>
                    </a:ext>
                  </a:extLst>
                </p:cNvPr>
                <p:cNvSpPr/>
                <p:nvPr/>
              </p:nvSpPr>
              <p:spPr>
                <a:xfrm>
                  <a:off x="4603386" y="3092665"/>
                  <a:ext cx="419206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</a:p>
              </p:txBody>
            </p:sp>
          </p:grpSp>
          <p:grpSp>
            <p:nvGrpSpPr>
              <p:cNvPr id="508" name="グループ化 507">
                <a:extLst>
                  <a:ext uri="{FF2B5EF4-FFF2-40B4-BE49-F238E27FC236}">
                    <a16:creationId xmlns:a16="http://schemas.microsoft.com/office/drawing/2014/main" id="{8549CF72-DF98-55C0-1473-2B0BD6469837}"/>
                  </a:ext>
                </a:extLst>
              </p:cNvPr>
              <p:cNvGrpSpPr/>
              <p:nvPr/>
            </p:nvGrpSpPr>
            <p:grpSpPr>
              <a:xfrm>
                <a:off x="4666932" y="1677504"/>
                <a:ext cx="371199" cy="423730"/>
                <a:chOff x="4336422" y="1897768"/>
                <a:chExt cx="371199" cy="423730"/>
              </a:xfrm>
            </p:grpSpPr>
            <p:sp>
              <p:nvSpPr>
                <p:cNvPr id="509" name="正方形/長方形 508">
                  <a:extLst>
                    <a:ext uri="{FF2B5EF4-FFF2-40B4-BE49-F238E27FC236}">
                      <a16:creationId xmlns:a16="http://schemas.microsoft.com/office/drawing/2014/main" id="{3F90E706-E4BB-1955-34D7-9FB0FE4C3CE2}"/>
                    </a:ext>
                  </a:extLst>
                </p:cNvPr>
                <p:cNvSpPr/>
                <p:nvPr/>
              </p:nvSpPr>
              <p:spPr>
                <a:xfrm>
                  <a:off x="4446264" y="2060141"/>
                  <a:ext cx="261357" cy="261357"/>
                </a:xfrm>
                <a:prstGeom prst="rect">
                  <a:avLst/>
                </a:prstGeom>
                <a:solidFill>
                  <a:srgbClr val="FF0000">
                    <a:alpha val="36000"/>
                  </a:srgbClr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510" name="正方形/長方形 509">
                  <a:extLst>
                    <a:ext uri="{FF2B5EF4-FFF2-40B4-BE49-F238E27FC236}">
                      <a16:creationId xmlns:a16="http://schemas.microsoft.com/office/drawing/2014/main" id="{59513D8B-4E62-EB9D-437C-C110EF738415}"/>
                    </a:ext>
                  </a:extLst>
                </p:cNvPr>
                <p:cNvSpPr/>
                <p:nvPr/>
              </p:nvSpPr>
              <p:spPr>
                <a:xfrm>
                  <a:off x="4336422" y="1897768"/>
                  <a:ext cx="365963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ｙ</a:t>
                  </a:r>
                </a:p>
              </p:txBody>
            </p:sp>
          </p:grpSp>
        </p:grpSp>
        <p:sp>
          <p:nvSpPr>
            <p:cNvPr id="504" name="吹き出し: 角を丸めた四角形 503">
              <a:extLst>
                <a:ext uri="{FF2B5EF4-FFF2-40B4-BE49-F238E27FC236}">
                  <a16:creationId xmlns:a16="http://schemas.microsoft.com/office/drawing/2014/main" id="{76FCFC77-0744-8A4B-8CFB-6FDB3467B40B}"/>
                </a:ext>
              </a:extLst>
            </p:cNvPr>
            <p:cNvSpPr/>
            <p:nvPr/>
          </p:nvSpPr>
          <p:spPr>
            <a:xfrm>
              <a:off x="584427" y="6147666"/>
              <a:ext cx="1642860" cy="766132"/>
            </a:xfrm>
            <a:prstGeom prst="wedgeRoundRectCallout">
              <a:avLst>
                <a:gd name="adj1" fmla="val 61923"/>
                <a:gd name="adj2" fmla="val -53731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526" name="グループ化 525">
            <a:extLst>
              <a:ext uri="{FF2B5EF4-FFF2-40B4-BE49-F238E27FC236}">
                <a16:creationId xmlns:a16="http://schemas.microsoft.com/office/drawing/2014/main" id="{321669DA-D215-D698-0DBD-2C828F64492F}"/>
              </a:ext>
            </a:extLst>
          </p:cNvPr>
          <p:cNvGrpSpPr/>
          <p:nvPr/>
        </p:nvGrpSpPr>
        <p:grpSpPr>
          <a:xfrm>
            <a:off x="2274439" y="1180724"/>
            <a:ext cx="589393" cy="706157"/>
            <a:chOff x="4330078" y="5449694"/>
            <a:chExt cx="589393" cy="706157"/>
          </a:xfrm>
        </p:grpSpPr>
        <p:sp>
          <p:nvSpPr>
            <p:cNvPr id="527" name="正方形/長方形 526">
              <a:extLst>
                <a:ext uri="{FF2B5EF4-FFF2-40B4-BE49-F238E27FC236}">
                  <a16:creationId xmlns:a16="http://schemas.microsoft.com/office/drawing/2014/main" id="{681C42D7-D71E-0A43-A9B3-9D0CC80837A9}"/>
                </a:ext>
              </a:extLst>
            </p:cNvPr>
            <p:cNvSpPr/>
            <p:nvPr/>
          </p:nvSpPr>
          <p:spPr>
            <a:xfrm>
              <a:off x="4415415" y="5449694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2400" dirty="0"/>
            </a:p>
          </p:txBody>
        </p:sp>
        <p:sp>
          <p:nvSpPr>
            <p:cNvPr id="528" name="正方形/長方形 527">
              <a:extLst>
                <a:ext uri="{FF2B5EF4-FFF2-40B4-BE49-F238E27FC236}">
                  <a16:creationId xmlns:a16="http://schemas.microsoft.com/office/drawing/2014/main" id="{08BFF668-23F5-6C07-3E62-055858AE1350}"/>
                </a:ext>
              </a:extLst>
            </p:cNvPr>
            <p:cNvSpPr/>
            <p:nvPr/>
          </p:nvSpPr>
          <p:spPr>
            <a:xfrm>
              <a:off x="4415415" y="5694186"/>
              <a:ext cx="39466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２</a:t>
              </a:r>
              <a:endParaRPr lang="ja-JP" altLang="en-US" sz="2400" dirty="0"/>
            </a:p>
          </p:txBody>
        </p:sp>
        <p:cxnSp>
          <p:nvCxnSpPr>
            <p:cNvPr id="529" name="直線コネクタ 528">
              <a:extLst>
                <a:ext uri="{FF2B5EF4-FFF2-40B4-BE49-F238E27FC236}">
                  <a16:creationId xmlns:a16="http://schemas.microsoft.com/office/drawing/2014/main" id="{07B76602-ADA1-2892-94C2-D43069046489}"/>
                </a:ext>
              </a:extLst>
            </p:cNvPr>
            <p:cNvCxnSpPr>
              <a:cxnSpLocks/>
            </p:cNvCxnSpPr>
            <p:nvPr/>
          </p:nvCxnSpPr>
          <p:spPr>
            <a:xfrm>
              <a:off x="4330078" y="5799978"/>
              <a:ext cx="58939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1" name="グループ化 530">
            <a:extLst>
              <a:ext uri="{FF2B5EF4-FFF2-40B4-BE49-F238E27FC236}">
                <a16:creationId xmlns:a16="http://schemas.microsoft.com/office/drawing/2014/main" id="{44FFA0C0-3180-9634-AF01-7D39322784BB}"/>
              </a:ext>
            </a:extLst>
          </p:cNvPr>
          <p:cNvGrpSpPr/>
          <p:nvPr/>
        </p:nvGrpSpPr>
        <p:grpSpPr>
          <a:xfrm>
            <a:off x="2280184" y="1713248"/>
            <a:ext cx="576331" cy="707348"/>
            <a:chOff x="3906794" y="5460512"/>
            <a:chExt cx="576331" cy="707348"/>
          </a:xfrm>
        </p:grpSpPr>
        <p:grpSp>
          <p:nvGrpSpPr>
            <p:cNvPr id="532" name="グループ化 531">
              <a:extLst>
                <a:ext uri="{FF2B5EF4-FFF2-40B4-BE49-F238E27FC236}">
                  <a16:creationId xmlns:a16="http://schemas.microsoft.com/office/drawing/2014/main" id="{D590D2A2-AB20-E9AD-45B5-C3ACB39265E1}"/>
                </a:ext>
              </a:extLst>
            </p:cNvPr>
            <p:cNvGrpSpPr/>
            <p:nvPr/>
          </p:nvGrpSpPr>
          <p:grpSpPr>
            <a:xfrm>
              <a:off x="3906794" y="5460512"/>
              <a:ext cx="576331" cy="707348"/>
              <a:chOff x="4239410" y="5406154"/>
              <a:chExt cx="576331" cy="707348"/>
            </a:xfrm>
          </p:grpSpPr>
          <p:sp>
            <p:nvSpPr>
              <p:cNvPr id="536" name="正方形/長方形 535">
                <a:extLst>
                  <a:ext uri="{FF2B5EF4-FFF2-40B4-BE49-F238E27FC236}">
                    <a16:creationId xmlns:a16="http://schemas.microsoft.com/office/drawing/2014/main" id="{5AD1471B-C96D-8608-F85C-169809F99409}"/>
                  </a:ext>
                </a:extLst>
              </p:cNvPr>
              <p:cNvSpPr/>
              <p:nvPr/>
            </p:nvSpPr>
            <p:spPr>
              <a:xfrm>
                <a:off x="4323298" y="5406154"/>
                <a:ext cx="49244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３</a:t>
                </a:r>
                <a:endParaRPr lang="ja-JP" altLang="en-US" sz="2400" dirty="0"/>
              </a:p>
            </p:txBody>
          </p:sp>
          <p:sp>
            <p:nvSpPr>
              <p:cNvPr id="537" name="正方形/長方形 536">
                <a:extLst>
                  <a:ext uri="{FF2B5EF4-FFF2-40B4-BE49-F238E27FC236}">
                    <a16:creationId xmlns:a16="http://schemas.microsoft.com/office/drawing/2014/main" id="{E105E33E-ED10-3C00-B164-0233A010BA4B}"/>
                  </a:ext>
                </a:extLst>
              </p:cNvPr>
              <p:cNvSpPr/>
              <p:nvPr/>
            </p:nvSpPr>
            <p:spPr>
              <a:xfrm>
                <a:off x="4314589" y="5651837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  <a:endParaRPr lang="ja-JP" altLang="en-US" sz="2400" dirty="0"/>
              </a:p>
            </p:txBody>
          </p:sp>
          <p:cxnSp>
            <p:nvCxnSpPr>
              <p:cNvPr id="538" name="直線コネクタ 537">
                <a:extLst>
                  <a:ext uri="{FF2B5EF4-FFF2-40B4-BE49-F238E27FC236}">
                    <a16:creationId xmlns:a16="http://schemas.microsoft.com/office/drawing/2014/main" id="{DE02EC17-3D39-CEFF-6841-2A0B70A08B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39410" y="5768878"/>
                <a:ext cx="54315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3" name="グループ化 532">
              <a:extLst>
                <a:ext uri="{FF2B5EF4-FFF2-40B4-BE49-F238E27FC236}">
                  <a16:creationId xmlns:a16="http://schemas.microsoft.com/office/drawing/2014/main" id="{66633BC7-2119-DA05-0CCC-9597412B51FB}"/>
                </a:ext>
              </a:extLst>
            </p:cNvPr>
            <p:cNvGrpSpPr/>
            <p:nvPr/>
          </p:nvGrpSpPr>
          <p:grpSpPr>
            <a:xfrm>
              <a:off x="3928654" y="5561965"/>
              <a:ext cx="478717" cy="238960"/>
              <a:chOff x="5954459" y="3711319"/>
              <a:chExt cx="478717" cy="238960"/>
            </a:xfrm>
          </p:grpSpPr>
          <p:sp>
            <p:nvSpPr>
              <p:cNvPr id="534" name="フリーフォーム 103">
                <a:extLst>
                  <a:ext uri="{FF2B5EF4-FFF2-40B4-BE49-F238E27FC236}">
                    <a16:creationId xmlns:a16="http://schemas.microsoft.com/office/drawing/2014/main" id="{8D4074C3-B4BE-DFCC-4FFB-57B30E4F5510}"/>
                  </a:ext>
                </a:extLst>
              </p:cNvPr>
              <p:cNvSpPr/>
              <p:nvPr/>
            </p:nvSpPr>
            <p:spPr bwMode="auto">
              <a:xfrm>
                <a:off x="5954459" y="3711319"/>
                <a:ext cx="158203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535" name="直線コネクタ 534">
                <a:extLst>
                  <a:ext uri="{FF2B5EF4-FFF2-40B4-BE49-F238E27FC236}">
                    <a16:creationId xmlns:a16="http://schemas.microsoft.com/office/drawing/2014/main" id="{304A3056-537F-7C98-1EAD-6473D9BB48BC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069251" y="3721001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40" name="グループ化 539">
            <a:extLst>
              <a:ext uri="{FF2B5EF4-FFF2-40B4-BE49-F238E27FC236}">
                <a16:creationId xmlns:a16="http://schemas.microsoft.com/office/drawing/2014/main" id="{26E2351E-7624-9C25-4F76-D82E19015F91}"/>
              </a:ext>
            </a:extLst>
          </p:cNvPr>
          <p:cNvGrpSpPr/>
          <p:nvPr/>
        </p:nvGrpSpPr>
        <p:grpSpPr>
          <a:xfrm>
            <a:off x="2321092" y="2179984"/>
            <a:ext cx="533982" cy="761855"/>
            <a:chOff x="3958179" y="5452498"/>
            <a:chExt cx="533982" cy="761855"/>
          </a:xfrm>
        </p:grpSpPr>
        <p:grpSp>
          <p:nvGrpSpPr>
            <p:cNvPr id="541" name="グループ化 540">
              <a:extLst>
                <a:ext uri="{FF2B5EF4-FFF2-40B4-BE49-F238E27FC236}">
                  <a16:creationId xmlns:a16="http://schemas.microsoft.com/office/drawing/2014/main" id="{8FDA27FD-CBFA-0782-EEF8-78AD92816538}"/>
                </a:ext>
              </a:extLst>
            </p:cNvPr>
            <p:cNvGrpSpPr/>
            <p:nvPr/>
          </p:nvGrpSpPr>
          <p:grpSpPr>
            <a:xfrm>
              <a:off x="3958179" y="5452498"/>
              <a:ext cx="533982" cy="761855"/>
              <a:chOff x="4290795" y="5398140"/>
              <a:chExt cx="533982" cy="761855"/>
            </a:xfrm>
          </p:grpSpPr>
          <p:sp>
            <p:nvSpPr>
              <p:cNvPr id="545" name="正方形/長方形 544">
                <a:extLst>
                  <a:ext uri="{FF2B5EF4-FFF2-40B4-BE49-F238E27FC236}">
                    <a16:creationId xmlns:a16="http://schemas.microsoft.com/office/drawing/2014/main" id="{334DEEFC-938C-A777-9EE6-0EE13D341AA5}"/>
                  </a:ext>
                </a:extLst>
              </p:cNvPr>
              <p:cNvSpPr/>
              <p:nvPr/>
            </p:nvSpPr>
            <p:spPr>
              <a:xfrm>
                <a:off x="4382146" y="5398140"/>
                <a:ext cx="338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  <a:latin typeface="ＭＳ Ｐゴシック"/>
                  </a:rPr>
                  <a:t>1</a:t>
                </a:r>
                <a:endParaRPr lang="ja-JP" altLang="en-US" sz="2400" dirty="0"/>
              </a:p>
            </p:txBody>
          </p:sp>
          <p:sp>
            <p:nvSpPr>
              <p:cNvPr id="546" name="正方形/長方形 545">
                <a:extLst>
                  <a:ext uri="{FF2B5EF4-FFF2-40B4-BE49-F238E27FC236}">
                    <a16:creationId xmlns:a16="http://schemas.microsoft.com/office/drawing/2014/main" id="{6705B381-01CF-825A-2862-6DF6E90D959A}"/>
                  </a:ext>
                </a:extLst>
              </p:cNvPr>
              <p:cNvSpPr/>
              <p:nvPr/>
            </p:nvSpPr>
            <p:spPr>
              <a:xfrm>
                <a:off x="4290795" y="5698330"/>
                <a:ext cx="50879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３</a:t>
                </a:r>
                <a:endParaRPr lang="ja-JP" altLang="en-US" sz="2400" dirty="0"/>
              </a:p>
            </p:txBody>
          </p:sp>
          <p:cxnSp>
            <p:nvCxnSpPr>
              <p:cNvPr id="547" name="直線コネクタ 546">
                <a:extLst>
                  <a:ext uri="{FF2B5EF4-FFF2-40B4-BE49-F238E27FC236}">
                    <a16:creationId xmlns:a16="http://schemas.microsoft.com/office/drawing/2014/main" id="{6E53DB7E-CCBB-6C00-141D-8B961F8DB1F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37923" y="5768878"/>
                <a:ext cx="48685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2" name="グループ化 541">
              <a:extLst>
                <a:ext uri="{FF2B5EF4-FFF2-40B4-BE49-F238E27FC236}">
                  <a16:creationId xmlns:a16="http://schemas.microsoft.com/office/drawing/2014/main" id="{9C2B7261-ECFD-7789-FC60-80482E39DA25}"/>
                </a:ext>
              </a:extLst>
            </p:cNvPr>
            <p:cNvGrpSpPr/>
            <p:nvPr/>
          </p:nvGrpSpPr>
          <p:grpSpPr>
            <a:xfrm>
              <a:off x="4011369" y="5838553"/>
              <a:ext cx="354722" cy="238960"/>
              <a:chOff x="6037174" y="3987907"/>
              <a:chExt cx="354722" cy="238960"/>
            </a:xfrm>
          </p:grpSpPr>
          <p:sp>
            <p:nvSpPr>
              <p:cNvPr id="543" name="フリーフォーム 103">
                <a:extLst>
                  <a:ext uri="{FF2B5EF4-FFF2-40B4-BE49-F238E27FC236}">
                    <a16:creationId xmlns:a16="http://schemas.microsoft.com/office/drawing/2014/main" id="{FD0E1E46-7F89-D81F-65A9-1FDC32B030BB}"/>
                  </a:ext>
                </a:extLst>
              </p:cNvPr>
              <p:cNvSpPr/>
              <p:nvPr/>
            </p:nvSpPr>
            <p:spPr bwMode="auto">
              <a:xfrm>
                <a:off x="6037174" y="3987907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544" name="直線コネクタ 543">
                <a:extLst>
                  <a:ext uri="{FF2B5EF4-FFF2-40B4-BE49-F238E27FC236}">
                    <a16:creationId xmlns:a16="http://schemas.microsoft.com/office/drawing/2014/main" id="{DDC17C7A-9C1F-E39F-F5EB-D542F0BE3BE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149127" y="4003809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F325742-8CE0-7693-AA28-5EA2A2867B87}"/>
              </a:ext>
            </a:extLst>
          </p:cNvPr>
          <p:cNvGrpSpPr/>
          <p:nvPr/>
        </p:nvGrpSpPr>
        <p:grpSpPr>
          <a:xfrm>
            <a:off x="5056701" y="3212976"/>
            <a:ext cx="3547747" cy="461665"/>
            <a:chOff x="-31965" y="2061874"/>
            <a:chExt cx="3547747" cy="461665"/>
          </a:xfrm>
        </p:grpSpPr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3F4AD356-5DC9-7F46-EC43-FE4A3CEF7A4A}"/>
                </a:ext>
              </a:extLst>
            </p:cNvPr>
            <p:cNvSpPr/>
            <p:nvPr/>
          </p:nvSpPr>
          <p:spPr>
            <a:xfrm>
              <a:off x="-31965" y="2061874"/>
              <a:ext cx="354774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半円の半径を  ２ とすると</a:t>
              </a:r>
              <a:endParaRPr lang="en-US" altLang="ja-JP" sz="2400" dirty="0"/>
            </a:p>
          </p:txBody>
        </p:sp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8BB1056D-4145-909B-42C2-3DBA2545163F}"/>
                </a:ext>
              </a:extLst>
            </p:cNvPr>
            <p:cNvGrpSpPr/>
            <p:nvPr/>
          </p:nvGrpSpPr>
          <p:grpSpPr>
            <a:xfrm>
              <a:off x="1809949" y="2132365"/>
              <a:ext cx="487827" cy="284603"/>
              <a:chOff x="4967916" y="1646313"/>
              <a:chExt cx="487827" cy="284603"/>
            </a:xfrm>
          </p:grpSpPr>
          <p:sp>
            <p:nvSpPr>
              <p:cNvPr id="6" name="フリーフォーム 100">
                <a:extLst>
                  <a:ext uri="{FF2B5EF4-FFF2-40B4-BE49-F238E27FC236}">
                    <a16:creationId xmlns:a16="http://schemas.microsoft.com/office/drawing/2014/main" id="{BE19CD7C-BFBD-1512-DFC1-15EB30376E6E}"/>
                  </a:ext>
                </a:extLst>
              </p:cNvPr>
              <p:cNvSpPr/>
              <p:nvPr/>
            </p:nvSpPr>
            <p:spPr bwMode="auto">
              <a:xfrm>
                <a:off x="4967916" y="1646313"/>
                <a:ext cx="145710" cy="284603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8" name="直線コネクタ 7">
                <a:extLst>
                  <a:ext uri="{FF2B5EF4-FFF2-40B4-BE49-F238E27FC236}">
                    <a16:creationId xmlns:a16="http://schemas.microsoft.com/office/drawing/2014/main" id="{131534AB-5FFA-2A82-BD19-A57BBFA8E6D2}"/>
                  </a:ext>
                </a:extLst>
              </p:cNvPr>
              <p:cNvCxnSpPr/>
              <p:nvPr/>
            </p:nvCxnSpPr>
            <p:spPr bwMode="auto">
              <a:xfrm>
                <a:off x="5095703" y="1662215"/>
                <a:ext cx="36004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1E3C5320-31AB-7525-E8A0-B9AF9499DFBB}"/>
              </a:ext>
            </a:extLst>
          </p:cNvPr>
          <p:cNvGrpSpPr/>
          <p:nvPr/>
        </p:nvGrpSpPr>
        <p:grpSpPr>
          <a:xfrm flipH="1">
            <a:off x="6833136" y="3572453"/>
            <a:ext cx="1670288" cy="1416028"/>
            <a:chOff x="6243807" y="1668575"/>
            <a:chExt cx="2013436" cy="2533496"/>
          </a:xfrm>
        </p:grpSpPr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562C8C3A-6CF1-896C-82C1-DB835BF452DB}"/>
                </a:ext>
              </a:extLst>
            </p:cNvPr>
            <p:cNvGrpSpPr/>
            <p:nvPr/>
          </p:nvGrpSpPr>
          <p:grpSpPr>
            <a:xfrm>
              <a:off x="6521216" y="1701243"/>
              <a:ext cx="1626956" cy="2500828"/>
              <a:chOff x="3640767" y="4660011"/>
              <a:chExt cx="1626956" cy="2500828"/>
            </a:xfrm>
          </p:grpSpPr>
          <p:grpSp>
            <p:nvGrpSpPr>
              <p:cNvPr id="14" name="グループ化 13">
                <a:extLst>
                  <a:ext uri="{FF2B5EF4-FFF2-40B4-BE49-F238E27FC236}">
                    <a16:creationId xmlns:a16="http://schemas.microsoft.com/office/drawing/2014/main" id="{734D7658-0E9F-164F-9755-C32031B2B0E2}"/>
                  </a:ext>
                </a:extLst>
              </p:cNvPr>
              <p:cNvGrpSpPr/>
              <p:nvPr/>
            </p:nvGrpSpPr>
            <p:grpSpPr>
              <a:xfrm>
                <a:off x="3901172" y="4660011"/>
                <a:ext cx="1105854" cy="1785085"/>
                <a:chOff x="6447694" y="344675"/>
                <a:chExt cx="623135" cy="1785085"/>
              </a:xfrm>
              <a:solidFill>
                <a:srgbClr val="FFFF99">
                  <a:alpha val="53000"/>
                </a:srgbClr>
              </a:solidFill>
            </p:grpSpPr>
            <p:sp>
              <p:nvSpPr>
                <p:cNvPr id="25" name="直角三角形 24">
                  <a:extLst>
                    <a:ext uri="{FF2B5EF4-FFF2-40B4-BE49-F238E27FC236}">
                      <a16:creationId xmlns:a16="http://schemas.microsoft.com/office/drawing/2014/main" id="{3DB23F8B-3302-7740-4C0C-6B8B5B1D339A}"/>
                    </a:ext>
                  </a:extLst>
                </p:cNvPr>
                <p:cNvSpPr/>
                <p:nvPr/>
              </p:nvSpPr>
              <p:spPr>
                <a:xfrm>
                  <a:off x="6447694" y="344675"/>
                  <a:ext cx="623135" cy="1785085"/>
                </a:xfrm>
                <a:prstGeom prst="rt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26" name="グループ化 25">
                  <a:extLst>
                    <a:ext uri="{FF2B5EF4-FFF2-40B4-BE49-F238E27FC236}">
                      <a16:creationId xmlns:a16="http://schemas.microsoft.com/office/drawing/2014/main" id="{18BA456E-EB5D-7204-2F58-5EAA01DA79FC}"/>
                    </a:ext>
                  </a:extLst>
                </p:cNvPr>
                <p:cNvGrpSpPr/>
                <p:nvPr/>
              </p:nvGrpSpPr>
              <p:grpSpPr>
                <a:xfrm>
                  <a:off x="6447704" y="1890677"/>
                  <a:ext cx="97821" cy="230064"/>
                  <a:chOff x="1591006" y="2802986"/>
                  <a:chExt cx="94532" cy="222329"/>
                </a:xfrm>
                <a:grpFill/>
              </p:grpSpPr>
              <p:cxnSp>
                <p:nvCxnSpPr>
                  <p:cNvPr id="27" name="直線コネクタ 26">
                    <a:extLst>
                      <a:ext uri="{FF2B5EF4-FFF2-40B4-BE49-F238E27FC236}">
                        <a16:creationId xmlns:a16="http://schemas.microsoft.com/office/drawing/2014/main" id="{1283C1E2-B9EE-1A85-CF3D-23EE134E973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591006" y="2802986"/>
                    <a:ext cx="94532" cy="0"/>
                  </a:xfrm>
                  <a:prstGeom prst="line">
                    <a:avLst/>
                  </a:prstGeom>
                  <a:grpFill/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直線コネクタ 27">
                    <a:extLst>
                      <a:ext uri="{FF2B5EF4-FFF2-40B4-BE49-F238E27FC236}">
                        <a16:creationId xmlns:a16="http://schemas.microsoft.com/office/drawing/2014/main" id="{E8A347DB-DA77-2BB9-0FF3-2365BC7EDAD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685532" y="2802989"/>
                    <a:ext cx="0" cy="222326"/>
                  </a:xfrm>
                  <a:prstGeom prst="line">
                    <a:avLst/>
                  </a:prstGeom>
                  <a:grpFill/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5" name="円弧 14">
                <a:extLst>
                  <a:ext uri="{FF2B5EF4-FFF2-40B4-BE49-F238E27FC236}">
                    <a16:creationId xmlns:a16="http://schemas.microsoft.com/office/drawing/2014/main" id="{E085F0F2-306C-2521-BB95-0080C3009223}"/>
                  </a:ext>
                </a:extLst>
              </p:cNvPr>
              <p:cNvSpPr/>
              <p:nvPr/>
            </p:nvSpPr>
            <p:spPr bwMode="auto">
              <a:xfrm>
                <a:off x="4761359" y="6055145"/>
                <a:ext cx="506364" cy="790995"/>
              </a:xfrm>
              <a:prstGeom prst="arc">
                <a:avLst>
                  <a:gd name="adj1" fmla="val 10860793"/>
                  <a:gd name="adj2" fmla="val 13651457"/>
                </a:avLst>
              </a:prstGeom>
              <a:solidFill>
                <a:srgbClr val="14F8F8"/>
              </a:solidFill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7" name="Text Box 22">
                <a:extLst>
                  <a:ext uri="{FF2B5EF4-FFF2-40B4-BE49-F238E27FC236}">
                    <a16:creationId xmlns:a16="http://schemas.microsoft.com/office/drawing/2014/main" id="{98C57E1A-127F-3210-7D81-F207AA0B02A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42177" y="5921605"/>
                <a:ext cx="880038" cy="731332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４５</a:t>
                </a:r>
                <a:r>
                  <a:rPr lang="en-US" altLang="ja-JP" dirty="0">
                    <a:latin typeface="+mn-ea"/>
                    <a:ea typeface="+mn-ea"/>
                  </a:rPr>
                  <a:t>°</a:t>
                </a:r>
                <a:endParaRPr lang="ja-JP" altLang="en-US" dirty="0">
                  <a:latin typeface="+mn-ea"/>
                  <a:ea typeface="+mn-ea"/>
                </a:endParaRPr>
              </a:p>
            </p:txBody>
          </p:sp>
          <p:sp>
            <p:nvSpPr>
              <p:cNvPr id="18" name="Text Box 22">
                <a:extLst>
                  <a:ext uri="{FF2B5EF4-FFF2-40B4-BE49-F238E27FC236}">
                    <a16:creationId xmlns:a16="http://schemas.microsoft.com/office/drawing/2014/main" id="{5CE0E83F-109A-A7C9-3050-9D98DEB913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48377" y="6334848"/>
                <a:ext cx="347206" cy="825991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１</a:t>
                </a:r>
              </a:p>
            </p:txBody>
          </p:sp>
          <p:sp>
            <p:nvSpPr>
              <p:cNvPr id="19" name="Text Box 22">
                <a:extLst>
                  <a:ext uri="{FF2B5EF4-FFF2-40B4-BE49-F238E27FC236}">
                    <a16:creationId xmlns:a16="http://schemas.microsoft.com/office/drawing/2014/main" id="{CF2881DD-612A-7FBB-904E-6093DA73B0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69998" y="5175345"/>
                <a:ext cx="408708" cy="617712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２</a:t>
                </a:r>
              </a:p>
            </p:txBody>
          </p:sp>
          <p:grpSp>
            <p:nvGrpSpPr>
              <p:cNvPr id="20" name="グループ化 19">
                <a:extLst>
                  <a:ext uri="{FF2B5EF4-FFF2-40B4-BE49-F238E27FC236}">
                    <a16:creationId xmlns:a16="http://schemas.microsoft.com/office/drawing/2014/main" id="{B1B1527E-EF03-0213-5010-6DF578B2F547}"/>
                  </a:ext>
                </a:extLst>
              </p:cNvPr>
              <p:cNvGrpSpPr/>
              <p:nvPr/>
            </p:nvGrpSpPr>
            <p:grpSpPr>
              <a:xfrm>
                <a:off x="3640767" y="5225443"/>
                <a:ext cx="1224360" cy="904726"/>
                <a:chOff x="3333807" y="5049946"/>
                <a:chExt cx="1224360" cy="904726"/>
              </a:xfrm>
            </p:grpSpPr>
            <p:sp>
              <p:nvSpPr>
                <p:cNvPr id="22" name="フリーフォーム 35">
                  <a:extLst>
                    <a:ext uri="{FF2B5EF4-FFF2-40B4-BE49-F238E27FC236}">
                      <a16:creationId xmlns:a16="http://schemas.microsoft.com/office/drawing/2014/main" id="{6589F94A-5F58-719B-886D-BF53CA027205}"/>
                    </a:ext>
                  </a:extLst>
                </p:cNvPr>
                <p:cNvSpPr/>
                <p:nvPr/>
              </p:nvSpPr>
              <p:spPr bwMode="auto">
                <a:xfrm flipH="1">
                  <a:off x="4412457" y="5049946"/>
                  <a:ext cx="145710" cy="442755"/>
                </a:xfrm>
                <a:custGeom>
                  <a:avLst/>
                  <a:gdLst>
                    <a:gd name="connsiteX0" fmla="*/ 0 w 410547"/>
                    <a:gd name="connsiteY0" fmla="*/ 513183 h 709126"/>
                    <a:gd name="connsiteX1" fmla="*/ 93306 w 410547"/>
                    <a:gd name="connsiteY1" fmla="*/ 410546 h 709126"/>
                    <a:gd name="connsiteX2" fmla="*/ 195943 w 410547"/>
                    <a:gd name="connsiteY2" fmla="*/ 709126 h 709126"/>
                    <a:gd name="connsiteX3" fmla="*/ 410547 w 410547"/>
                    <a:gd name="connsiteY3" fmla="*/ 0 h 7091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10547" h="709126">
                      <a:moveTo>
                        <a:pt x="0" y="513183"/>
                      </a:moveTo>
                      <a:lnTo>
                        <a:pt x="93306" y="410546"/>
                      </a:lnTo>
                      <a:lnTo>
                        <a:pt x="195943" y="709126"/>
                      </a:lnTo>
                      <a:lnTo>
                        <a:pt x="410547" y="0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 dirty="0"/>
                </a:p>
              </p:txBody>
            </p:sp>
            <p:cxnSp>
              <p:nvCxnSpPr>
                <p:cNvPr id="23" name="直線コネクタ 22">
                  <a:extLst>
                    <a:ext uri="{FF2B5EF4-FFF2-40B4-BE49-F238E27FC236}">
                      <a16:creationId xmlns:a16="http://schemas.microsoft.com/office/drawing/2014/main" id="{55AC225B-271F-560F-AC04-35559BD0169D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149840" y="5065848"/>
                  <a:ext cx="253106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" name="Text Box 22">
                  <a:extLst>
                    <a:ext uri="{FF2B5EF4-FFF2-40B4-BE49-F238E27FC236}">
                      <a16:creationId xmlns:a16="http://schemas.microsoft.com/office/drawing/2014/main" id="{4DE25F03-B86D-5EF1-9CEE-91DED0EE9EC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333807" y="5128681"/>
                  <a:ext cx="296738" cy="8259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22860" rIns="0" bIns="0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ja-JP" altLang="en-US" dirty="0">
                      <a:latin typeface="+mn-ea"/>
                      <a:ea typeface="+mn-ea"/>
                    </a:rPr>
                    <a:t>１</a:t>
                  </a:r>
                </a:p>
              </p:txBody>
            </p:sp>
          </p:grpSp>
        </p:grpSp>
        <p:sp>
          <p:nvSpPr>
            <p:cNvPr id="12" name="雲形吹き出し 5">
              <a:extLst>
                <a:ext uri="{FF2B5EF4-FFF2-40B4-BE49-F238E27FC236}">
                  <a16:creationId xmlns:a16="http://schemas.microsoft.com/office/drawing/2014/main" id="{AAF94B4E-4BE6-029D-95F7-C7425AC8BCAE}"/>
                </a:ext>
              </a:extLst>
            </p:cNvPr>
            <p:cNvSpPr/>
            <p:nvPr/>
          </p:nvSpPr>
          <p:spPr>
            <a:xfrm flipH="1">
              <a:off x="6243807" y="1668575"/>
              <a:ext cx="2013436" cy="2480505"/>
            </a:xfrm>
            <a:prstGeom prst="cloudCallout">
              <a:avLst>
                <a:gd name="adj1" fmla="val -64587"/>
                <a:gd name="adj2" fmla="val -46245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69FBA222-7926-9BE2-5245-D4D09DE54A31}"/>
              </a:ext>
            </a:extLst>
          </p:cNvPr>
          <p:cNvGrpSpPr/>
          <p:nvPr/>
        </p:nvGrpSpPr>
        <p:grpSpPr>
          <a:xfrm>
            <a:off x="4575579" y="3992147"/>
            <a:ext cx="4092140" cy="3613317"/>
            <a:chOff x="3076174" y="982146"/>
            <a:chExt cx="6059594" cy="5350557"/>
          </a:xfrm>
        </p:grpSpPr>
        <p:cxnSp>
          <p:nvCxnSpPr>
            <p:cNvPr id="30" name="直線矢印コネクタ 29">
              <a:extLst>
                <a:ext uri="{FF2B5EF4-FFF2-40B4-BE49-F238E27FC236}">
                  <a16:creationId xmlns:a16="http://schemas.microsoft.com/office/drawing/2014/main" id="{235E9C60-ABD9-B72B-9D57-7620A8FFDD67}"/>
                </a:ext>
              </a:extLst>
            </p:cNvPr>
            <p:cNvCxnSpPr/>
            <p:nvPr/>
          </p:nvCxnSpPr>
          <p:spPr>
            <a:xfrm>
              <a:off x="3191006" y="4136723"/>
              <a:ext cx="570147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矢印コネクタ 30">
              <a:extLst>
                <a:ext uri="{FF2B5EF4-FFF2-40B4-BE49-F238E27FC236}">
                  <a16:creationId xmlns:a16="http://schemas.microsoft.com/office/drawing/2014/main" id="{E787B166-517C-74FA-C1B0-3E91020826E2}"/>
                </a:ext>
              </a:extLst>
            </p:cNvPr>
            <p:cNvCxnSpPr/>
            <p:nvPr/>
          </p:nvCxnSpPr>
          <p:spPr>
            <a:xfrm flipV="1">
              <a:off x="5999803" y="1280001"/>
              <a:ext cx="0" cy="358662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パイ 46">
              <a:extLst>
                <a:ext uri="{FF2B5EF4-FFF2-40B4-BE49-F238E27FC236}">
                  <a16:creationId xmlns:a16="http://schemas.microsoft.com/office/drawing/2014/main" id="{774B8D41-7033-7E11-215B-D49CFF085F2A}"/>
                </a:ext>
              </a:extLst>
            </p:cNvPr>
            <p:cNvSpPr/>
            <p:nvPr/>
          </p:nvSpPr>
          <p:spPr>
            <a:xfrm>
              <a:off x="3829382" y="1973660"/>
              <a:ext cx="4352305" cy="4359043"/>
            </a:xfrm>
            <a:prstGeom prst="pie">
              <a:avLst>
                <a:gd name="adj1" fmla="val 10794375"/>
                <a:gd name="adj2" fmla="val 215960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90628C10-D602-0454-8E68-572D2CE44360}"/>
                </a:ext>
              </a:extLst>
            </p:cNvPr>
            <p:cNvSpPr/>
            <p:nvPr/>
          </p:nvSpPr>
          <p:spPr>
            <a:xfrm>
              <a:off x="8591605" y="3989467"/>
              <a:ext cx="544163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</a:p>
          </p:txBody>
        </p: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342E9C9E-35CE-2427-8AB9-15CCDCDA1197}"/>
                </a:ext>
              </a:extLst>
            </p:cNvPr>
            <p:cNvSpPr/>
            <p:nvPr/>
          </p:nvSpPr>
          <p:spPr>
            <a:xfrm>
              <a:off x="5207708" y="982146"/>
              <a:ext cx="554338" cy="6836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2F7BF059-6F2E-78AD-0228-C4F553C51A92}"/>
                </a:ext>
              </a:extLst>
            </p:cNvPr>
            <p:cNvSpPr/>
            <p:nvPr/>
          </p:nvSpPr>
          <p:spPr>
            <a:xfrm>
              <a:off x="7962211" y="4064359"/>
              <a:ext cx="640414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２</a:t>
              </a:r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3F665424-7151-D350-A26A-C2014C9034E0}"/>
                </a:ext>
              </a:extLst>
            </p:cNvPr>
            <p:cNvSpPr/>
            <p:nvPr/>
          </p:nvSpPr>
          <p:spPr>
            <a:xfrm>
              <a:off x="3076174" y="4061649"/>
              <a:ext cx="1009868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－２</a:t>
              </a:r>
            </a:p>
          </p:txBody>
        </p: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85A6ADF4-9CA7-E3C8-F1A4-FC0D8B4388AC}"/>
                </a:ext>
              </a:extLst>
            </p:cNvPr>
            <p:cNvSpPr/>
            <p:nvPr/>
          </p:nvSpPr>
          <p:spPr>
            <a:xfrm>
              <a:off x="5747288" y="1542243"/>
              <a:ext cx="620755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２</a:t>
              </a:r>
            </a:p>
          </p:txBody>
        </p:sp>
        <p:sp>
          <p:nvSpPr>
            <p:cNvPr id="40" name="正方形/長方形 39">
              <a:extLst>
                <a:ext uri="{FF2B5EF4-FFF2-40B4-BE49-F238E27FC236}">
                  <a16:creationId xmlns:a16="http://schemas.microsoft.com/office/drawing/2014/main" id="{5D9B3685-0535-6D8F-ED4E-B4129207B315}"/>
                </a:ext>
              </a:extLst>
            </p:cNvPr>
            <p:cNvSpPr/>
            <p:nvPr/>
          </p:nvSpPr>
          <p:spPr>
            <a:xfrm>
              <a:off x="8136965" y="3697078"/>
              <a:ext cx="572289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+mn-ea"/>
                </a:rPr>
                <a:t>Ａ</a:t>
              </a:r>
            </a:p>
          </p:txBody>
        </p:sp>
        <p:sp>
          <p:nvSpPr>
            <p:cNvPr id="41" name="正方形/長方形 40">
              <a:extLst>
                <a:ext uri="{FF2B5EF4-FFF2-40B4-BE49-F238E27FC236}">
                  <a16:creationId xmlns:a16="http://schemas.microsoft.com/office/drawing/2014/main" id="{ADE27FAB-3BC7-5BEC-3F01-216A8E7ACD59}"/>
                </a:ext>
              </a:extLst>
            </p:cNvPr>
            <p:cNvSpPr/>
            <p:nvPr/>
          </p:nvSpPr>
          <p:spPr>
            <a:xfrm>
              <a:off x="5615166" y="4000795"/>
              <a:ext cx="476033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/>
                <a:t>O</a:t>
              </a:r>
              <a:endParaRPr lang="ja-JP" altLang="en-US" sz="2000" dirty="0"/>
            </a:p>
          </p:txBody>
        </p:sp>
      </p:grpSp>
      <p:sp>
        <p:nvSpPr>
          <p:cNvPr id="42" name="円弧 41">
            <a:extLst>
              <a:ext uri="{FF2B5EF4-FFF2-40B4-BE49-F238E27FC236}">
                <a16:creationId xmlns:a16="http://schemas.microsoft.com/office/drawing/2014/main" id="{0D0EB25A-CFEF-50C5-F30D-D99CC03ED619}"/>
              </a:ext>
            </a:extLst>
          </p:cNvPr>
          <p:cNvSpPr/>
          <p:nvPr/>
        </p:nvSpPr>
        <p:spPr>
          <a:xfrm>
            <a:off x="6182950" y="5769313"/>
            <a:ext cx="730370" cy="714230"/>
          </a:xfrm>
          <a:prstGeom prst="arc">
            <a:avLst>
              <a:gd name="adj1" fmla="val 18697189"/>
              <a:gd name="adj2" fmla="val 21592303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58C6265B-2AEA-6296-2DAE-FB4776302EFD}"/>
              </a:ext>
            </a:extLst>
          </p:cNvPr>
          <p:cNvSpPr/>
          <p:nvPr/>
        </p:nvSpPr>
        <p:spPr>
          <a:xfrm>
            <a:off x="7581877" y="4827464"/>
            <a:ext cx="13673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n-ea"/>
              </a:rPr>
              <a:t>Ｐ</a:t>
            </a:r>
            <a:r>
              <a:rPr lang="ja-JP" altLang="en-US" sz="2400" dirty="0"/>
              <a:t>（</a:t>
            </a:r>
            <a:r>
              <a:rPr lang="ja-JP" altLang="en-US" sz="20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400" dirty="0"/>
              <a:t>,</a:t>
            </a:r>
            <a:r>
              <a:rPr lang="ja-JP" altLang="en-US" sz="20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400" dirty="0"/>
              <a:t>）</a:t>
            </a:r>
          </a:p>
        </p:txBody>
      </p: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9ABDF24F-D1C4-A416-9654-D2A4365BD998}"/>
              </a:ext>
            </a:extLst>
          </p:cNvPr>
          <p:cNvGrpSpPr/>
          <p:nvPr/>
        </p:nvGrpSpPr>
        <p:grpSpPr>
          <a:xfrm>
            <a:off x="6563836" y="5096397"/>
            <a:ext cx="1032500" cy="1041327"/>
            <a:chOff x="6003572" y="2204864"/>
            <a:chExt cx="933646" cy="1942989"/>
          </a:xfrm>
        </p:grpSpPr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6154B86B-C692-DB34-8362-95F7724E8A99}"/>
                </a:ext>
              </a:extLst>
            </p:cNvPr>
            <p:cNvCxnSpPr/>
            <p:nvPr/>
          </p:nvCxnSpPr>
          <p:spPr>
            <a:xfrm>
              <a:off x="6937218" y="2204864"/>
              <a:ext cx="0" cy="1942989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直線コネクタ 46">
              <a:extLst>
                <a:ext uri="{FF2B5EF4-FFF2-40B4-BE49-F238E27FC236}">
                  <a16:creationId xmlns:a16="http://schemas.microsoft.com/office/drawing/2014/main" id="{1CFAC77E-B026-AA02-C869-819294F4EC3B}"/>
                </a:ext>
              </a:extLst>
            </p:cNvPr>
            <p:cNvCxnSpPr/>
            <p:nvPr/>
          </p:nvCxnSpPr>
          <p:spPr>
            <a:xfrm>
              <a:off x="6003572" y="2204872"/>
              <a:ext cx="930727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54023544-9725-746A-847E-4345FBFA8911}"/>
              </a:ext>
            </a:extLst>
          </p:cNvPr>
          <p:cNvSpPr/>
          <p:nvPr/>
        </p:nvSpPr>
        <p:spPr>
          <a:xfrm>
            <a:off x="6792066" y="5761985"/>
            <a:ext cx="7898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/>
              <a:t>４５</a:t>
            </a:r>
            <a:r>
              <a:rPr lang="en-US" altLang="ja-JP" sz="2000" dirty="0"/>
              <a:t>°</a:t>
            </a:r>
            <a:endParaRPr lang="ja-JP" altLang="en-US" sz="2000" dirty="0"/>
          </a:p>
        </p:txBody>
      </p:sp>
      <p:grpSp>
        <p:nvGrpSpPr>
          <p:cNvPr id="49" name="Group 26">
            <a:extLst>
              <a:ext uri="{FF2B5EF4-FFF2-40B4-BE49-F238E27FC236}">
                <a16:creationId xmlns:a16="http://schemas.microsoft.com/office/drawing/2014/main" id="{A0B8E841-422F-CE8A-E39B-1FB734FEEDB5}"/>
              </a:ext>
            </a:extLst>
          </p:cNvPr>
          <p:cNvGrpSpPr>
            <a:grpSpLocks/>
          </p:cNvGrpSpPr>
          <p:nvPr/>
        </p:nvGrpSpPr>
        <p:grpSpPr bwMode="auto">
          <a:xfrm>
            <a:off x="5085144" y="6124569"/>
            <a:ext cx="2928963" cy="64202"/>
            <a:chOff x="567" y="527"/>
            <a:chExt cx="4263" cy="0"/>
          </a:xfrm>
        </p:grpSpPr>
        <p:sp>
          <p:nvSpPr>
            <p:cNvPr id="50" name="Line 27">
              <a:extLst>
                <a:ext uri="{FF2B5EF4-FFF2-40B4-BE49-F238E27FC236}">
                  <a16:creationId xmlns:a16="http://schemas.microsoft.com/office/drawing/2014/main" id="{D48381CA-BB3C-B0BE-BA3C-C0B2A11EDAB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99" y="527"/>
              <a:ext cx="2131" cy="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1" name="Line 28">
              <a:extLst>
                <a:ext uri="{FF2B5EF4-FFF2-40B4-BE49-F238E27FC236}">
                  <a16:creationId xmlns:a16="http://schemas.microsoft.com/office/drawing/2014/main" id="{52013965-A793-7811-EE22-C611F333AE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7" y="527"/>
              <a:ext cx="2131" cy="0"/>
            </a:xfrm>
            <a:prstGeom prst="line">
              <a:avLst/>
            </a:prstGeom>
            <a:noFill/>
            <a:ln w="25400">
              <a:solidFill>
                <a:schemeClr val="bg1">
                  <a:alpha val="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id="{9EAB3F90-8CA4-E492-0B74-FDA856A630AD}"/>
              </a:ext>
            </a:extLst>
          </p:cNvPr>
          <p:cNvGrpSpPr/>
          <p:nvPr/>
        </p:nvGrpSpPr>
        <p:grpSpPr>
          <a:xfrm>
            <a:off x="6775810" y="5357548"/>
            <a:ext cx="444465" cy="484802"/>
            <a:chOff x="3222376" y="5520467"/>
            <a:chExt cx="444465" cy="484802"/>
          </a:xfrm>
        </p:grpSpPr>
        <p:sp>
          <p:nvSpPr>
            <p:cNvPr id="53" name="フリーフォーム 79">
              <a:extLst>
                <a:ext uri="{FF2B5EF4-FFF2-40B4-BE49-F238E27FC236}">
                  <a16:creationId xmlns:a16="http://schemas.microsoft.com/office/drawing/2014/main" id="{DDAA0159-A92B-9D86-FD9E-5C71CEBC8593}"/>
                </a:ext>
              </a:extLst>
            </p:cNvPr>
            <p:cNvSpPr/>
            <p:nvPr/>
          </p:nvSpPr>
          <p:spPr bwMode="auto">
            <a:xfrm>
              <a:off x="3222376" y="5574914"/>
              <a:ext cx="104405" cy="235808"/>
            </a:xfrm>
            <a:custGeom>
              <a:avLst/>
              <a:gdLst>
                <a:gd name="connsiteX0" fmla="*/ 0 w 410547"/>
                <a:gd name="connsiteY0" fmla="*/ 513183 h 709126"/>
                <a:gd name="connsiteX1" fmla="*/ 93306 w 410547"/>
                <a:gd name="connsiteY1" fmla="*/ 410546 h 709126"/>
                <a:gd name="connsiteX2" fmla="*/ 195943 w 410547"/>
                <a:gd name="connsiteY2" fmla="*/ 709126 h 709126"/>
                <a:gd name="connsiteX3" fmla="*/ 410547 w 410547"/>
                <a:gd name="connsiteY3" fmla="*/ 0 h 70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547" h="709126">
                  <a:moveTo>
                    <a:pt x="0" y="513183"/>
                  </a:moveTo>
                  <a:lnTo>
                    <a:pt x="93306" y="410546"/>
                  </a:lnTo>
                  <a:lnTo>
                    <a:pt x="195943" y="709126"/>
                  </a:lnTo>
                  <a:lnTo>
                    <a:pt x="410547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000"/>
            </a:p>
          </p:txBody>
        </p:sp>
        <p:cxnSp>
          <p:nvCxnSpPr>
            <p:cNvPr id="54" name="直線コネクタ 53">
              <a:extLst>
                <a:ext uri="{FF2B5EF4-FFF2-40B4-BE49-F238E27FC236}">
                  <a16:creationId xmlns:a16="http://schemas.microsoft.com/office/drawing/2014/main" id="{675D7A6F-BB7C-8BF5-9E01-8477AE6DF52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314482" y="5580564"/>
              <a:ext cx="20832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 Box 22">
              <a:extLst>
                <a:ext uri="{FF2B5EF4-FFF2-40B4-BE49-F238E27FC236}">
                  <a16:creationId xmlns:a16="http://schemas.microsoft.com/office/drawing/2014/main" id="{1B603494-5867-FA01-E06F-C4C7B78D57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6801" y="5520467"/>
              <a:ext cx="360040" cy="48480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000" dirty="0">
                  <a:latin typeface="+mn-ea"/>
                  <a:ea typeface="+mn-ea"/>
                </a:rPr>
                <a:t>２</a:t>
              </a:r>
            </a:p>
          </p:txBody>
        </p:sp>
      </p:grp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41D4F430-9E39-577E-B9B6-93802D58E23E}"/>
              </a:ext>
            </a:extLst>
          </p:cNvPr>
          <p:cNvSpPr/>
          <p:nvPr/>
        </p:nvSpPr>
        <p:spPr>
          <a:xfrm>
            <a:off x="7439129" y="6070986"/>
            <a:ext cx="40214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１</a:t>
            </a: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1FC58A06-5D46-EFE1-F790-7368A84CED29}"/>
              </a:ext>
            </a:extLst>
          </p:cNvPr>
          <p:cNvSpPr/>
          <p:nvPr/>
        </p:nvSpPr>
        <p:spPr>
          <a:xfrm>
            <a:off x="6300192" y="4924903"/>
            <a:ext cx="4192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１</a:t>
            </a:r>
          </a:p>
        </p:txBody>
      </p:sp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A740707D-8BA8-7A2F-B717-3C2A1471B2F7}"/>
              </a:ext>
            </a:extLst>
          </p:cNvPr>
          <p:cNvGrpSpPr/>
          <p:nvPr/>
        </p:nvGrpSpPr>
        <p:grpSpPr>
          <a:xfrm>
            <a:off x="7884368" y="6173958"/>
            <a:ext cx="288032" cy="221832"/>
            <a:chOff x="8059903" y="4490440"/>
            <a:chExt cx="288032" cy="221832"/>
          </a:xfrm>
        </p:grpSpPr>
        <p:sp>
          <p:nvSpPr>
            <p:cNvPr id="67" name="フリーフォーム 118">
              <a:extLst>
                <a:ext uri="{FF2B5EF4-FFF2-40B4-BE49-F238E27FC236}">
                  <a16:creationId xmlns:a16="http://schemas.microsoft.com/office/drawing/2014/main" id="{BCB71A91-C6DA-2267-9BD9-28A3584D8C26}"/>
                </a:ext>
              </a:extLst>
            </p:cNvPr>
            <p:cNvSpPr/>
            <p:nvPr/>
          </p:nvSpPr>
          <p:spPr bwMode="auto">
            <a:xfrm>
              <a:off x="8059903" y="4499677"/>
              <a:ext cx="73702" cy="212595"/>
            </a:xfrm>
            <a:custGeom>
              <a:avLst/>
              <a:gdLst>
                <a:gd name="connsiteX0" fmla="*/ 0 w 410547"/>
                <a:gd name="connsiteY0" fmla="*/ 513183 h 709126"/>
                <a:gd name="connsiteX1" fmla="*/ 93306 w 410547"/>
                <a:gd name="connsiteY1" fmla="*/ 410546 h 709126"/>
                <a:gd name="connsiteX2" fmla="*/ 195943 w 410547"/>
                <a:gd name="connsiteY2" fmla="*/ 709126 h 709126"/>
                <a:gd name="connsiteX3" fmla="*/ 410547 w 410547"/>
                <a:gd name="connsiteY3" fmla="*/ 0 h 70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547" h="709126">
                  <a:moveTo>
                    <a:pt x="0" y="513183"/>
                  </a:moveTo>
                  <a:lnTo>
                    <a:pt x="93306" y="410546"/>
                  </a:lnTo>
                  <a:lnTo>
                    <a:pt x="195943" y="709126"/>
                  </a:lnTo>
                  <a:lnTo>
                    <a:pt x="410547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cxnSp>
          <p:nvCxnSpPr>
            <p:cNvPr id="69" name="直線コネクタ 68">
              <a:extLst>
                <a:ext uri="{FF2B5EF4-FFF2-40B4-BE49-F238E27FC236}">
                  <a16:creationId xmlns:a16="http://schemas.microsoft.com/office/drawing/2014/main" id="{7CC05C09-9C7C-A0AE-BE1A-163C7CE66914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133605" y="4490440"/>
              <a:ext cx="21433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グループ化 69">
            <a:extLst>
              <a:ext uri="{FF2B5EF4-FFF2-40B4-BE49-F238E27FC236}">
                <a16:creationId xmlns:a16="http://schemas.microsoft.com/office/drawing/2014/main" id="{AC3DE54E-91AE-9FA2-CC71-A0885ABD850A}"/>
              </a:ext>
            </a:extLst>
          </p:cNvPr>
          <p:cNvGrpSpPr/>
          <p:nvPr/>
        </p:nvGrpSpPr>
        <p:grpSpPr>
          <a:xfrm>
            <a:off x="6375278" y="4461160"/>
            <a:ext cx="356962" cy="225261"/>
            <a:chOff x="8058517" y="4731446"/>
            <a:chExt cx="356962" cy="225261"/>
          </a:xfrm>
        </p:grpSpPr>
        <p:sp>
          <p:nvSpPr>
            <p:cNvPr id="71" name="フリーフォーム 125">
              <a:extLst>
                <a:ext uri="{FF2B5EF4-FFF2-40B4-BE49-F238E27FC236}">
                  <a16:creationId xmlns:a16="http://schemas.microsoft.com/office/drawing/2014/main" id="{A9860989-2C0E-D191-B956-F5C381E5DB77}"/>
                </a:ext>
              </a:extLst>
            </p:cNvPr>
            <p:cNvSpPr/>
            <p:nvPr/>
          </p:nvSpPr>
          <p:spPr bwMode="auto">
            <a:xfrm>
              <a:off x="8058517" y="4731446"/>
              <a:ext cx="75087" cy="225261"/>
            </a:xfrm>
            <a:custGeom>
              <a:avLst/>
              <a:gdLst>
                <a:gd name="connsiteX0" fmla="*/ 0 w 410547"/>
                <a:gd name="connsiteY0" fmla="*/ 513183 h 709126"/>
                <a:gd name="connsiteX1" fmla="*/ 93306 w 410547"/>
                <a:gd name="connsiteY1" fmla="*/ 410546 h 709126"/>
                <a:gd name="connsiteX2" fmla="*/ 195943 w 410547"/>
                <a:gd name="connsiteY2" fmla="*/ 709126 h 709126"/>
                <a:gd name="connsiteX3" fmla="*/ 410547 w 410547"/>
                <a:gd name="connsiteY3" fmla="*/ 0 h 70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547" h="709126">
                  <a:moveTo>
                    <a:pt x="0" y="513183"/>
                  </a:moveTo>
                  <a:lnTo>
                    <a:pt x="93306" y="410546"/>
                  </a:lnTo>
                  <a:lnTo>
                    <a:pt x="195943" y="709126"/>
                  </a:lnTo>
                  <a:lnTo>
                    <a:pt x="410547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/>
            </a:p>
          </p:txBody>
        </p:sp>
        <p:cxnSp>
          <p:nvCxnSpPr>
            <p:cNvPr id="80" name="直線コネクタ 79">
              <a:extLst>
                <a:ext uri="{FF2B5EF4-FFF2-40B4-BE49-F238E27FC236}">
                  <a16:creationId xmlns:a16="http://schemas.microsoft.com/office/drawing/2014/main" id="{2511CD12-B3D1-3B50-56E7-D9C4DA5ED69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133605" y="4731446"/>
              <a:ext cx="28187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1" name="グループ化 80">
            <a:extLst>
              <a:ext uri="{FF2B5EF4-FFF2-40B4-BE49-F238E27FC236}">
                <a16:creationId xmlns:a16="http://schemas.microsoft.com/office/drawing/2014/main" id="{5BA899B5-EDDA-5C9A-D5A9-59D7CE5C0A9C}"/>
              </a:ext>
            </a:extLst>
          </p:cNvPr>
          <p:cNvGrpSpPr/>
          <p:nvPr/>
        </p:nvGrpSpPr>
        <p:grpSpPr>
          <a:xfrm>
            <a:off x="4873733" y="6163530"/>
            <a:ext cx="274331" cy="248006"/>
            <a:chOff x="8289628" y="4717589"/>
            <a:chExt cx="274331" cy="248006"/>
          </a:xfrm>
        </p:grpSpPr>
        <p:sp>
          <p:nvSpPr>
            <p:cNvPr id="83" name="フリーフォーム 128">
              <a:extLst>
                <a:ext uri="{FF2B5EF4-FFF2-40B4-BE49-F238E27FC236}">
                  <a16:creationId xmlns:a16="http://schemas.microsoft.com/office/drawing/2014/main" id="{9A57A479-8AB4-C28B-5390-4DA3F7B38616}"/>
                </a:ext>
              </a:extLst>
            </p:cNvPr>
            <p:cNvSpPr/>
            <p:nvPr/>
          </p:nvSpPr>
          <p:spPr bwMode="auto">
            <a:xfrm>
              <a:off x="8289628" y="4731447"/>
              <a:ext cx="73702" cy="234148"/>
            </a:xfrm>
            <a:custGeom>
              <a:avLst/>
              <a:gdLst>
                <a:gd name="connsiteX0" fmla="*/ 0 w 410547"/>
                <a:gd name="connsiteY0" fmla="*/ 513183 h 709126"/>
                <a:gd name="connsiteX1" fmla="*/ 93306 w 410547"/>
                <a:gd name="connsiteY1" fmla="*/ 410546 h 709126"/>
                <a:gd name="connsiteX2" fmla="*/ 195943 w 410547"/>
                <a:gd name="connsiteY2" fmla="*/ 709126 h 709126"/>
                <a:gd name="connsiteX3" fmla="*/ 410547 w 410547"/>
                <a:gd name="connsiteY3" fmla="*/ 0 h 70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547" h="709126">
                  <a:moveTo>
                    <a:pt x="0" y="513183"/>
                  </a:moveTo>
                  <a:lnTo>
                    <a:pt x="93306" y="410546"/>
                  </a:lnTo>
                  <a:lnTo>
                    <a:pt x="195943" y="709126"/>
                  </a:lnTo>
                  <a:lnTo>
                    <a:pt x="410547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cxnSp>
          <p:nvCxnSpPr>
            <p:cNvPr id="84" name="直線コネクタ 83">
              <a:extLst>
                <a:ext uri="{FF2B5EF4-FFF2-40B4-BE49-F238E27FC236}">
                  <a16:creationId xmlns:a16="http://schemas.microsoft.com/office/drawing/2014/main" id="{2164CDA8-019C-82EF-F8CC-A73676635DD7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349629" y="4717589"/>
              <a:ext cx="21433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A0FCC482-BFDD-20A0-7412-DB49297B3913}"/>
              </a:ext>
            </a:extLst>
          </p:cNvPr>
          <p:cNvGrpSpPr/>
          <p:nvPr/>
        </p:nvGrpSpPr>
        <p:grpSpPr>
          <a:xfrm>
            <a:off x="2827337" y="3933056"/>
            <a:ext cx="1350864" cy="767528"/>
            <a:chOff x="3541005" y="5448072"/>
            <a:chExt cx="1350864" cy="767528"/>
          </a:xfrm>
        </p:grpSpPr>
        <p:grpSp>
          <p:nvGrpSpPr>
            <p:cNvPr id="57" name="グループ化 56">
              <a:extLst>
                <a:ext uri="{FF2B5EF4-FFF2-40B4-BE49-F238E27FC236}">
                  <a16:creationId xmlns:a16="http://schemas.microsoft.com/office/drawing/2014/main" id="{A28D34FB-CC94-16E2-04F0-96F1B7702C31}"/>
                </a:ext>
              </a:extLst>
            </p:cNvPr>
            <p:cNvGrpSpPr/>
            <p:nvPr/>
          </p:nvGrpSpPr>
          <p:grpSpPr>
            <a:xfrm>
              <a:off x="3541005" y="5448072"/>
              <a:ext cx="1350864" cy="767528"/>
              <a:chOff x="3873621" y="5393714"/>
              <a:chExt cx="1350864" cy="767528"/>
            </a:xfrm>
          </p:grpSpPr>
          <p:sp>
            <p:nvSpPr>
              <p:cNvPr id="61" name="正方形/長方形 60">
                <a:extLst>
                  <a:ext uri="{FF2B5EF4-FFF2-40B4-BE49-F238E27FC236}">
                    <a16:creationId xmlns:a16="http://schemas.microsoft.com/office/drawing/2014/main" id="{CEED9D20-2103-1341-B5AE-12E19BB29AB8}"/>
                  </a:ext>
                </a:extLst>
              </p:cNvPr>
              <p:cNvSpPr/>
              <p:nvPr/>
            </p:nvSpPr>
            <p:spPr>
              <a:xfrm>
                <a:off x="4467958" y="5393714"/>
                <a:ext cx="338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  <a:latin typeface="ＭＳ Ｐゴシック"/>
                  </a:rPr>
                  <a:t>1</a:t>
                </a:r>
                <a:endParaRPr lang="ja-JP" altLang="en-US" sz="2400" dirty="0"/>
              </a:p>
            </p:txBody>
          </p:sp>
          <p:sp>
            <p:nvSpPr>
              <p:cNvPr id="62" name="正方形/長方形 61">
                <a:extLst>
                  <a:ext uri="{FF2B5EF4-FFF2-40B4-BE49-F238E27FC236}">
                    <a16:creationId xmlns:a16="http://schemas.microsoft.com/office/drawing/2014/main" id="{D2994C84-3DD2-1550-AE4C-4447CD359360}"/>
                  </a:ext>
                </a:extLst>
              </p:cNvPr>
              <p:cNvSpPr/>
              <p:nvPr/>
            </p:nvSpPr>
            <p:spPr>
              <a:xfrm>
                <a:off x="4381610" y="5699577"/>
                <a:ext cx="84287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２</a:t>
                </a:r>
                <a:endParaRPr lang="ja-JP" altLang="en-US" sz="2400" dirty="0"/>
              </a:p>
            </p:txBody>
          </p:sp>
          <p:cxnSp>
            <p:nvCxnSpPr>
              <p:cNvPr id="63" name="直線コネクタ 62">
                <a:extLst>
                  <a:ext uri="{FF2B5EF4-FFF2-40B4-BE49-F238E27FC236}">
                    <a16:creationId xmlns:a16="http://schemas.microsoft.com/office/drawing/2014/main" id="{97638649-9C99-1652-618D-5F3037DD6C36}"/>
                  </a:ext>
                </a:extLst>
              </p:cNvPr>
              <p:cNvCxnSpPr/>
              <p:nvPr/>
            </p:nvCxnSpPr>
            <p:spPr>
              <a:xfrm>
                <a:off x="4330078" y="5768878"/>
                <a:ext cx="73340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正方形/長方形 63">
                <a:extLst>
                  <a:ext uri="{FF2B5EF4-FFF2-40B4-BE49-F238E27FC236}">
                    <a16:creationId xmlns:a16="http://schemas.microsoft.com/office/drawing/2014/main" id="{4F72370C-F2AE-7741-9F5C-961E5C178D36}"/>
                  </a:ext>
                </a:extLst>
              </p:cNvPr>
              <p:cNvSpPr/>
              <p:nvPr/>
            </p:nvSpPr>
            <p:spPr>
              <a:xfrm>
                <a:off x="3873621" y="5559397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＝</a:t>
                </a:r>
                <a:endParaRPr lang="ja-JP" altLang="en-US" sz="2400" dirty="0"/>
              </a:p>
            </p:txBody>
          </p:sp>
        </p:grpSp>
        <p:grpSp>
          <p:nvGrpSpPr>
            <p:cNvPr id="58" name="グループ化 57">
              <a:extLst>
                <a:ext uri="{FF2B5EF4-FFF2-40B4-BE49-F238E27FC236}">
                  <a16:creationId xmlns:a16="http://schemas.microsoft.com/office/drawing/2014/main" id="{97716781-A104-94EA-B07E-6E1D02957C2D}"/>
                </a:ext>
              </a:extLst>
            </p:cNvPr>
            <p:cNvGrpSpPr/>
            <p:nvPr/>
          </p:nvGrpSpPr>
          <p:grpSpPr>
            <a:xfrm>
              <a:off x="4086566" y="5838553"/>
              <a:ext cx="354722" cy="238960"/>
              <a:chOff x="6112371" y="3987907"/>
              <a:chExt cx="354722" cy="238960"/>
            </a:xfrm>
          </p:grpSpPr>
          <p:sp>
            <p:nvSpPr>
              <p:cNvPr id="59" name="フリーフォーム 103">
                <a:extLst>
                  <a:ext uri="{FF2B5EF4-FFF2-40B4-BE49-F238E27FC236}">
                    <a16:creationId xmlns:a16="http://schemas.microsoft.com/office/drawing/2014/main" id="{0B07140C-BA69-D0E0-1307-49BB19E78524}"/>
                  </a:ext>
                </a:extLst>
              </p:cNvPr>
              <p:cNvSpPr/>
              <p:nvPr/>
            </p:nvSpPr>
            <p:spPr bwMode="auto">
              <a:xfrm>
                <a:off x="6112371" y="3987907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60" name="直線コネクタ 59">
                <a:extLst>
                  <a:ext uri="{FF2B5EF4-FFF2-40B4-BE49-F238E27FC236}">
                    <a16:creationId xmlns:a16="http://schemas.microsoft.com/office/drawing/2014/main" id="{75789187-387C-0B6F-6A55-CBCA2719469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24324" y="4003809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4" name="グループ化 93">
            <a:extLst>
              <a:ext uri="{FF2B5EF4-FFF2-40B4-BE49-F238E27FC236}">
                <a16:creationId xmlns:a16="http://schemas.microsoft.com/office/drawing/2014/main" id="{8F77F89A-D368-2BFC-F586-BC26E95A6724}"/>
              </a:ext>
            </a:extLst>
          </p:cNvPr>
          <p:cNvGrpSpPr/>
          <p:nvPr/>
        </p:nvGrpSpPr>
        <p:grpSpPr>
          <a:xfrm>
            <a:off x="2865598" y="4744191"/>
            <a:ext cx="1350864" cy="767528"/>
            <a:chOff x="3541005" y="5448072"/>
            <a:chExt cx="1350864" cy="767528"/>
          </a:xfrm>
        </p:grpSpPr>
        <p:grpSp>
          <p:nvGrpSpPr>
            <p:cNvPr id="95" name="グループ化 94">
              <a:extLst>
                <a:ext uri="{FF2B5EF4-FFF2-40B4-BE49-F238E27FC236}">
                  <a16:creationId xmlns:a16="http://schemas.microsoft.com/office/drawing/2014/main" id="{9E6F9A99-40CC-E0A9-3134-C9C3EF9A0DA9}"/>
                </a:ext>
              </a:extLst>
            </p:cNvPr>
            <p:cNvGrpSpPr/>
            <p:nvPr/>
          </p:nvGrpSpPr>
          <p:grpSpPr>
            <a:xfrm>
              <a:off x="3541005" y="5448072"/>
              <a:ext cx="1350864" cy="767528"/>
              <a:chOff x="3873621" y="5393714"/>
              <a:chExt cx="1350864" cy="767528"/>
            </a:xfrm>
          </p:grpSpPr>
          <p:sp>
            <p:nvSpPr>
              <p:cNvPr id="105" name="正方形/長方形 104">
                <a:extLst>
                  <a:ext uri="{FF2B5EF4-FFF2-40B4-BE49-F238E27FC236}">
                    <a16:creationId xmlns:a16="http://schemas.microsoft.com/office/drawing/2014/main" id="{9B1AE110-A926-74BA-B36C-59B2F6A7BACC}"/>
                  </a:ext>
                </a:extLst>
              </p:cNvPr>
              <p:cNvSpPr/>
              <p:nvPr/>
            </p:nvSpPr>
            <p:spPr>
              <a:xfrm>
                <a:off x="4467958" y="5393714"/>
                <a:ext cx="338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  <a:latin typeface="ＭＳ Ｐゴシック"/>
                  </a:rPr>
                  <a:t>1</a:t>
                </a:r>
                <a:endParaRPr lang="ja-JP" altLang="en-US" sz="2400" dirty="0"/>
              </a:p>
            </p:txBody>
          </p:sp>
          <p:sp>
            <p:nvSpPr>
              <p:cNvPr id="106" name="正方形/長方形 105">
                <a:extLst>
                  <a:ext uri="{FF2B5EF4-FFF2-40B4-BE49-F238E27FC236}">
                    <a16:creationId xmlns:a16="http://schemas.microsoft.com/office/drawing/2014/main" id="{CC226C39-37BB-1DF1-7694-714D48CA3EA7}"/>
                  </a:ext>
                </a:extLst>
              </p:cNvPr>
              <p:cNvSpPr/>
              <p:nvPr/>
            </p:nvSpPr>
            <p:spPr>
              <a:xfrm>
                <a:off x="4381610" y="5699577"/>
                <a:ext cx="84287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２</a:t>
                </a:r>
                <a:endParaRPr lang="ja-JP" altLang="en-US" sz="2400" dirty="0"/>
              </a:p>
            </p:txBody>
          </p:sp>
          <p:cxnSp>
            <p:nvCxnSpPr>
              <p:cNvPr id="107" name="直線コネクタ 106">
                <a:extLst>
                  <a:ext uri="{FF2B5EF4-FFF2-40B4-BE49-F238E27FC236}">
                    <a16:creationId xmlns:a16="http://schemas.microsoft.com/office/drawing/2014/main" id="{0EFA3107-E79A-B221-84D5-3F56F54A8281}"/>
                  </a:ext>
                </a:extLst>
              </p:cNvPr>
              <p:cNvCxnSpPr/>
              <p:nvPr/>
            </p:nvCxnSpPr>
            <p:spPr>
              <a:xfrm>
                <a:off x="4330078" y="5768878"/>
                <a:ext cx="73340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8" name="正方形/長方形 107">
                <a:extLst>
                  <a:ext uri="{FF2B5EF4-FFF2-40B4-BE49-F238E27FC236}">
                    <a16:creationId xmlns:a16="http://schemas.microsoft.com/office/drawing/2014/main" id="{8F3F3E97-1B03-3CC6-E627-CADB198A1E9B}"/>
                  </a:ext>
                </a:extLst>
              </p:cNvPr>
              <p:cNvSpPr/>
              <p:nvPr/>
            </p:nvSpPr>
            <p:spPr>
              <a:xfrm>
                <a:off x="3873621" y="5559397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＝</a:t>
                </a:r>
                <a:endParaRPr lang="ja-JP" altLang="en-US" sz="2400" dirty="0"/>
              </a:p>
            </p:txBody>
          </p:sp>
        </p:grpSp>
        <p:grpSp>
          <p:nvGrpSpPr>
            <p:cNvPr id="96" name="グループ化 95">
              <a:extLst>
                <a:ext uri="{FF2B5EF4-FFF2-40B4-BE49-F238E27FC236}">
                  <a16:creationId xmlns:a16="http://schemas.microsoft.com/office/drawing/2014/main" id="{C745C798-5C08-589A-6EA6-FC4C1A71018D}"/>
                </a:ext>
              </a:extLst>
            </p:cNvPr>
            <p:cNvGrpSpPr/>
            <p:nvPr/>
          </p:nvGrpSpPr>
          <p:grpSpPr>
            <a:xfrm>
              <a:off x="4086566" y="5838553"/>
              <a:ext cx="354722" cy="238960"/>
              <a:chOff x="6112371" y="3987907"/>
              <a:chExt cx="354722" cy="238960"/>
            </a:xfrm>
          </p:grpSpPr>
          <p:sp>
            <p:nvSpPr>
              <p:cNvPr id="98" name="フリーフォーム 103">
                <a:extLst>
                  <a:ext uri="{FF2B5EF4-FFF2-40B4-BE49-F238E27FC236}">
                    <a16:creationId xmlns:a16="http://schemas.microsoft.com/office/drawing/2014/main" id="{7F737D13-88B4-FF20-1A8D-83A1A7A90E34}"/>
                  </a:ext>
                </a:extLst>
              </p:cNvPr>
              <p:cNvSpPr/>
              <p:nvPr/>
            </p:nvSpPr>
            <p:spPr bwMode="auto">
              <a:xfrm>
                <a:off x="6112371" y="3987907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104" name="直線コネクタ 103">
                <a:extLst>
                  <a:ext uri="{FF2B5EF4-FFF2-40B4-BE49-F238E27FC236}">
                    <a16:creationId xmlns:a16="http://schemas.microsoft.com/office/drawing/2014/main" id="{CE8FAF40-A597-086A-31F9-B814D0898E00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24324" y="4003809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9" name="グループ化 108">
            <a:extLst>
              <a:ext uri="{FF2B5EF4-FFF2-40B4-BE49-F238E27FC236}">
                <a16:creationId xmlns:a16="http://schemas.microsoft.com/office/drawing/2014/main" id="{0CD22C03-5092-4E33-FE40-A3C6A20EBC8D}"/>
              </a:ext>
            </a:extLst>
          </p:cNvPr>
          <p:cNvGrpSpPr/>
          <p:nvPr/>
        </p:nvGrpSpPr>
        <p:grpSpPr>
          <a:xfrm>
            <a:off x="2997349" y="1143794"/>
            <a:ext cx="894407" cy="767528"/>
            <a:chOff x="3997462" y="5448072"/>
            <a:chExt cx="894407" cy="767528"/>
          </a:xfrm>
        </p:grpSpPr>
        <p:grpSp>
          <p:nvGrpSpPr>
            <p:cNvPr id="110" name="グループ化 109">
              <a:extLst>
                <a:ext uri="{FF2B5EF4-FFF2-40B4-BE49-F238E27FC236}">
                  <a16:creationId xmlns:a16="http://schemas.microsoft.com/office/drawing/2014/main" id="{D4F6D2BE-234A-52E7-2222-5EC0D102E77F}"/>
                </a:ext>
              </a:extLst>
            </p:cNvPr>
            <p:cNvGrpSpPr/>
            <p:nvPr/>
          </p:nvGrpSpPr>
          <p:grpSpPr>
            <a:xfrm>
              <a:off x="3997462" y="5448072"/>
              <a:ext cx="894407" cy="767528"/>
              <a:chOff x="4330078" y="5393714"/>
              <a:chExt cx="894407" cy="767528"/>
            </a:xfrm>
          </p:grpSpPr>
          <p:sp>
            <p:nvSpPr>
              <p:cNvPr id="119" name="正方形/長方形 118">
                <a:extLst>
                  <a:ext uri="{FF2B5EF4-FFF2-40B4-BE49-F238E27FC236}">
                    <a16:creationId xmlns:a16="http://schemas.microsoft.com/office/drawing/2014/main" id="{6EFDD290-0172-1B0F-4751-727864B70F86}"/>
                  </a:ext>
                </a:extLst>
              </p:cNvPr>
              <p:cNvSpPr/>
              <p:nvPr/>
            </p:nvSpPr>
            <p:spPr>
              <a:xfrm>
                <a:off x="4467958" y="5393714"/>
                <a:ext cx="338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  <a:latin typeface="ＭＳ Ｐゴシック"/>
                  </a:rPr>
                  <a:t>1</a:t>
                </a:r>
                <a:endParaRPr lang="ja-JP" altLang="en-US" sz="2400" dirty="0"/>
              </a:p>
            </p:txBody>
          </p:sp>
          <p:sp>
            <p:nvSpPr>
              <p:cNvPr id="120" name="正方形/長方形 119">
                <a:extLst>
                  <a:ext uri="{FF2B5EF4-FFF2-40B4-BE49-F238E27FC236}">
                    <a16:creationId xmlns:a16="http://schemas.microsoft.com/office/drawing/2014/main" id="{2BA99CF1-6BB3-68AE-C090-B0AFD3B0CDD8}"/>
                  </a:ext>
                </a:extLst>
              </p:cNvPr>
              <p:cNvSpPr/>
              <p:nvPr/>
            </p:nvSpPr>
            <p:spPr>
              <a:xfrm>
                <a:off x="4381610" y="5699577"/>
                <a:ext cx="84287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２</a:t>
                </a:r>
                <a:endParaRPr lang="ja-JP" altLang="en-US" sz="2400" dirty="0"/>
              </a:p>
            </p:txBody>
          </p:sp>
          <p:cxnSp>
            <p:nvCxnSpPr>
              <p:cNvPr id="121" name="直線コネクタ 120">
                <a:extLst>
                  <a:ext uri="{FF2B5EF4-FFF2-40B4-BE49-F238E27FC236}">
                    <a16:creationId xmlns:a16="http://schemas.microsoft.com/office/drawing/2014/main" id="{AE487F4F-E005-AEC4-5A95-4B805AAEC48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30078" y="5768878"/>
                <a:ext cx="54919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2" name="グループ化 111">
              <a:extLst>
                <a:ext uri="{FF2B5EF4-FFF2-40B4-BE49-F238E27FC236}">
                  <a16:creationId xmlns:a16="http://schemas.microsoft.com/office/drawing/2014/main" id="{7012ABB8-0746-4859-854A-A69FEEEA8F3F}"/>
                </a:ext>
              </a:extLst>
            </p:cNvPr>
            <p:cNvGrpSpPr/>
            <p:nvPr/>
          </p:nvGrpSpPr>
          <p:grpSpPr>
            <a:xfrm>
              <a:off x="4086566" y="5838553"/>
              <a:ext cx="354722" cy="238960"/>
              <a:chOff x="6112371" y="3987907"/>
              <a:chExt cx="354722" cy="238960"/>
            </a:xfrm>
          </p:grpSpPr>
          <p:sp>
            <p:nvSpPr>
              <p:cNvPr id="113" name="フリーフォーム 103">
                <a:extLst>
                  <a:ext uri="{FF2B5EF4-FFF2-40B4-BE49-F238E27FC236}">
                    <a16:creationId xmlns:a16="http://schemas.microsoft.com/office/drawing/2014/main" id="{1BB9ABF8-2CB4-D030-62A5-024D478CBEE8}"/>
                  </a:ext>
                </a:extLst>
              </p:cNvPr>
              <p:cNvSpPr/>
              <p:nvPr/>
            </p:nvSpPr>
            <p:spPr bwMode="auto">
              <a:xfrm>
                <a:off x="6112371" y="3987907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115" name="直線コネクタ 114">
                <a:extLst>
                  <a:ext uri="{FF2B5EF4-FFF2-40B4-BE49-F238E27FC236}">
                    <a16:creationId xmlns:a16="http://schemas.microsoft.com/office/drawing/2014/main" id="{E54AB208-907D-736F-4682-29FFA2BD9800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24324" y="4003809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4" name="グループ化 123">
            <a:extLst>
              <a:ext uri="{FF2B5EF4-FFF2-40B4-BE49-F238E27FC236}">
                <a16:creationId xmlns:a16="http://schemas.microsoft.com/office/drawing/2014/main" id="{B2D9ABED-D8AA-311F-4B46-A6271F9A86C9}"/>
              </a:ext>
            </a:extLst>
          </p:cNvPr>
          <p:cNvGrpSpPr/>
          <p:nvPr/>
        </p:nvGrpSpPr>
        <p:grpSpPr>
          <a:xfrm>
            <a:off x="3032334" y="1642389"/>
            <a:ext cx="894407" cy="767528"/>
            <a:chOff x="3997462" y="5448072"/>
            <a:chExt cx="894407" cy="767528"/>
          </a:xfrm>
        </p:grpSpPr>
        <p:grpSp>
          <p:nvGrpSpPr>
            <p:cNvPr id="125" name="グループ化 124">
              <a:extLst>
                <a:ext uri="{FF2B5EF4-FFF2-40B4-BE49-F238E27FC236}">
                  <a16:creationId xmlns:a16="http://schemas.microsoft.com/office/drawing/2014/main" id="{F376616A-60B3-05E8-F714-0CF5DF8E347F}"/>
                </a:ext>
              </a:extLst>
            </p:cNvPr>
            <p:cNvGrpSpPr/>
            <p:nvPr/>
          </p:nvGrpSpPr>
          <p:grpSpPr>
            <a:xfrm>
              <a:off x="3997462" y="5448072"/>
              <a:ext cx="894407" cy="767528"/>
              <a:chOff x="4330078" y="5393714"/>
              <a:chExt cx="894407" cy="767528"/>
            </a:xfrm>
          </p:grpSpPr>
          <p:sp>
            <p:nvSpPr>
              <p:cNvPr id="162" name="正方形/長方形 161">
                <a:extLst>
                  <a:ext uri="{FF2B5EF4-FFF2-40B4-BE49-F238E27FC236}">
                    <a16:creationId xmlns:a16="http://schemas.microsoft.com/office/drawing/2014/main" id="{D940E5E1-F2C9-6480-CC14-237583EF4868}"/>
                  </a:ext>
                </a:extLst>
              </p:cNvPr>
              <p:cNvSpPr/>
              <p:nvPr/>
            </p:nvSpPr>
            <p:spPr>
              <a:xfrm>
                <a:off x="4467958" y="5393714"/>
                <a:ext cx="338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  <a:latin typeface="ＭＳ Ｐゴシック"/>
                  </a:rPr>
                  <a:t>1</a:t>
                </a:r>
                <a:endParaRPr lang="ja-JP" altLang="en-US" sz="2400" dirty="0"/>
              </a:p>
            </p:txBody>
          </p:sp>
          <p:sp>
            <p:nvSpPr>
              <p:cNvPr id="163" name="正方形/長方形 162">
                <a:extLst>
                  <a:ext uri="{FF2B5EF4-FFF2-40B4-BE49-F238E27FC236}">
                    <a16:creationId xmlns:a16="http://schemas.microsoft.com/office/drawing/2014/main" id="{FCB00DA1-774A-E6F8-70FD-F82F0580CD8B}"/>
                  </a:ext>
                </a:extLst>
              </p:cNvPr>
              <p:cNvSpPr/>
              <p:nvPr/>
            </p:nvSpPr>
            <p:spPr>
              <a:xfrm>
                <a:off x="4381610" y="5699577"/>
                <a:ext cx="84287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２</a:t>
                </a:r>
                <a:endParaRPr lang="ja-JP" altLang="en-US" sz="2400" dirty="0"/>
              </a:p>
            </p:txBody>
          </p:sp>
          <p:cxnSp>
            <p:nvCxnSpPr>
              <p:cNvPr id="164" name="直線コネクタ 163">
                <a:extLst>
                  <a:ext uri="{FF2B5EF4-FFF2-40B4-BE49-F238E27FC236}">
                    <a16:creationId xmlns:a16="http://schemas.microsoft.com/office/drawing/2014/main" id="{D9DC0E8D-D094-F6D0-C2E4-B81DF8AA05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30078" y="5768878"/>
                <a:ext cx="54919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6" name="グループ化 125">
              <a:extLst>
                <a:ext uri="{FF2B5EF4-FFF2-40B4-BE49-F238E27FC236}">
                  <a16:creationId xmlns:a16="http://schemas.microsoft.com/office/drawing/2014/main" id="{2AE1461C-B3FB-89CA-B206-3BD2436DA643}"/>
                </a:ext>
              </a:extLst>
            </p:cNvPr>
            <p:cNvGrpSpPr/>
            <p:nvPr/>
          </p:nvGrpSpPr>
          <p:grpSpPr>
            <a:xfrm>
              <a:off x="4086566" y="5838553"/>
              <a:ext cx="354722" cy="238960"/>
              <a:chOff x="6112371" y="3987907"/>
              <a:chExt cx="354722" cy="238960"/>
            </a:xfrm>
          </p:grpSpPr>
          <p:sp>
            <p:nvSpPr>
              <p:cNvPr id="160" name="フリーフォーム 103">
                <a:extLst>
                  <a:ext uri="{FF2B5EF4-FFF2-40B4-BE49-F238E27FC236}">
                    <a16:creationId xmlns:a16="http://schemas.microsoft.com/office/drawing/2014/main" id="{34556CC3-D956-2E73-25B3-2E54B68B04E2}"/>
                  </a:ext>
                </a:extLst>
              </p:cNvPr>
              <p:cNvSpPr/>
              <p:nvPr/>
            </p:nvSpPr>
            <p:spPr bwMode="auto">
              <a:xfrm>
                <a:off x="6112371" y="3987907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161" name="直線コネクタ 160">
                <a:extLst>
                  <a:ext uri="{FF2B5EF4-FFF2-40B4-BE49-F238E27FC236}">
                    <a16:creationId xmlns:a16="http://schemas.microsoft.com/office/drawing/2014/main" id="{0BC4C532-AD7C-13A2-324C-A1D1007F3483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24324" y="4003809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66" name="正方形/長方形 165">
            <a:extLst>
              <a:ext uri="{FF2B5EF4-FFF2-40B4-BE49-F238E27FC236}">
                <a16:creationId xmlns:a16="http://schemas.microsoft.com/office/drawing/2014/main" id="{44CFF4DC-45C6-E4CB-893E-CDB1243DE10F}"/>
              </a:ext>
            </a:extLst>
          </p:cNvPr>
          <p:cNvSpPr/>
          <p:nvPr/>
        </p:nvSpPr>
        <p:spPr>
          <a:xfrm>
            <a:off x="3175273" y="2348880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>
                <a:solidFill>
                  <a:prstClr val="black"/>
                </a:solidFill>
                <a:latin typeface="ＭＳ Ｐゴシック"/>
              </a:rPr>
              <a:t>1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844091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700000">
                                      <p:cBhvr>
                                        <p:cTn id="42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75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75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125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175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750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175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2" dur="500"/>
                                        <p:tgtEl>
                                          <p:spTgt spid="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" grpId="0"/>
      <p:bldP spid="418" grpId="0"/>
      <p:bldP spid="419" grpId="0"/>
      <p:bldP spid="440" grpId="0"/>
      <p:bldP spid="441" grpId="0"/>
      <p:bldP spid="447" grpId="0"/>
      <p:bldP spid="501" grpId="0"/>
      <p:bldP spid="44" grpId="0"/>
      <p:bldP spid="48" grpId="0"/>
      <p:bldP spid="56" grpId="0"/>
      <p:bldP spid="65" grpId="0"/>
      <p:bldP spid="16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C3B17A-77B6-11AE-82E6-DB1F03E1A1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CEB27224-F8C2-6EE5-EBFF-735190846206}"/>
              </a:ext>
            </a:extLst>
          </p:cNvPr>
          <p:cNvSpPr/>
          <p:nvPr/>
        </p:nvSpPr>
        <p:spPr>
          <a:xfrm>
            <a:off x="1034179" y="82515"/>
            <a:ext cx="78393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次の表の空らんに適する数値を入れて、表を完成させよ。</a:t>
            </a:r>
          </a:p>
        </p:txBody>
      </p:sp>
      <p:sp>
        <p:nvSpPr>
          <p:cNvPr id="307" name="正方形/長方形 306">
            <a:extLst>
              <a:ext uri="{FF2B5EF4-FFF2-40B4-BE49-F238E27FC236}">
                <a16:creationId xmlns:a16="http://schemas.microsoft.com/office/drawing/2014/main" id="{69923745-0B99-DEB6-B351-E58E23941D99}"/>
              </a:ext>
            </a:extLst>
          </p:cNvPr>
          <p:cNvSpPr/>
          <p:nvPr/>
        </p:nvSpPr>
        <p:spPr>
          <a:xfrm>
            <a:off x="905511" y="2770108"/>
            <a:ext cx="16428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>
                <a:latin typeface="+mn-ea"/>
              </a:rPr>
              <a:t>θ</a:t>
            </a:r>
            <a:r>
              <a:rPr lang="ja-JP" altLang="en-US" sz="2400" dirty="0">
                <a:latin typeface="+mn-ea"/>
              </a:rPr>
              <a:t>＝６０</a:t>
            </a:r>
            <a:r>
              <a:rPr lang="en-US" altLang="ja-JP" sz="2400" dirty="0">
                <a:latin typeface="+mn-ea"/>
              </a:rPr>
              <a:t>°</a:t>
            </a:r>
            <a:endParaRPr lang="ja-JP" altLang="en-US" sz="2400" dirty="0">
              <a:latin typeface="+mn-ea"/>
            </a:endParaRPr>
          </a:p>
        </p:txBody>
      </p:sp>
      <p:grpSp>
        <p:nvGrpSpPr>
          <p:cNvPr id="82" name="グループ化 81">
            <a:extLst>
              <a:ext uri="{FF2B5EF4-FFF2-40B4-BE49-F238E27FC236}">
                <a16:creationId xmlns:a16="http://schemas.microsoft.com/office/drawing/2014/main" id="{02FBE9FA-7DF0-B931-8FEB-A6282479735B}"/>
              </a:ext>
            </a:extLst>
          </p:cNvPr>
          <p:cNvGrpSpPr/>
          <p:nvPr/>
        </p:nvGrpSpPr>
        <p:grpSpPr>
          <a:xfrm>
            <a:off x="181096" y="785888"/>
            <a:ext cx="8697868" cy="2041291"/>
            <a:chOff x="181096" y="980727"/>
            <a:chExt cx="8697868" cy="2041291"/>
          </a:xfrm>
        </p:grpSpPr>
        <p:sp>
          <p:nvSpPr>
            <p:cNvPr id="127" name="正方形/長方形 126">
              <a:extLst>
                <a:ext uri="{FF2B5EF4-FFF2-40B4-BE49-F238E27FC236}">
                  <a16:creationId xmlns:a16="http://schemas.microsoft.com/office/drawing/2014/main" id="{A6A26C64-D992-FD0C-2982-4EFD251DD0BD}"/>
                </a:ext>
              </a:extLst>
            </p:cNvPr>
            <p:cNvSpPr/>
            <p:nvPr/>
          </p:nvSpPr>
          <p:spPr>
            <a:xfrm>
              <a:off x="1657256" y="1519517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D3E9926C-2867-7F7E-B612-15FD91CAB9A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594123" y="2499852"/>
              <a:ext cx="781664" cy="501445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0" name="正方形/長方形 299">
              <a:extLst>
                <a:ext uri="{FF2B5EF4-FFF2-40B4-BE49-F238E27FC236}">
                  <a16:creationId xmlns:a16="http://schemas.microsoft.com/office/drawing/2014/main" id="{C1C181F6-7546-CB91-1C04-A709CE5A4A7E}"/>
                </a:ext>
              </a:extLst>
            </p:cNvPr>
            <p:cNvSpPr/>
            <p:nvPr/>
          </p:nvSpPr>
          <p:spPr>
            <a:xfrm>
              <a:off x="1637397" y="1984383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１</a:t>
              </a:r>
            </a:p>
          </p:txBody>
        </p:sp>
        <p:sp>
          <p:nvSpPr>
            <p:cNvPr id="301" name="正方形/長方形 300">
              <a:extLst>
                <a:ext uri="{FF2B5EF4-FFF2-40B4-BE49-F238E27FC236}">
                  <a16:creationId xmlns:a16="http://schemas.microsoft.com/office/drawing/2014/main" id="{422A4D12-2FAC-6610-96E0-91B6F9DB63AA}"/>
                </a:ext>
              </a:extLst>
            </p:cNvPr>
            <p:cNvSpPr/>
            <p:nvPr/>
          </p:nvSpPr>
          <p:spPr>
            <a:xfrm>
              <a:off x="1666893" y="2494854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302" name="正方形/長方形 301">
              <a:extLst>
                <a:ext uri="{FF2B5EF4-FFF2-40B4-BE49-F238E27FC236}">
                  <a16:creationId xmlns:a16="http://schemas.microsoft.com/office/drawing/2014/main" id="{C1F5F330-2FC6-C737-4794-79DE8F722612}"/>
                </a:ext>
              </a:extLst>
            </p:cNvPr>
            <p:cNvSpPr/>
            <p:nvPr/>
          </p:nvSpPr>
          <p:spPr>
            <a:xfrm>
              <a:off x="4779434" y="2033189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303" name="正方形/長方形 302">
              <a:extLst>
                <a:ext uri="{FF2B5EF4-FFF2-40B4-BE49-F238E27FC236}">
                  <a16:creationId xmlns:a16="http://schemas.microsoft.com/office/drawing/2014/main" id="{F138861B-6CF9-2C8E-F4F9-2FBC9F2D5475}"/>
                </a:ext>
              </a:extLst>
            </p:cNvPr>
            <p:cNvSpPr/>
            <p:nvPr/>
          </p:nvSpPr>
          <p:spPr>
            <a:xfrm>
              <a:off x="4770746" y="1514930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１</a:t>
              </a:r>
            </a:p>
          </p:txBody>
        </p:sp>
        <p:sp>
          <p:nvSpPr>
            <p:cNvPr id="304" name="正方形/長方形 303">
              <a:extLst>
                <a:ext uri="{FF2B5EF4-FFF2-40B4-BE49-F238E27FC236}">
                  <a16:creationId xmlns:a16="http://schemas.microsoft.com/office/drawing/2014/main" id="{D364F298-842E-4896-F06A-0CD030893ED9}"/>
                </a:ext>
              </a:extLst>
            </p:cNvPr>
            <p:cNvSpPr/>
            <p:nvPr/>
          </p:nvSpPr>
          <p:spPr>
            <a:xfrm>
              <a:off x="7940568" y="1483252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305" name="正方形/長方形 304">
              <a:extLst>
                <a:ext uri="{FF2B5EF4-FFF2-40B4-BE49-F238E27FC236}">
                  <a16:creationId xmlns:a16="http://schemas.microsoft.com/office/drawing/2014/main" id="{4907743D-EF4E-8624-B213-5E80251E3197}"/>
                </a:ext>
              </a:extLst>
            </p:cNvPr>
            <p:cNvSpPr/>
            <p:nvPr/>
          </p:nvSpPr>
          <p:spPr>
            <a:xfrm>
              <a:off x="7975581" y="2528645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306" name="正方形/長方形 305">
              <a:extLst>
                <a:ext uri="{FF2B5EF4-FFF2-40B4-BE49-F238E27FC236}">
                  <a16:creationId xmlns:a16="http://schemas.microsoft.com/office/drawing/2014/main" id="{87693E33-6E3C-5E08-EC0E-644B73FEA972}"/>
                </a:ext>
              </a:extLst>
            </p:cNvPr>
            <p:cNvSpPr/>
            <p:nvPr/>
          </p:nvSpPr>
          <p:spPr>
            <a:xfrm>
              <a:off x="7790371" y="2022323"/>
              <a:ext cx="74435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－１</a:t>
              </a:r>
            </a:p>
          </p:txBody>
        </p: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994A2228-DF60-32D7-4899-B9341D613FFB}"/>
                </a:ext>
              </a:extLst>
            </p:cNvPr>
            <p:cNvGrpSpPr/>
            <p:nvPr/>
          </p:nvGrpSpPr>
          <p:grpSpPr>
            <a:xfrm>
              <a:off x="181096" y="980727"/>
              <a:ext cx="8697868" cy="2041291"/>
              <a:chOff x="968288" y="4300776"/>
              <a:chExt cx="7771656" cy="2371955"/>
            </a:xfrm>
          </p:grpSpPr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9E6CAB63-985C-62CB-4657-BED5B0FC3932}"/>
                  </a:ext>
                </a:extLst>
              </p:cNvPr>
              <p:cNvSpPr/>
              <p:nvPr/>
            </p:nvSpPr>
            <p:spPr>
              <a:xfrm>
                <a:off x="995072" y="4316241"/>
                <a:ext cx="7471326" cy="592961"/>
              </a:xfrm>
              <a:prstGeom prst="rect">
                <a:avLst/>
              </a:prstGeom>
              <a:solidFill>
                <a:srgbClr val="FFC000">
                  <a:alpha val="47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 dirty="0"/>
              </a:p>
            </p:txBody>
          </p:sp>
          <p:sp>
            <p:nvSpPr>
              <p:cNvPr id="2" name="正方形/長方形 1">
                <a:extLst>
                  <a:ext uri="{FF2B5EF4-FFF2-40B4-BE49-F238E27FC236}">
                    <a16:creationId xmlns:a16="http://schemas.microsoft.com/office/drawing/2014/main" id="{E5E4079A-65DF-4891-9C62-8B049BD2C19E}"/>
                  </a:ext>
                </a:extLst>
              </p:cNvPr>
              <p:cNvSpPr/>
              <p:nvPr/>
            </p:nvSpPr>
            <p:spPr>
              <a:xfrm>
                <a:off x="971600" y="4318370"/>
                <a:ext cx="7471325" cy="232947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/>
              </a:p>
            </p:txBody>
          </p:sp>
          <p:cxnSp>
            <p:nvCxnSpPr>
              <p:cNvPr id="7" name="直線コネクタ 6">
                <a:extLst>
                  <a:ext uri="{FF2B5EF4-FFF2-40B4-BE49-F238E27FC236}">
                    <a16:creationId xmlns:a16="http://schemas.microsoft.com/office/drawing/2014/main" id="{0595B185-7170-FCFC-549B-2FB223DD787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71600" y="4874927"/>
                <a:ext cx="7458274" cy="2355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直線コネクタ 96">
                <a:extLst>
                  <a:ext uri="{FF2B5EF4-FFF2-40B4-BE49-F238E27FC236}">
                    <a16:creationId xmlns:a16="http://schemas.microsoft.com/office/drawing/2014/main" id="{6DF5B3D5-3825-26A6-6E8F-47A81DF4567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68288" y="5457600"/>
                <a:ext cx="7468175" cy="390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直線コネクタ 98">
                <a:extLst>
                  <a:ext uri="{FF2B5EF4-FFF2-40B4-BE49-F238E27FC236}">
                    <a16:creationId xmlns:a16="http://schemas.microsoft.com/office/drawing/2014/main" id="{270DD97D-3EEF-569A-6B97-BE2679B531D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68933" y="6052432"/>
                <a:ext cx="747399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直線コネクタ 99">
                <a:extLst>
                  <a:ext uri="{FF2B5EF4-FFF2-40B4-BE49-F238E27FC236}">
                    <a16:creationId xmlns:a16="http://schemas.microsoft.com/office/drawing/2014/main" id="{0CB2D392-A2DB-8319-6910-0BF5318443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81594" y="4300776"/>
                <a:ext cx="0" cy="2367417"/>
              </a:xfrm>
              <a:prstGeom prst="line">
                <a:avLst/>
              </a:prstGeom>
              <a:ln w="44450" cmpd="dbl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直線コネクタ 100">
                <a:extLst>
                  <a:ext uri="{FF2B5EF4-FFF2-40B4-BE49-F238E27FC236}">
                    <a16:creationId xmlns:a16="http://schemas.microsoft.com/office/drawing/2014/main" id="{7B1CD72F-B1C1-7B77-50EE-C23A077A2CC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68394" y="4300776"/>
                <a:ext cx="0" cy="2367417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直線コネクタ 101">
                <a:extLst>
                  <a:ext uri="{FF2B5EF4-FFF2-40B4-BE49-F238E27FC236}">
                    <a16:creationId xmlns:a16="http://schemas.microsoft.com/office/drawing/2014/main" id="{D87C2E66-0FDB-4C6E-55AA-03AE94F6588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93704" y="4300776"/>
                <a:ext cx="0" cy="23386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" name="正方形/長方形 102">
                <a:extLst>
                  <a:ext uri="{FF2B5EF4-FFF2-40B4-BE49-F238E27FC236}">
                    <a16:creationId xmlns:a16="http://schemas.microsoft.com/office/drawing/2014/main" id="{4E976291-BB95-6620-F3C7-FAE246BD2ADF}"/>
                  </a:ext>
                </a:extLst>
              </p:cNvPr>
              <p:cNvSpPr/>
              <p:nvPr/>
            </p:nvSpPr>
            <p:spPr>
              <a:xfrm>
                <a:off x="1327175" y="4328889"/>
                <a:ext cx="419206" cy="461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5FC21413-583A-7DF5-E5E1-C6F2AE88C059}"/>
                  </a:ext>
                </a:extLst>
              </p:cNvPr>
              <p:cNvSpPr/>
              <p:nvPr/>
            </p:nvSpPr>
            <p:spPr>
              <a:xfrm>
                <a:off x="4998910" y="4371062"/>
                <a:ext cx="836173" cy="461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９０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111" name="正方形/長方形 110">
                <a:extLst>
                  <a:ext uri="{FF2B5EF4-FFF2-40B4-BE49-F238E27FC236}">
                    <a16:creationId xmlns:a16="http://schemas.microsoft.com/office/drawing/2014/main" id="{D1ED4C2A-7005-FC46-FDD4-D19F2EC6C928}"/>
                  </a:ext>
                </a:extLst>
              </p:cNvPr>
              <p:cNvSpPr/>
              <p:nvPr/>
            </p:nvSpPr>
            <p:spPr>
              <a:xfrm>
                <a:off x="2263625" y="4371062"/>
                <a:ext cx="671811" cy="461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114" name="正方形/長方形 113">
                <a:extLst>
                  <a:ext uri="{FF2B5EF4-FFF2-40B4-BE49-F238E27FC236}">
                    <a16:creationId xmlns:a16="http://schemas.microsoft.com/office/drawing/2014/main" id="{498D9D34-9AC0-4FA5-A712-77C42B5C6F5A}"/>
                  </a:ext>
                </a:extLst>
              </p:cNvPr>
              <p:cNvSpPr/>
              <p:nvPr/>
            </p:nvSpPr>
            <p:spPr>
              <a:xfrm>
                <a:off x="7655426" y="4365633"/>
                <a:ext cx="1084518" cy="4616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/>
                  <a:t>１８０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116" name="正方形/長方形 115">
                <a:extLst>
                  <a:ext uri="{FF2B5EF4-FFF2-40B4-BE49-F238E27FC236}">
                    <a16:creationId xmlns:a16="http://schemas.microsoft.com/office/drawing/2014/main" id="{301A7C9C-B6FB-8E04-5725-4442093FACA7}"/>
                  </a:ext>
                </a:extLst>
              </p:cNvPr>
              <p:cNvSpPr/>
              <p:nvPr/>
            </p:nvSpPr>
            <p:spPr>
              <a:xfrm>
                <a:off x="1158282" y="4904313"/>
                <a:ext cx="1053953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sin </a:t>
                </a:r>
                <a:r>
                  <a:rPr lang="en-US" altLang="ja-JP" sz="2400" dirty="0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sp>
            <p:nvSpPr>
              <p:cNvPr id="117" name="正方形/長方形 116">
                <a:extLst>
                  <a:ext uri="{FF2B5EF4-FFF2-40B4-BE49-F238E27FC236}">
                    <a16:creationId xmlns:a16="http://schemas.microsoft.com/office/drawing/2014/main" id="{D3BB125C-A07C-3C59-49A3-5AA3F7B12DAE}"/>
                  </a:ext>
                </a:extLst>
              </p:cNvPr>
              <p:cNvSpPr/>
              <p:nvPr/>
            </p:nvSpPr>
            <p:spPr>
              <a:xfrm>
                <a:off x="1158282" y="5465393"/>
                <a:ext cx="1053953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cos </a:t>
                </a:r>
                <a:r>
                  <a:rPr lang="en-US" altLang="ja-JP" sz="2400" dirty="0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sp>
            <p:nvSpPr>
              <p:cNvPr id="118" name="正方形/長方形 117">
                <a:extLst>
                  <a:ext uri="{FF2B5EF4-FFF2-40B4-BE49-F238E27FC236}">
                    <a16:creationId xmlns:a16="http://schemas.microsoft.com/office/drawing/2014/main" id="{C4D73C9D-0F65-2EBC-1218-D0E8D5228B95}"/>
                  </a:ext>
                </a:extLst>
              </p:cNvPr>
              <p:cNvSpPr/>
              <p:nvPr/>
            </p:nvSpPr>
            <p:spPr>
              <a:xfrm>
                <a:off x="1158282" y="6099217"/>
                <a:ext cx="1053953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tan </a:t>
                </a:r>
                <a:r>
                  <a:rPr lang="en-US" altLang="ja-JP" sz="2400" dirty="0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cxnSp>
            <p:nvCxnSpPr>
              <p:cNvPr id="190" name="直線コネクタ 189">
                <a:extLst>
                  <a:ext uri="{FF2B5EF4-FFF2-40B4-BE49-F238E27FC236}">
                    <a16:creationId xmlns:a16="http://schemas.microsoft.com/office/drawing/2014/main" id="{8317635B-DB3F-A2E9-D2E5-FB3BA494DB1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599171" y="4300776"/>
                <a:ext cx="0" cy="23628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直線コネクタ 190">
                <a:extLst>
                  <a:ext uri="{FF2B5EF4-FFF2-40B4-BE49-F238E27FC236}">
                    <a16:creationId xmlns:a16="http://schemas.microsoft.com/office/drawing/2014/main" id="{0FC8E115-9E96-34C5-C3D9-232B7F91D90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40799" y="4300776"/>
                <a:ext cx="0" cy="23622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直線コネクタ 72">
                <a:extLst>
                  <a:ext uri="{FF2B5EF4-FFF2-40B4-BE49-F238E27FC236}">
                    <a16:creationId xmlns:a16="http://schemas.microsoft.com/office/drawing/2014/main" id="{5ACD20A3-BB4E-88E3-C6F4-82E6117AB2A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76135" y="4300776"/>
                <a:ext cx="0" cy="234418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直線コネクタ 74">
                <a:extLst>
                  <a:ext uri="{FF2B5EF4-FFF2-40B4-BE49-F238E27FC236}">
                    <a16:creationId xmlns:a16="http://schemas.microsoft.com/office/drawing/2014/main" id="{471484AB-0189-6B7D-7A65-8CEBAC415A1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73440" y="4300776"/>
                <a:ext cx="0" cy="233681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直線コネクタ 75">
                <a:extLst>
                  <a:ext uri="{FF2B5EF4-FFF2-40B4-BE49-F238E27FC236}">
                    <a16:creationId xmlns:a16="http://schemas.microsoft.com/office/drawing/2014/main" id="{F78F1858-A059-118F-BBEF-ACBC52C6353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07098" y="4300776"/>
                <a:ext cx="0" cy="2371955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直線コネクタ 76">
                <a:extLst>
                  <a:ext uri="{FF2B5EF4-FFF2-40B4-BE49-F238E27FC236}">
                    <a16:creationId xmlns:a16="http://schemas.microsoft.com/office/drawing/2014/main" id="{944060FE-2129-30FD-1922-6146982F4CB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09487" y="4300776"/>
                <a:ext cx="0" cy="236338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9" name="正方形/長方形 248">
                <a:extLst>
                  <a:ext uri="{FF2B5EF4-FFF2-40B4-BE49-F238E27FC236}">
                    <a16:creationId xmlns:a16="http://schemas.microsoft.com/office/drawing/2014/main" id="{13DA1EC6-093B-08C5-1D35-21E2336CDF29}"/>
                  </a:ext>
                </a:extLst>
              </p:cNvPr>
              <p:cNvSpPr/>
              <p:nvPr/>
            </p:nvSpPr>
            <p:spPr>
              <a:xfrm>
                <a:off x="2818050" y="4382879"/>
                <a:ext cx="825792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３０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8522A068-870E-BE0E-68EC-D75BA656BC19}"/>
                  </a:ext>
                </a:extLst>
              </p:cNvPr>
              <p:cNvSpPr/>
              <p:nvPr/>
            </p:nvSpPr>
            <p:spPr>
              <a:xfrm>
                <a:off x="3547352" y="4373760"/>
                <a:ext cx="825792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/>
                  <a:t>４５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37" name="正方形/長方形 36">
                <a:extLst>
                  <a:ext uri="{FF2B5EF4-FFF2-40B4-BE49-F238E27FC236}">
                    <a16:creationId xmlns:a16="http://schemas.microsoft.com/office/drawing/2014/main" id="{5621F730-5EB1-E78E-2E90-659A3B571786}"/>
                  </a:ext>
                </a:extLst>
              </p:cNvPr>
              <p:cNvSpPr/>
              <p:nvPr/>
            </p:nvSpPr>
            <p:spPr>
              <a:xfrm>
                <a:off x="4258845" y="4355577"/>
                <a:ext cx="825792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６０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74" name="正方形/長方形 73">
                <a:extLst>
                  <a:ext uri="{FF2B5EF4-FFF2-40B4-BE49-F238E27FC236}">
                    <a16:creationId xmlns:a16="http://schemas.microsoft.com/office/drawing/2014/main" id="{4310F8C2-B4EE-1B4F-E48F-595F258FC581}"/>
                  </a:ext>
                </a:extLst>
              </p:cNvPr>
              <p:cNvSpPr/>
              <p:nvPr/>
            </p:nvSpPr>
            <p:spPr>
              <a:xfrm>
                <a:off x="6249056" y="4354442"/>
                <a:ext cx="1034488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/>
                  <a:t>１３５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78" name="正方形/長方形 77">
                <a:extLst>
                  <a:ext uri="{FF2B5EF4-FFF2-40B4-BE49-F238E27FC236}">
                    <a16:creationId xmlns:a16="http://schemas.microsoft.com/office/drawing/2014/main" id="{735E01A3-5D10-A4CA-D959-1B0A3240FA93}"/>
                  </a:ext>
                </a:extLst>
              </p:cNvPr>
              <p:cNvSpPr/>
              <p:nvPr/>
            </p:nvSpPr>
            <p:spPr>
              <a:xfrm>
                <a:off x="5541606" y="4371062"/>
                <a:ext cx="1158837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１２</a:t>
                </a:r>
                <a:r>
                  <a:rPr lang="ja-JP" altLang="en-US" sz="2400"/>
                  <a:t>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79" name="正方形/長方形 78">
                <a:extLst>
                  <a:ext uri="{FF2B5EF4-FFF2-40B4-BE49-F238E27FC236}">
                    <a16:creationId xmlns:a16="http://schemas.microsoft.com/office/drawing/2014/main" id="{9785258B-6214-4ACB-B9ED-A43EC1CAE7DD}"/>
                  </a:ext>
                </a:extLst>
              </p:cNvPr>
              <p:cNvSpPr/>
              <p:nvPr/>
            </p:nvSpPr>
            <p:spPr>
              <a:xfrm>
                <a:off x="6993275" y="4358284"/>
                <a:ext cx="1034488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１５０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</p:grpSp>
      </p:grpSp>
      <p:sp>
        <p:nvSpPr>
          <p:cNvPr id="72" name="フローチャート : 代替処理 121">
            <a:extLst>
              <a:ext uri="{FF2B5EF4-FFF2-40B4-BE49-F238E27FC236}">
                <a16:creationId xmlns:a16="http://schemas.microsoft.com/office/drawing/2014/main" id="{3B131B2A-0DB0-FD94-0B72-F657CD994B81}"/>
              </a:ext>
            </a:extLst>
          </p:cNvPr>
          <p:cNvSpPr/>
          <p:nvPr/>
        </p:nvSpPr>
        <p:spPr>
          <a:xfrm>
            <a:off x="65969" y="49966"/>
            <a:ext cx="931883" cy="691980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練習１１</a:t>
            </a:r>
          </a:p>
        </p:txBody>
      </p:sp>
      <p:sp>
        <p:nvSpPr>
          <p:cNvPr id="377" name="フローチャート : 代替処理 126">
            <a:extLst>
              <a:ext uri="{FF2B5EF4-FFF2-40B4-BE49-F238E27FC236}">
                <a16:creationId xmlns:a16="http://schemas.microsoft.com/office/drawing/2014/main" id="{D4A54062-9148-0347-64EF-7DBC055A3AC5}"/>
              </a:ext>
            </a:extLst>
          </p:cNvPr>
          <p:cNvSpPr/>
          <p:nvPr/>
        </p:nvSpPr>
        <p:spPr>
          <a:xfrm>
            <a:off x="65969" y="2860475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grpSp>
        <p:nvGrpSpPr>
          <p:cNvPr id="378" name="グループ化 377">
            <a:extLst>
              <a:ext uri="{FF2B5EF4-FFF2-40B4-BE49-F238E27FC236}">
                <a16:creationId xmlns:a16="http://schemas.microsoft.com/office/drawing/2014/main" id="{C9E3C778-578D-D870-7AF4-4B429C6E0051}"/>
              </a:ext>
            </a:extLst>
          </p:cNvPr>
          <p:cNvGrpSpPr/>
          <p:nvPr/>
        </p:nvGrpSpPr>
        <p:grpSpPr>
          <a:xfrm flipH="1">
            <a:off x="4417139" y="3717989"/>
            <a:ext cx="1762899" cy="1425252"/>
            <a:chOff x="5487520" y="1451405"/>
            <a:chExt cx="3116928" cy="2609576"/>
          </a:xfrm>
        </p:grpSpPr>
        <p:grpSp>
          <p:nvGrpSpPr>
            <p:cNvPr id="379" name="グループ化 378">
              <a:extLst>
                <a:ext uri="{FF2B5EF4-FFF2-40B4-BE49-F238E27FC236}">
                  <a16:creationId xmlns:a16="http://schemas.microsoft.com/office/drawing/2014/main" id="{91FCFA20-D27B-AC84-1761-F28710B9487D}"/>
                </a:ext>
              </a:extLst>
            </p:cNvPr>
            <p:cNvGrpSpPr/>
            <p:nvPr/>
          </p:nvGrpSpPr>
          <p:grpSpPr>
            <a:xfrm>
              <a:off x="6401442" y="1451405"/>
              <a:ext cx="1902804" cy="2609576"/>
              <a:chOff x="3520993" y="4410173"/>
              <a:chExt cx="1902804" cy="2609576"/>
            </a:xfrm>
          </p:grpSpPr>
          <p:grpSp>
            <p:nvGrpSpPr>
              <p:cNvPr id="381" name="グループ化 380">
                <a:extLst>
                  <a:ext uri="{FF2B5EF4-FFF2-40B4-BE49-F238E27FC236}">
                    <a16:creationId xmlns:a16="http://schemas.microsoft.com/office/drawing/2014/main" id="{B9127829-1A6B-22FC-D8D0-ECA8D446A039}"/>
                  </a:ext>
                </a:extLst>
              </p:cNvPr>
              <p:cNvGrpSpPr/>
              <p:nvPr/>
            </p:nvGrpSpPr>
            <p:grpSpPr>
              <a:xfrm>
                <a:off x="3959622" y="4410173"/>
                <a:ext cx="1097902" cy="2079403"/>
                <a:chOff x="6480638" y="94837"/>
                <a:chExt cx="618655" cy="2079403"/>
              </a:xfrm>
              <a:solidFill>
                <a:srgbClr val="FFFF99">
                  <a:alpha val="53000"/>
                </a:srgbClr>
              </a:solidFill>
            </p:grpSpPr>
            <p:sp>
              <p:nvSpPr>
                <p:cNvPr id="390" name="直角三角形 389">
                  <a:extLst>
                    <a:ext uri="{FF2B5EF4-FFF2-40B4-BE49-F238E27FC236}">
                      <a16:creationId xmlns:a16="http://schemas.microsoft.com/office/drawing/2014/main" id="{5FB82993-99ED-5B37-BF4C-FB6D2B778152}"/>
                    </a:ext>
                  </a:extLst>
                </p:cNvPr>
                <p:cNvSpPr/>
                <p:nvPr/>
              </p:nvSpPr>
              <p:spPr>
                <a:xfrm>
                  <a:off x="6480638" y="94837"/>
                  <a:ext cx="618655" cy="2079403"/>
                </a:xfrm>
                <a:prstGeom prst="rt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391" name="グループ化 390">
                  <a:extLst>
                    <a:ext uri="{FF2B5EF4-FFF2-40B4-BE49-F238E27FC236}">
                      <a16:creationId xmlns:a16="http://schemas.microsoft.com/office/drawing/2014/main" id="{81FDEE4E-1935-DA1B-F7E7-1C9BBBF63A8C}"/>
                    </a:ext>
                  </a:extLst>
                </p:cNvPr>
                <p:cNvGrpSpPr/>
                <p:nvPr/>
              </p:nvGrpSpPr>
              <p:grpSpPr>
                <a:xfrm>
                  <a:off x="6481675" y="1929840"/>
                  <a:ext cx="160083" cy="230061"/>
                  <a:chOff x="1623839" y="2840832"/>
                  <a:chExt cx="154701" cy="222326"/>
                </a:xfrm>
                <a:grpFill/>
              </p:grpSpPr>
              <p:cxnSp>
                <p:nvCxnSpPr>
                  <p:cNvPr id="392" name="直線コネクタ 391">
                    <a:extLst>
                      <a:ext uri="{FF2B5EF4-FFF2-40B4-BE49-F238E27FC236}">
                        <a16:creationId xmlns:a16="http://schemas.microsoft.com/office/drawing/2014/main" id="{85934E67-3603-290E-EBFC-BC4E157E8A10}"/>
                      </a:ext>
                    </a:extLst>
                  </p:cNvPr>
                  <p:cNvCxnSpPr/>
                  <p:nvPr/>
                </p:nvCxnSpPr>
                <p:spPr>
                  <a:xfrm>
                    <a:off x="1623839" y="2841632"/>
                    <a:ext cx="144016" cy="0"/>
                  </a:xfrm>
                  <a:prstGeom prst="line">
                    <a:avLst/>
                  </a:prstGeom>
                  <a:grpFill/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3" name="直線コネクタ 392">
                    <a:extLst>
                      <a:ext uri="{FF2B5EF4-FFF2-40B4-BE49-F238E27FC236}">
                        <a16:creationId xmlns:a16="http://schemas.microsoft.com/office/drawing/2014/main" id="{84C455F1-8D72-E6F9-CE1D-37D2F8EEFF40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778540" y="2840832"/>
                    <a:ext cx="0" cy="222326"/>
                  </a:xfrm>
                  <a:prstGeom prst="line">
                    <a:avLst/>
                  </a:prstGeom>
                  <a:grpFill/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382" name="円弧 381">
                <a:extLst>
                  <a:ext uri="{FF2B5EF4-FFF2-40B4-BE49-F238E27FC236}">
                    <a16:creationId xmlns:a16="http://schemas.microsoft.com/office/drawing/2014/main" id="{BCBBF1CE-4DDF-3FA8-A17F-CF994639B59C}"/>
                  </a:ext>
                </a:extLst>
              </p:cNvPr>
              <p:cNvSpPr/>
              <p:nvPr/>
            </p:nvSpPr>
            <p:spPr bwMode="auto">
              <a:xfrm>
                <a:off x="4632432" y="6079774"/>
                <a:ext cx="791365" cy="790996"/>
              </a:xfrm>
              <a:prstGeom prst="arc">
                <a:avLst>
                  <a:gd name="adj1" fmla="val 10860793"/>
                  <a:gd name="adj2" fmla="val 14383208"/>
                </a:avLst>
              </a:prstGeom>
              <a:solidFill>
                <a:srgbClr val="14F8F8"/>
              </a:solidFill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383" name="Text Box 22">
                <a:extLst>
                  <a:ext uri="{FF2B5EF4-FFF2-40B4-BE49-F238E27FC236}">
                    <a16:creationId xmlns:a16="http://schemas.microsoft.com/office/drawing/2014/main" id="{592EE139-9399-58C0-A8C6-82DD7AD5199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706824" y="5666028"/>
                <a:ext cx="958400" cy="583266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sz="1600" dirty="0">
                    <a:latin typeface="+mn-ea"/>
                    <a:ea typeface="+mn-ea"/>
                  </a:rPr>
                  <a:t>６０</a:t>
                </a:r>
                <a:r>
                  <a:rPr lang="en-US" altLang="ja-JP" sz="1600" dirty="0">
                    <a:latin typeface="+mn-ea"/>
                    <a:ea typeface="+mn-ea"/>
                  </a:rPr>
                  <a:t>°</a:t>
                </a:r>
                <a:endParaRPr lang="ja-JP" altLang="en-US" sz="1600" dirty="0">
                  <a:latin typeface="+mn-ea"/>
                  <a:ea typeface="+mn-ea"/>
                </a:endParaRPr>
              </a:p>
            </p:txBody>
          </p:sp>
          <p:sp>
            <p:nvSpPr>
              <p:cNvPr id="384" name="Text Box 22">
                <a:extLst>
                  <a:ext uri="{FF2B5EF4-FFF2-40B4-BE49-F238E27FC236}">
                    <a16:creationId xmlns:a16="http://schemas.microsoft.com/office/drawing/2014/main" id="{B1F28C94-AB59-68EF-456A-3ABE8685287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30000" y="6343395"/>
                <a:ext cx="468031" cy="676354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１</a:t>
                </a:r>
              </a:p>
            </p:txBody>
          </p:sp>
          <p:sp>
            <p:nvSpPr>
              <p:cNvPr id="385" name="Text Box 22">
                <a:extLst>
                  <a:ext uri="{FF2B5EF4-FFF2-40B4-BE49-F238E27FC236}">
                    <a16:creationId xmlns:a16="http://schemas.microsoft.com/office/drawing/2014/main" id="{940F06AD-958A-E685-34D4-BB787693882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343400" y="5154791"/>
                <a:ext cx="500825" cy="661230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２</a:t>
                </a:r>
              </a:p>
            </p:txBody>
          </p:sp>
          <p:grpSp>
            <p:nvGrpSpPr>
              <p:cNvPr id="386" name="グループ化 385">
                <a:extLst>
                  <a:ext uri="{FF2B5EF4-FFF2-40B4-BE49-F238E27FC236}">
                    <a16:creationId xmlns:a16="http://schemas.microsoft.com/office/drawing/2014/main" id="{998B968C-70A3-B09F-A503-FB331655EBE7}"/>
                  </a:ext>
                </a:extLst>
              </p:cNvPr>
              <p:cNvGrpSpPr/>
              <p:nvPr/>
            </p:nvGrpSpPr>
            <p:grpSpPr>
              <a:xfrm>
                <a:off x="3520993" y="5156802"/>
                <a:ext cx="502248" cy="520700"/>
                <a:chOff x="3214033" y="4981305"/>
                <a:chExt cx="502248" cy="520700"/>
              </a:xfrm>
            </p:grpSpPr>
            <p:sp>
              <p:nvSpPr>
                <p:cNvPr id="387" name="フリーフォーム 35">
                  <a:extLst>
                    <a:ext uri="{FF2B5EF4-FFF2-40B4-BE49-F238E27FC236}">
                      <a16:creationId xmlns:a16="http://schemas.microsoft.com/office/drawing/2014/main" id="{960DB877-21D6-FFC0-4E32-9F2F2F8BA2E1}"/>
                    </a:ext>
                  </a:extLst>
                </p:cNvPr>
                <p:cNvSpPr/>
                <p:nvPr/>
              </p:nvSpPr>
              <p:spPr bwMode="auto">
                <a:xfrm flipH="1">
                  <a:off x="3570571" y="5095337"/>
                  <a:ext cx="145710" cy="406668"/>
                </a:xfrm>
                <a:custGeom>
                  <a:avLst/>
                  <a:gdLst>
                    <a:gd name="connsiteX0" fmla="*/ 0 w 410547"/>
                    <a:gd name="connsiteY0" fmla="*/ 513183 h 709126"/>
                    <a:gd name="connsiteX1" fmla="*/ 93306 w 410547"/>
                    <a:gd name="connsiteY1" fmla="*/ 410546 h 709126"/>
                    <a:gd name="connsiteX2" fmla="*/ 195943 w 410547"/>
                    <a:gd name="connsiteY2" fmla="*/ 709126 h 709126"/>
                    <a:gd name="connsiteX3" fmla="*/ 410547 w 410547"/>
                    <a:gd name="connsiteY3" fmla="*/ 0 h 7091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10547" h="709126">
                      <a:moveTo>
                        <a:pt x="0" y="513183"/>
                      </a:moveTo>
                      <a:lnTo>
                        <a:pt x="93306" y="410546"/>
                      </a:lnTo>
                      <a:lnTo>
                        <a:pt x="195943" y="709126"/>
                      </a:lnTo>
                      <a:lnTo>
                        <a:pt x="410547" y="0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 dirty="0"/>
                </a:p>
              </p:txBody>
            </p:sp>
            <p:cxnSp>
              <p:nvCxnSpPr>
                <p:cNvPr id="388" name="直線コネクタ 387">
                  <a:extLst>
                    <a:ext uri="{FF2B5EF4-FFF2-40B4-BE49-F238E27FC236}">
                      <a16:creationId xmlns:a16="http://schemas.microsoft.com/office/drawing/2014/main" id="{1064A4CE-2449-C720-437D-1C89C4CF445D}"/>
                    </a:ext>
                  </a:extLst>
                </p:cNvPr>
                <p:cNvCxnSpPr/>
                <p:nvPr/>
              </p:nvCxnSpPr>
              <p:spPr bwMode="auto">
                <a:xfrm>
                  <a:off x="3214033" y="5111242"/>
                  <a:ext cx="360039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89" name="Text Box 22">
                  <a:extLst>
                    <a:ext uri="{FF2B5EF4-FFF2-40B4-BE49-F238E27FC236}">
                      <a16:creationId xmlns:a16="http://schemas.microsoft.com/office/drawing/2014/main" id="{2581C49A-5EFC-63AA-70F7-6ADA26678CD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72550" y="4981305"/>
                  <a:ext cx="360039" cy="4847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22860" rIns="0" bIns="0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ja-JP" altLang="en-US" dirty="0">
                      <a:latin typeface="+mn-ea"/>
                      <a:ea typeface="+mn-ea"/>
                    </a:rPr>
                    <a:t>３</a:t>
                  </a:r>
                </a:p>
              </p:txBody>
            </p:sp>
          </p:grpSp>
        </p:grpSp>
        <p:sp>
          <p:nvSpPr>
            <p:cNvPr id="380" name="雲形吹き出し 5">
              <a:extLst>
                <a:ext uri="{FF2B5EF4-FFF2-40B4-BE49-F238E27FC236}">
                  <a16:creationId xmlns:a16="http://schemas.microsoft.com/office/drawing/2014/main" id="{2D4B1AC4-5A10-48D8-C3D8-0B8187C6CC4E}"/>
                </a:ext>
              </a:extLst>
            </p:cNvPr>
            <p:cNvSpPr/>
            <p:nvPr/>
          </p:nvSpPr>
          <p:spPr>
            <a:xfrm>
              <a:off x="5487520" y="1526008"/>
              <a:ext cx="3116928" cy="2378336"/>
            </a:xfrm>
            <a:prstGeom prst="cloudCallout">
              <a:avLst>
                <a:gd name="adj1" fmla="val 56488"/>
                <a:gd name="adj2" fmla="val -55095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94" name="グループ化 393">
            <a:extLst>
              <a:ext uri="{FF2B5EF4-FFF2-40B4-BE49-F238E27FC236}">
                <a16:creationId xmlns:a16="http://schemas.microsoft.com/office/drawing/2014/main" id="{8E2BBAA9-596B-BAA5-252F-0663D8A7CD4B}"/>
              </a:ext>
            </a:extLst>
          </p:cNvPr>
          <p:cNvGrpSpPr/>
          <p:nvPr/>
        </p:nvGrpSpPr>
        <p:grpSpPr>
          <a:xfrm>
            <a:off x="4720604" y="3905918"/>
            <a:ext cx="4128585" cy="3673161"/>
            <a:chOff x="3191006" y="1023873"/>
            <a:chExt cx="5967056" cy="5308830"/>
          </a:xfrm>
        </p:grpSpPr>
        <p:cxnSp>
          <p:nvCxnSpPr>
            <p:cNvPr id="395" name="直線矢印コネクタ 394">
              <a:extLst>
                <a:ext uri="{FF2B5EF4-FFF2-40B4-BE49-F238E27FC236}">
                  <a16:creationId xmlns:a16="http://schemas.microsoft.com/office/drawing/2014/main" id="{3DC7858E-FA00-2F63-D699-4346263BFF6B}"/>
                </a:ext>
              </a:extLst>
            </p:cNvPr>
            <p:cNvCxnSpPr/>
            <p:nvPr/>
          </p:nvCxnSpPr>
          <p:spPr>
            <a:xfrm>
              <a:off x="3191006" y="4136723"/>
              <a:ext cx="570147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6" name="直線矢印コネクタ 395">
              <a:extLst>
                <a:ext uri="{FF2B5EF4-FFF2-40B4-BE49-F238E27FC236}">
                  <a16:creationId xmlns:a16="http://schemas.microsoft.com/office/drawing/2014/main" id="{E696188C-FE9C-2718-7610-D308DE205299}"/>
                </a:ext>
              </a:extLst>
            </p:cNvPr>
            <p:cNvCxnSpPr/>
            <p:nvPr/>
          </p:nvCxnSpPr>
          <p:spPr>
            <a:xfrm flipV="1">
              <a:off x="5999803" y="1280001"/>
              <a:ext cx="0" cy="358662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7" name="パイ 46">
              <a:extLst>
                <a:ext uri="{FF2B5EF4-FFF2-40B4-BE49-F238E27FC236}">
                  <a16:creationId xmlns:a16="http://schemas.microsoft.com/office/drawing/2014/main" id="{5BCB525D-B352-ED1A-692F-C098DB7EB78C}"/>
                </a:ext>
              </a:extLst>
            </p:cNvPr>
            <p:cNvSpPr/>
            <p:nvPr/>
          </p:nvSpPr>
          <p:spPr>
            <a:xfrm>
              <a:off x="3829382" y="1973660"/>
              <a:ext cx="4352305" cy="4359043"/>
            </a:xfrm>
            <a:prstGeom prst="pie">
              <a:avLst>
                <a:gd name="adj1" fmla="val 10794375"/>
                <a:gd name="adj2" fmla="val 215960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98" name="正方形/長方形 397">
              <a:extLst>
                <a:ext uri="{FF2B5EF4-FFF2-40B4-BE49-F238E27FC236}">
                  <a16:creationId xmlns:a16="http://schemas.microsoft.com/office/drawing/2014/main" id="{2FB70974-33EC-8198-7A5E-FB525741D57A}"/>
                </a:ext>
              </a:extLst>
            </p:cNvPr>
            <p:cNvSpPr/>
            <p:nvPr/>
          </p:nvSpPr>
          <p:spPr>
            <a:xfrm>
              <a:off x="8591606" y="3989465"/>
              <a:ext cx="566456" cy="6672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</a:p>
          </p:txBody>
        </p:sp>
        <p:sp>
          <p:nvSpPr>
            <p:cNvPr id="399" name="正方形/長方形 398">
              <a:extLst>
                <a:ext uri="{FF2B5EF4-FFF2-40B4-BE49-F238E27FC236}">
                  <a16:creationId xmlns:a16="http://schemas.microsoft.com/office/drawing/2014/main" id="{409888B7-BBFF-FF9F-5359-83B364DD6CEA}"/>
                </a:ext>
              </a:extLst>
            </p:cNvPr>
            <p:cNvSpPr/>
            <p:nvPr/>
          </p:nvSpPr>
          <p:spPr>
            <a:xfrm>
              <a:off x="5512517" y="1023873"/>
              <a:ext cx="524876" cy="6672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</a:p>
          </p:txBody>
        </p:sp>
        <p:sp>
          <p:nvSpPr>
            <p:cNvPr id="400" name="正方形/長方形 399">
              <a:extLst>
                <a:ext uri="{FF2B5EF4-FFF2-40B4-BE49-F238E27FC236}">
                  <a16:creationId xmlns:a16="http://schemas.microsoft.com/office/drawing/2014/main" id="{71597901-319C-4F58-6D5A-900B2F7CC6A0}"/>
                </a:ext>
              </a:extLst>
            </p:cNvPr>
            <p:cNvSpPr/>
            <p:nvPr/>
          </p:nvSpPr>
          <p:spPr>
            <a:xfrm>
              <a:off x="7917268" y="4047350"/>
              <a:ext cx="566456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２</a:t>
              </a:r>
            </a:p>
          </p:txBody>
        </p:sp>
        <p:sp>
          <p:nvSpPr>
            <p:cNvPr id="401" name="正方形/長方形 400">
              <a:extLst>
                <a:ext uri="{FF2B5EF4-FFF2-40B4-BE49-F238E27FC236}">
                  <a16:creationId xmlns:a16="http://schemas.microsoft.com/office/drawing/2014/main" id="{699AA584-C2D6-BF64-6670-7DDD78310F93}"/>
                </a:ext>
              </a:extLst>
            </p:cNvPr>
            <p:cNvSpPr/>
            <p:nvPr/>
          </p:nvSpPr>
          <p:spPr>
            <a:xfrm>
              <a:off x="3304892" y="4032141"/>
              <a:ext cx="916163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－２</a:t>
              </a:r>
            </a:p>
          </p:txBody>
        </p:sp>
        <p:sp>
          <p:nvSpPr>
            <p:cNvPr id="402" name="正方形/長方形 401">
              <a:extLst>
                <a:ext uri="{FF2B5EF4-FFF2-40B4-BE49-F238E27FC236}">
                  <a16:creationId xmlns:a16="http://schemas.microsoft.com/office/drawing/2014/main" id="{65B15037-87F4-C4BA-B44E-F5983A94603C}"/>
                </a:ext>
              </a:extLst>
            </p:cNvPr>
            <p:cNvSpPr/>
            <p:nvPr/>
          </p:nvSpPr>
          <p:spPr>
            <a:xfrm>
              <a:off x="5747287" y="1542243"/>
              <a:ext cx="524876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２</a:t>
              </a:r>
            </a:p>
          </p:txBody>
        </p:sp>
        <p:sp>
          <p:nvSpPr>
            <p:cNvPr id="403" name="正方形/長方形 402">
              <a:extLst>
                <a:ext uri="{FF2B5EF4-FFF2-40B4-BE49-F238E27FC236}">
                  <a16:creationId xmlns:a16="http://schemas.microsoft.com/office/drawing/2014/main" id="{72E42CBC-7C25-7BD6-23B2-FD105DC312AC}"/>
                </a:ext>
              </a:extLst>
            </p:cNvPr>
            <p:cNvSpPr/>
            <p:nvPr/>
          </p:nvSpPr>
          <p:spPr>
            <a:xfrm>
              <a:off x="8136964" y="3697078"/>
              <a:ext cx="551325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+mn-ea"/>
                </a:rPr>
                <a:t>Ａ</a:t>
              </a:r>
            </a:p>
          </p:txBody>
        </p:sp>
        <p:sp>
          <p:nvSpPr>
            <p:cNvPr id="404" name="正方形/長方形 403">
              <a:extLst>
                <a:ext uri="{FF2B5EF4-FFF2-40B4-BE49-F238E27FC236}">
                  <a16:creationId xmlns:a16="http://schemas.microsoft.com/office/drawing/2014/main" id="{6F7F7092-6509-E067-371E-5C057980F18E}"/>
                </a:ext>
              </a:extLst>
            </p:cNvPr>
            <p:cNvSpPr/>
            <p:nvPr/>
          </p:nvSpPr>
          <p:spPr>
            <a:xfrm>
              <a:off x="5615167" y="4000797"/>
              <a:ext cx="551325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/>
                <a:t>O</a:t>
              </a:r>
              <a:endParaRPr lang="ja-JP" altLang="en-US" sz="2000" dirty="0"/>
            </a:p>
          </p:txBody>
        </p:sp>
      </p:grpSp>
      <p:sp>
        <p:nvSpPr>
          <p:cNvPr id="405" name="正方形/長方形 404">
            <a:extLst>
              <a:ext uri="{FF2B5EF4-FFF2-40B4-BE49-F238E27FC236}">
                <a16:creationId xmlns:a16="http://schemas.microsoft.com/office/drawing/2014/main" id="{63463B6E-61C3-2FCC-6C3A-2DCB23D190B1}"/>
              </a:ext>
            </a:extLst>
          </p:cNvPr>
          <p:cNvSpPr/>
          <p:nvPr/>
        </p:nvSpPr>
        <p:spPr>
          <a:xfrm>
            <a:off x="7363090" y="4455080"/>
            <a:ext cx="13673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Ｐ（</a:t>
            </a:r>
            <a:r>
              <a:rPr lang="ja-JP" altLang="en-US" sz="20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000" dirty="0"/>
              <a:t>,</a:t>
            </a:r>
            <a:r>
              <a:rPr lang="ja-JP" altLang="en-US" sz="20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000" dirty="0"/>
              <a:t>）</a:t>
            </a:r>
          </a:p>
        </p:txBody>
      </p:sp>
      <p:grpSp>
        <p:nvGrpSpPr>
          <p:cNvPr id="406" name="グループ化 405">
            <a:extLst>
              <a:ext uri="{FF2B5EF4-FFF2-40B4-BE49-F238E27FC236}">
                <a16:creationId xmlns:a16="http://schemas.microsoft.com/office/drawing/2014/main" id="{A6EE6EED-31F3-D163-F36C-64E2DEFAD39E}"/>
              </a:ext>
            </a:extLst>
          </p:cNvPr>
          <p:cNvGrpSpPr/>
          <p:nvPr/>
        </p:nvGrpSpPr>
        <p:grpSpPr>
          <a:xfrm rot="5400000" flipH="1">
            <a:off x="6399824" y="5030810"/>
            <a:ext cx="1265478" cy="715477"/>
            <a:chOff x="5994463" y="2185512"/>
            <a:chExt cx="942755" cy="1962341"/>
          </a:xfrm>
        </p:grpSpPr>
        <p:cxnSp>
          <p:nvCxnSpPr>
            <p:cNvPr id="407" name="直線コネクタ 406">
              <a:extLst>
                <a:ext uri="{FF2B5EF4-FFF2-40B4-BE49-F238E27FC236}">
                  <a16:creationId xmlns:a16="http://schemas.microsoft.com/office/drawing/2014/main" id="{61EDB243-13CD-5C0E-12F9-B17DD28F5321}"/>
                </a:ext>
              </a:extLst>
            </p:cNvPr>
            <p:cNvCxnSpPr/>
            <p:nvPr/>
          </p:nvCxnSpPr>
          <p:spPr>
            <a:xfrm>
              <a:off x="6937218" y="2204864"/>
              <a:ext cx="0" cy="1942989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8" name="直線コネクタ 407">
              <a:extLst>
                <a:ext uri="{FF2B5EF4-FFF2-40B4-BE49-F238E27FC236}">
                  <a16:creationId xmlns:a16="http://schemas.microsoft.com/office/drawing/2014/main" id="{8AEA7E4B-A55E-F71A-5EB6-E8C1579E3478}"/>
                </a:ext>
              </a:extLst>
            </p:cNvPr>
            <p:cNvCxnSpPr/>
            <p:nvPr/>
          </p:nvCxnSpPr>
          <p:spPr>
            <a:xfrm>
              <a:off x="5994464" y="2185512"/>
              <a:ext cx="930727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9" name="Group 26">
            <a:extLst>
              <a:ext uri="{FF2B5EF4-FFF2-40B4-BE49-F238E27FC236}">
                <a16:creationId xmlns:a16="http://schemas.microsoft.com/office/drawing/2014/main" id="{1C58410A-D2A4-D0EB-5FD9-B9DD6A87D6AD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5127632" y="5872450"/>
            <a:ext cx="3039097" cy="192737"/>
            <a:chOff x="567" y="527"/>
            <a:chExt cx="4263" cy="0"/>
          </a:xfrm>
        </p:grpSpPr>
        <p:sp>
          <p:nvSpPr>
            <p:cNvPr id="410" name="Line 27">
              <a:extLst>
                <a:ext uri="{FF2B5EF4-FFF2-40B4-BE49-F238E27FC236}">
                  <a16:creationId xmlns:a16="http://schemas.microsoft.com/office/drawing/2014/main" id="{2B590982-82F0-E029-CEE6-937BCE66504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99" y="527"/>
              <a:ext cx="2131" cy="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1" name="Line 28">
              <a:extLst>
                <a:ext uri="{FF2B5EF4-FFF2-40B4-BE49-F238E27FC236}">
                  <a16:creationId xmlns:a16="http://schemas.microsoft.com/office/drawing/2014/main" id="{6F139845-7FB2-DE89-7663-E1FCDF02B0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7" y="527"/>
              <a:ext cx="2131" cy="0"/>
            </a:xfrm>
            <a:prstGeom prst="line">
              <a:avLst/>
            </a:prstGeom>
            <a:noFill/>
            <a:ln w="25400">
              <a:solidFill>
                <a:schemeClr val="bg1">
                  <a:alpha val="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412" name="グループ化 411">
            <a:extLst>
              <a:ext uri="{FF2B5EF4-FFF2-40B4-BE49-F238E27FC236}">
                <a16:creationId xmlns:a16="http://schemas.microsoft.com/office/drawing/2014/main" id="{6D6279FF-C71D-D89B-E6A2-BE2F65E1F766}"/>
              </a:ext>
            </a:extLst>
          </p:cNvPr>
          <p:cNvGrpSpPr/>
          <p:nvPr/>
        </p:nvGrpSpPr>
        <p:grpSpPr>
          <a:xfrm>
            <a:off x="6308058" y="4600382"/>
            <a:ext cx="453366" cy="484802"/>
            <a:chOff x="3160405" y="5100483"/>
            <a:chExt cx="453366" cy="484802"/>
          </a:xfrm>
        </p:grpSpPr>
        <p:sp>
          <p:nvSpPr>
            <p:cNvPr id="413" name="フリーフォーム 79">
              <a:extLst>
                <a:ext uri="{FF2B5EF4-FFF2-40B4-BE49-F238E27FC236}">
                  <a16:creationId xmlns:a16="http://schemas.microsoft.com/office/drawing/2014/main" id="{1B6B5BA1-B047-AB3D-3F81-23D350FB6FF1}"/>
                </a:ext>
              </a:extLst>
            </p:cNvPr>
            <p:cNvSpPr/>
            <p:nvPr/>
          </p:nvSpPr>
          <p:spPr bwMode="auto">
            <a:xfrm>
              <a:off x="3160405" y="5157193"/>
              <a:ext cx="98087" cy="224938"/>
            </a:xfrm>
            <a:custGeom>
              <a:avLst/>
              <a:gdLst>
                <a:gd name="connsiteX0" fmla="*/ 0 w 410547"/>
                <a:gd name="connsiteY0" fmla="*/ 513183 h 709126"/>
                <a:gd name="connsiteX1" fmla="*/ 93306 w 410547"/>
                <a:gd name="connsiteY1" fmla="*/ 410546 h 709126"/>
                <a:gd name="connsiteX2" fmla="*/ 195943 w 410547"/>
                <a:gd name="connsiteY2" fmla="*/ 709126 h 709126"/>
                <a:gd name="connsiteX3" fmla="*/ 410547 w 410547"/>
                <a:gd name="connsiteY3" fmla="*/ 0 h 70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547" h="709126">
                  <a:moveTo>
                    <a:pt x="0" y="513183"/>
                  </a:moveTo>
                  <a:lnTo>
                    <a:pt x="93306" y="410546"/>
                  </a:lnTo>
                  <a:lnTo>
                    <a:pt x="195943" y="709126"/>
                  </a:lnTo>
                  <a:lnTo>
                    <a:pt x="410547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cxnSp>
          <p:nvCxnSpPr>
            <p:cNvPr id="414" name="直線コネクタ 413">
              <a:extLst>
                <a:ext uri="{FF2B5EF4-FFF2-40B4-BE49-F238E27FC236}">
                  <a16:creationId xmlns:a16="http://schemas.microsoft.com/office/drawing/2014/main" id="{F4B3AB59-7816-CABF-7ED1-2151461270D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240570" y="5173094"/>
              <a:ext cx="2485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5" name="Text Box 22">
              <a:extLst>
                <a:ext uri="{FF2B5EF4-FFF2-40B4-BE49-F238E27FC236}">
                  <a16:creationId xmlns:a16="http://schemas.microsoft.com/office/drawing/2014/main" id="{CAA1A8BF-5385-7F1D-B27C-90AED226BC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3731" y="5100483"/>
              <a:ext cx="360040" cy="48480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000" dirty="0">
                  <a:latin typeface="+mn-ea"/>
                  <a:ea typeface="+mn-ea"/>
                </a:rPr>
                <a:t>３</a:t>
              </a:r>
            </a:p>
          </p:txBody>
        </p:sp>
      </p:grpSp>
      <p:sp>
        <p:nvSpPr>
          <p:cNvPr id="417" name="正方形/長方形 416">
            <a:extLst>
              <a:ext uri="{FF2B5EF4-FFF2-40B4-BE49-F238E27FC236}">
                <a16:creationId xmlns:a16="http://schemas.microsoft.com/office/drawing/2014/main" id="{28219067-CB7F-D4F6-0E4E-D47B84F2E71A}"/>
              </a:ext>
            </a:extLst>
          </p:cNvPr>
          <p:cNvSpPr/>
          <p:nvPr/>
        </p:nvSpPr>
        <p:spPr>
          <a:xfrm>
            <a:off x="7213633" y="5986331"/>
            <a:ext cx="3760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１</a:t>
            </a:r>
          </a:p>
        </p:txBody>
      </p:sp>
      <p:sp>
        <p:nvSpPr>
          <p:cNvPr id="418" name="正方形/長方形 417">
            <a:extLst>
              <a:ext uri="{FF2B5EF4-FFF2-40B4-BE49-F238E27FC236}">
                <a16:creationId xmlns:a16="http://schemas.microsoft.com/office/drawing/2014/main" id="{41560151-F653-2E02-4893-EEC987399A49}"/>
              </a:ext>
            </a:extLst>
          </p:cNvPr>
          <p:cNvSpPr/>
          <p:nvPr/>
        </p:nvSpPr>
        <p:spPr>
          <a:xfrm>
            <a:off x="860140" y="3190689"/>
            <a:ext cx="44346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右の図のように、 ∠ＡＯＰ＝６０</a:t>
            </a:r>
            <a:r>
              <a:rPr lang="en-US" altLang="ja-JP" sz="2400" dirty="0"/>
              <a:t>°</a:t>
            </a:r>
          </a:p>
        </p:txBody>
      </p:sp>
      <p:sp>
        <p:nvSpPr>
          <p:cNvPr id="419" name="正方形/長方形 418">
            <a:extLst>
              <a:ext uri="{FF2B5EF4-FFF2-40B4-BE49-F238E27FC236}">
                <a16:creationId xmlns:a16="http://schemas.microsoft.com/office/drawing/2014/main" id="{91A67376-0E0D-501E-DF66-86D7A78840F6}"/>
              </a:ext>
            </a:extLst>
          </p:cNvPr>
          <p:cNvSpPr/>
          <p:nvPr/>
        </p:nvSpPr>
        <p:spPr>
          <a:xfrm>
            <a:off x="574354" y="3537797"/>
            <a:ext cx="19740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点Ｐの座標は</a:t>
            </a:r>
            <a:endParaRPr lang="en-US" altLang="ja-JP" sz="2400" dirty="0"/>
          </a:p>
        </p:txBody>
      </p:sp>
      <p:grpSp>
        <p:nvGrpSpPr>
          <p:cNvPr id="420" name="グループ化 419">
            <a:extLst>
              <a:ext uri="{FF2B5EF4-FFF2-40B4-BE49-F238E27FC236}">
                <a16:creationId xmlns:a16="http://schemas.microsoft.com/office/drawing/2014/main" id="{2B0A6A76-8BEF-0292-EE20-E3842868A79F}"/>
              </a:ext>
            </a:extLst>
          </p:cNvPr>
          <p:cNvGrpSpPr/>
          <p:nvPr/>
        </p:nvGrpSpPr>
        <p:grpSpPr>
          <a:xfrm>
            <a:off x="2449946" y="3544342"/>
            <a:ext cx="1950729" cy="484802"/>
            <a:chOff x="1071907" y="4400062"/>
            <a:chExt cx="1950729" cy="484802"/>
          </a:xfrm>
        </p:grpSpPr>
        <p:sp>
          <p:nvSpPr>
            <p:cNvPr id="421" name="正方形/長方形 420">
              <a:extLst>
                <a:ext uri="{FF2B5EF4-FFF2-40B4-BE49-F238E27FC236}">
                  <a16:creationId xmlns:a16="http://schemas.microsoft.com/office/drawing/2014/main" id="{C01311F1-601E-BD8F-56C4-04CC84D0C689}"/>
                </a:ext>
              </a:extLst>
            </p:cNvPr>
            <p:cNvSpPr/>
            <p:nvPr/>
          </p:nvSpPr>
          <p:spPr>
            <a:xfrm>
              <a:off x="1071907" y="4400808"/>
              <a:ext cx="195072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　　， ３　）</a:t>
              </a:r>
              <a:endParaRPr lang="en-US" altLang="ja-JP" sz="2400" dirty="0"/>
            </a:p>
          </p:txBody>
        </p:sp>
        <p:grpSp>
          <p:nvGrpSpPr>
            <p:cNvPr id="422" name="グループ化 421">
              <a:extLst>
                <a:ext uri="{FF2B5EF4-FFF2-40B4-BE49-F238E27FC236}">
                  <a16:creationId xmlns:a16="http://schemas.microsoft.com/office/drawing/2014/main" id="{FC700FAA-95E5-B9A3-1536-FFA47BE0D976}"/>
                </a:ext>
              </a:extLst>
            </p:cNvPr>
            <p:cNvGrpSpPr/>
            <p:nvPr/>
          </p:nvGrpSpPr>
          <p:grpSpPr>
            <a:xfrm>
              <a:off x="1404234" y="4400062"/>
              <a:ext cx="842598" cy="484802"/>
              <a:chOff x="2294664" y="5794077"/>
              <a:chExt cx="842598" cy="484802"/>
            </a:xfrm>
          </p:grpSpPr>
          <p:sp>
            <p:nvSpPr>
              <p:cNvPr id="423" name="フリーフォーム 93">
                <a:extLst>
                  <a:ext uri="{FF2B5EF4-FFF2-40B4-BE49-F238E27FC236}">
                    <a16:creationId xmlns:a16="http://schemas.microsoft.com/office/drawing/2014/main" id="{5FC1CBDC-2586-930C-9509-BDFEFBCCBD3B}"/>
                  </a:ext>
                </a:extLst>
              </p:cNvPr>
              <p:cNvSpPr/>
              <p:nvPr/>
            </p:nvSpPr>
            <p:spPr bwMode="auto">
              <a:xfrm>
                <a:off x="2716239" y="5890207"/>
                <a:ext cx="145710" cy="284603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424" name="直線コネクタ 423">
                <a:extLst>
                  <a:ext uri="{FF2B5EF4-FFF2-40B4-BE49-F238E27FC236}">
                    <a16:creationId xmlns:a16="http://schemas.microsoft.com/office/drawing/2014/main" id="{9A1272C5-12DE-8BBA-6261-6D639E962522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2840521" y="5870439"/>
                <a:ext cx="29674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5" name="Text Box 22">
                <a:extLst>
                  <a:ext uri="{FF2B5EF4-FFF2-40B4-BE49-F238E27FC236}">
                    <a16:creationId xmlns:a16="http://schemas.microsoft.com/office/drawing/2014/main" id="{F6F8FC61-BC3C-3768-A48A-FC9DBA4F9B0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94664" y="5794077"/>
                <a:ext cx="360040" cy="484802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sz="2400" dirty="0">
                    <a:latin typeface="+mn-ea"/>
                    <a:ea typeface="+mn-ea"/>
                  </a:rPr>
                  <a:t>１</a:t>
                </a:r>
              </a:p>
            </p:txBody>
          </p:sp>
        </p:grpSp>
      </p:grpSp>
      <p:sp>
        <p:nvSpPr>
          <p:cNvPr id="427" name="正方形/長方形 426">
            <a:extLst>
              <a:ext uri="{FF2B5EF4-FFF2-40B4-BE49-F238E27FC236}">
                <a16:creationId xmlns:a16="http://schemas.microsoft.com/office/drawing/2014/main" id="{860C631E-CE89-E51D-7276-F2A7D9DC2BDA}"/>
              </a:ext>
            </a:extLst>
          </p:cNvPr>
          <p:cNvSpPr/>
          <p:nvPr/>
        </p:nvSpPr>
        <p:spPr>
          <a:xfrm>
            <a:off x="6865500" y="5037289"/>
            <a:ext cx="4192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２</a:t>
            </a:r>
          </a:p>
        </p:txBody>
      </p:sp>
      <p:sp>
        <p:nvSpPr>
          <p:cNvPr id="428" name="正方形/長方形 427">
            <a:extLst>
              <a:ext uri="{FF2B5EF4-FFF2-40B4-BE49-F238E27FC236}">
                <a16:creationId xmlns:a16="http://schemas.microsoft.com/office/drawing/2014/main" id="{B2984CB9-B883-8F5D-8CA7-8D48B41B5328}"/>
              </a:ext>
            </a:extLst>
          </p:cNvPr>
          <p:cNvSpPr/>
          <p:nvPr/>
        </p:nvSpPr>
        <p:spPr>
          <a:xfrm>
            <a:off x="4704587" y="3201098"/>
            <a:ext cx="38844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　半円の半径を２にすると、</a:t>
            </a:r>
            <a:endParaRPr lang="en-US" altLang="ja-JP" sz="2400" dirty="0"/>
          </a:p>
        </p:txBody>
      </p:sp>
      <p:sp>
        <p:nvSpPr>
          <p:cNvPr id="429" name="円弧 428">
            <a:extLst>
              <a:ext uri="{FF2B5EF4-FFF2-40B4-BE49-F238E27FC236}">
                <a16:creationId xmlns:a16="http://schemas.microsoft.com/office/drawing/2014/main" id="{F21077D0-B788-F8EA-ED66-E855002244ED}"/>
              </a:ext>
            </a:extLst>
          </p:cNvPr>
          <p:cNvSpPr/>
          <p:nvPr/>
        </p:nvSpPr>
        <p:spPr>
          <a:xfrm>
            <a:off x="6303712" y="5714637"/>
            <a:ext cx="706721" cy="691884"/>
          </a:xfrm>
          <a:prstGeom prst="arc">
            <a:avLst>
              <a:gd name="adj1" fmla="val 18070842"/>
              <a:gd name="adj2" fmla="val 21592303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31" name="正方形/長方形 430">
            <a:extLst>
              <a:ext uri="{FF2B5EF4-FFF2-40B4-BE49-F238E27FC236}">
                <a16:creationId xmlns:a16="http://schemas.microsoft.com/office/drawing/2014/main" id="{0ED8516D-AD20-558B-5252-CD54111CFEFB}"/>
              </a:ext>
            </a:extLst>
          </p:cNvPr>
          <p:cNvSpPr/>
          <p:nvPr/>
        </p:nvSpPr>
        <p:spPr>
          <a:xfrm>
            <a:off x="7047744" y="5698416"/>
            <a:ext cx="9795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６０</a:t>
            </a:r>
            <a:r>
              <a:rPr lang="en-US" altLang="ja-JP" sz="2000" dirty="0"/>
              <a:t>°</a:t>
            </a:r>
            <a:endParaRPr lang="ja-JP" altLang="en-US" sz="2000" dirty="0"/>
          </a:p>
        </p:txBody>
      </p:sp>
      <p:sp>
        <p:nvSpPr>
          <p:cNvPr id="440" name="正方形/長方形 439">
            <a:extLst>
              <a:ext uri="{FF2B5EF4-FFF2-40B4-BE49-F238E27FC236}">
                <a16:creationId xmlns:a16="http://schemas.microsoft.com/office/drawing/2014/main" id="{1BF23B90-BFEF-F4EB-3927-F9713FEFE4C3}"/>
              </a:ext>
            </a:extLst>
          </p:cNvPr>
          <p:cNvSpPr/>
          <p:nvPr/>
        </p:nvSpPr>
        <p:spPr>
          <a:xfrm>
            <a:off x="862310" y="4043539"/>
            <a:ext cx="19595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よって、</a:t>
            </a:r>
            <a:endParaRPr lang="en-US" altLang="ja-JP" sz="2400" dirty="0"/>
          </a:p>
        </p:txBody>
      </p:sp>
      <p:sp>
        <p:nvSpPr>
          <p:cNvPr id="441" name="正方形/長方形 440">
            <a:extLst>
              <a:ext uri="{FF2B5EF4-FFF2-40B4-BE49-F238E27FC236}">
                <a16:creationId xmlns:a16="http://schemas.microsoft.com/office/drawing/2014/main" id="{8AFFEFD3-04F5-544E-7EA6-53AC3BBEEF01}"/>
              </a:ext>
            </a:extLst>
          </p:cNvPr>
          <p:cNvSpPr/>
          <p:nvPr/>
        </p:nvSpPr>
        <p:spPr>
          <a:xfrm>
            <a:off x="1854074" y="3995920"/>
            <a:ext cx="14192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/>
              <a:t> </a:t>
            </a:r>
            <a:r>
              <a:rPr lang="en-US" altLang="ja-JP" sz="2400" dirty="0"/>
              <a:t>sin</a:t>
            </a:r>
            <a:r>
              <a:rPr lang="ja-JP" altLang="en-US" sz="2400" dirty="0"/>
              <a:t>６０</a:t>
            </a:r>
            <a:r>
              <a:rPr lang="en-US" altLang="ja-JP" sz="2400" dirty="0"/>
              <a:t>°</a:t>
            </a:r>
          </a:p>
        </p:txBody>
      </p:sp>
      <p:grpSp>
        <p:nvGrpSpPr>
          <p:cNvPr id="442" name="グループ化 441">
            <a:extLst>
              <a:ext uri="{FF2B5EF4-FFF2-40B4-BE49-F238E27FC236}">
                <a16:creationId xmlns:a16="http://schemas.microsoft.com/office/drawing/2014/main" id="{49A8C563-2DC3-C24E-5CCA-CC9754E7A230}"/>
              </a:ext>
            </a:extLst>
          </p:cNvPr>
          <p:cNvGrpSpPr/>
          <p:nvPr/>
        </p:nvGrpSpPr>
        <p:grpSpPr>
          <a:xfrm>
            <a:off x="2902385" y="4732055"/>
            <a:ext cx="1045850" cy="749697"/>
            <a:chOff x="3873621" y="5393714"/>
            <a:chExt cx="1045850" cy="749697"/>
          </a:xfrm>
        </p:grpSpPr>
        <p:sp>
          <p:nvSpPr>
            <p:cNvPr id="443" name="正方形/長方形 442">
              <a:extLst>
                <a:ext uri="{FF2B5EF4-FFF2-40B4-BE49-F238E27FC236}">
                  <a16:creationId xmlns:a16="http://schemas.microsoft.com/office/drawing/2014/main" id="{4E7075EC-C911-EAD7-9ABF-61CE710808AB}"/>
                </a:ext>
              </a:extLst>
            </p:cNvPr>
            <p:cNvSpPr/>
            <p:nvPr/>
          </p:nvSpPr>
          <p:spPr>
            <a:xfrm>
              <a:off x="4415415" y="5393714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2400" dirty="0"/>
            </a:p>
          </p:txBody>
        </p:sp>
        <p:sp>
          <p:nvSpPr>
            <p:cNvPr id="444" name="正方形/長方形 443">
              <a:extLst>
                <a:ext uri="{FF2B5EF4-FFF2-40B4-BE49-F238E27FC236}">
                  <a16:creationId xmlns:a16="http://schemas.microsoft.com/office/drawing/2014/main" id="{44089A77-1962-DC54-7C0C-84902E811E33}"/>
                </a:ext>
              </a:extLst>
            </p:cNvPr>
            <p:cNvSpPr/>
            <p:nvPr/>
          </p:nvSpPr>
          <p:spPr>
            <a:xfrm>
              <a:off x="4415415" y="5681746"/>
              <a:ext cx="39466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２</a:t>
              </a:r>
              <a:endParaRPr lang="ja-JP" altLang="en-US" sz="2400" dirty="0"/>
            </a:p>
          </p:txBody>
        </p:sp>
        <p:cxnSp>
          <p:nvCxnSpPr>
            <p:cNvPr id="445" name="直線コネクタ 444">
              <a:extLst>
                <a:ext uri="{FF2B5EF4-FFF2-40B4-BE49-F238E27FC236}">
                  <a16:creationId xmlns:a16="http://schemas.microsoft.com/office/drawing/2014/main" id="{AE587AF1-F3DA-E320-14F0-097675A8D68D}"/>
                </a:ext>
              </a:extLst>
            </p:cNvPr>
            <p:cNvCxnSpPr>
              <a:cxnSpLocks/>
            </p:cNvCxnSpPr>
            <p:nvPr/>
          </p:nvCxnSpPr>
          <p:spPr>
            <a:xfrm>
              <a:off x="4330078" y="5768878"/>
              <a:ext cx="58939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6" name="正方形/長方形 445">
              <a:extLst>
                <a:ext uri="{FF2B5EF4-FFF2-40B4-BE49-F238E27FC236}">
                  <a16:creationId xmlns:a16="http://schemas.microsoft.com/office/drawing/2014/main" id="{2FD4631C-F280-75F9-77D5-45787A7B997C}"/>
                </a:ext>
              </a:extLst>
            </p:cNvPr>
            <p:cNvSpPr/>
            <p:nvPr/>
          </p:nvSpPr>
          <p:spPr>
            <a:xfrm>
              <a:off x="3873621" y="5559397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＝</a:t>
              </a:r>
              <a:endParaRPr lang="ja-JP" altLang="en-US" sz="2400" dirty="0"/>
            </a:p>
          </p:txBody>
        </p:sp>
      </p:grpSp>
      <p:sp>
        <p:nvSpPr>
          <p:cNvPr id="447" name="正方形/長方形 446">
            <a:extLst>
              <a:ext uri="{FF2B5EF4-FFF2-40B4-BE49-F238E27FC236}">
                <a16:creationId xmlns:a16="http://schemas.microsoft.com/office/drawing/2014/main" id="{C9672D3C-D11D-8738-8303-69004E715506}"/>
              </a:ext>
            </a:extLst>
          </p:cNvPr>
          <p:cNvSpPr/>
          <p:nvPr/>
        </p:nvSpPr>
        <p:spPr>
          <a:xfrm>
            <a:off x="1831939" y="4909717"/>
            <a:ext cx="1650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 </a:t>
            </a:r>
            <a:r>
              <a:rPr lang="en-US" altLang="ja-JP" sz="2400" dirty="0"/>
              <a:t>cos</a:t>
            </a:r>
            <a:r>
              <a:rPr lang="ja-JP" altLang="en-US" sz="2400" dirty="0"/>
              <a:t>６０</a:t>
            </a:r>
            <a:r>
              <a:rPr lang="en-US" altLang="ja-JP" sz="2400" dirty="0"/>
              <a:t>°</a:t>
            </a:r>
          </a:p>
        </p:txBody>
      </p:sp>
      <p:grpSp>
        <p:nvGrpSpPr>
          <p:cNvPr id="448" name="グループ化 447">
            <a:extLst>
              <a:ext uri="{FF2B5EF4-FFF2-40B4-BE49-F238E27FC236}">
                <a16:creationId xmlns:a16="http://schemas.microsoft.com/office/drawing/2014/main" id="{455F7B79-DEB7-2439-858E-F2290E71CD45}"/>
              </a:ext>
            </a:extLst>
          </p:cNvPr>
          <p:cNvGrpSpPr/>
          <p:nvPr/>
        </p:nvGrpSpPr>
        <p:grpSpPr>
          <a:xfrm>
            <a:off x="55372" y="4437112"/>
            <a:ext cx="1671568" cy="766134"/>
            <a:chOff x="1067181" y="4783150"/>
            <a:chExt cx="1671568" cy="766134"/>
          </a:xfrm>
        </p:grpSpPr>
        <p:grpSp>
          <p:nvGrpSpPr>
            <p:cNvPr id="449" name="グループ化 448">
              <a:extLst>
                <a:ext uri="{FF2B5EF4-FFF2-40B4-BE49-F238E27FC236}">
                  <a16:creationId xmlns:a16="http://schemas.microsoft.com/office/drawing/2014/main" id="{36DA7F6D-FEAD-E58F-FE57-5FA425256050}"/>
                </a:ext>
              </a:extLst>
            </p:cNvPr>
            <p:cNvGrpSpPr/>
            <p:nvPr/>
          </p:nvGrpSpPr>
          <p:grpSpPr>
            <a:xfrm>
              <a:off x="1067181" y="4783150"/>
              <a:ext cx="1539124" cy="766134"/>
              <a:chOff x="107504" y="4607082"/>
              <a:chExt cx="1539124" cy="766134"/>
            </a:xfrm>
          </p:grpSpPr>
          <p:sp>
            <p:nvSpPr>
              <p:cNvPr id="451" name="正方形/長方形 450">
                <a:extLst>
                  <a:ext uri="{FF2B5EF4-FFF2-40B4-BE49-F238E27FC236}">
                    <a16:creationId xmlns:a16="http://schemas.microsoft.com/office/drawing/2014/main" id="{57DB8067-8DB2-61F7-052A-96649C3E25FF}"/>
                  </a:ext>
                </a:extLst>
              </p:cNvPr>
              <p:cNvSpPr/>
              <p:nvPr/>
            </p:nvSpPr>
            <p:spPr>
              <a:xfrm>
                <a:off x="107504" y="4779736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sin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452" name="グループ化 451">
                <a:extLst>
                  <a:ext uri="{FF2B5EF4-FFF2-40B4-BE49-F238E27FC236}">
                    <a16:creationId xmlns:a16="http://schemas.microsoft.com/office/drawing/2014/main" id="{9F63EB92-3BF8-9A3D-2BB4-5162304177D8}"/>
                  </a:ext>
                </a:extLst>
              </p:cNvPr>
              <p:cNvGrpSpPr/>
              <p:nvPr/>
            </p:nvGrpSpPr>
            <p:grpSpPr>
              <a:xfrm>
                <a:off x="720734" y="4768945"/>
                <a:ext cx="925894" cy="461665"/>
                <a:chOff x="1154857" y="2196452"/>
                <a:chExt cx="925894" cy="461665"/>
              </a:xfrm>
            </p:grpSpPr>
            <p:sp>
              <p:nvSpPr>
                <p:cNvPr id="459" name="正方形/長方形 458">
                  <a:extLst>
                    <a:ext uri="{FF2B5EF4-FFF2-40B4-BE49-F238E27FC236}">
                      <a16:creationId xmlns:a16="http://schemas.microsoft.com/office/drawing/2014/main" id="{FF63E713-8A5E-3F58-849B-3E0A0F563BB2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460" name="直線コネクタ 459">
                  <a:extLst>
                    <a:ext uri="{FF2B5EF4-FFF2-40B4-BE49-F238E27FC236}">
                      <a16:creationId xmlns:a16="http://schemas.microsoft.com/office/drawing/2014/main" id="{15DD419D-510E-793F-FAF3-1A53071F7602}"/>
                    </a:ext>
                  </a:extLst>
                </p:cNvPr>
                <p:cNvCxnSpPr/>
                <p:nvPr/>
              </p:nvCxnSpPr>
              <p:spPr bwMode="auto">
                <a:xfrm>
                  <a:off x="1571153" y="2441711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53" name="グループ化 452">
                <a:extLst>
                  <a:ext uri="{FF2B5EF4-FFF2-40B4-BE49-F238E27FC236}">
                    <a16:creationId xmlns:a16="http://schemas.microsoft.com/office/drawing/2014/main" id="{037078EF-0A4A-EA03-EBB8-E450F9D711B8}"/>
                  </a:ext>
                </a:extLst>
              </p:cNvPr>
              <p:cNvGrpSpPr/>
              <p:nvPr/>
            </p:nvGrpSpPr>
            <p:grpSpPr>
              <a:xfrm>
                <a:off x="1118940" y="4960282"/>
                <a:ext cx="471570" cy="412934"/>
                <a:chOff x="3937546" y="3415467"/>
                <a:chExt cx="471570" cy="412934"/>
              </a:xfrm>
            </p:grpSpPr>
            <p:sp>
              <p:nvSpPr>
                <p:cNvPr id="457" name="正方形/長方形 456">
                  <a:extLst>
                    <a:ext uri="{FF2B5EF4-FFF2-40B4-BE49-F238E27FC236}">
                      <a16:creationId xmlns:a16="http://schemas.microsoft.com/office/drawing/2014/main" id="{A7EAD6C0-F5DA-A462-4DC5-8A6211D8ABBD}"/>
                    </a:ext>
                  </a:extLst>
                </p:cNvPr>
                <p:cNvSpPr/>
                <p:nvPr/>
              </p:nvSpPr>
              <p:spPr>
                <a:xfrm>
                  <a:off x="4059248" y="3514962"/>
                  <a:ext cx="261357" cy="261357"/>
                </a:xfrm>
                <a:prstGeom prst="rect">
                  <a:avLst/>
                </a:prstGeom>
                <a:solidFill>
                  <a:srgbClr val="92D050">
                    <a:alpha val="36000"/>
                  </a:srgbClr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458" name="正方形/長方形 457">
                  <a:extLst>
                    <a:ext uri="{FF2B5EF4-FFF2-40B4-BE49-F238E27FC236}">
                      <a16:creationId xmlns:a16="http://schemas.microsoft.com/office/drawing/2014/main" id="{FEF1A31F-B593-D79B-337F-309FB8836632}"/>
                    </a:ext>
                  </a:extLst>
                </p:cNvPr>
                <p:cNvSpPr/>
                <p:nvPr/>
              </p:nvSpPr>
              <p:spPr>
                <a:xfrm>
                  <a:off x="3937546" y="3415467"/>
                  <a:ext cx="471570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ｒ</a:t>
                  </a:r>
                </a:p>
              </p:txBody>
            </p:sp>
          </p:grpSp>
          <p:grpSp>
            <p:nvGrpSpPr>
              <p:cNvPr id="454" name="グループ化 453">
                <a:extLst>
                  <a:ext uri="{FF2B5EF4-FFF2-40B4-BE49-F238E27FC236}">
                    <a16:creationId xmlns:a16="http://schemas.microsoft.com/office/drawing/2014/main" id="{858D0344-0CE5-B4B0-8C7E-D856F4A167E9}"/>
                  </a:ext>
                </a:extLst>
              </p:cNvPr>
              <p:cNvGrpSpPr/>
              <p:nvPr/>
            </p:nvGrpSpPr>
            <p:grpSpPr>
              <a:xfrm>
                <a:off x="1129841" y="4607082"/>
                <a:ext cx="371199" cy="412934"/>
                <a:chOff x="4336422" y="1952830"/>
                <a:chExt cx="371199" cy="412934"/>
              </a:xfrm>
            </p:grpSpPr>
            <p:sp>
              <p:nvSpPr>
                <p:cNvPr id="455" name="正方形/長方形 454">
                  <a:extLst>
                    <a:ext uri="{FF2B5EF4-FFF2-40B4-BE49-F238E27FC236}">
                      <a16:creationId xmlns:a16="http://schemas.microsoft.com/office/drawing/2014/main" id="{643CAF01-6718-C7BA-8BC8-CA195C1DC274}"/>
                    </a:ext>
                  </a:extLst>
                </p:cNvPr>
                <p:cNvSpPr/>
                <p:nvPr/>
              </p:nvSpPr>
              <p:spPr>
                <a:xfrm>
                  <a:off x="4446264" y="2060141"/>
                  <a:ext cx="261357" cy="261357"/>
                </a:xfrm>
                <a:prstGeom prst="rect">
                  <a:avLst/>
                </a:prstGeom>
                <a:solidFill>
                  <a:srgbClr val="FF0000">
                    <a:alpha val="36000"/>
                  </a:srgbClr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456" name="正方形/長方形 455">
                  <a:extLst>
                    <a:ext uri="{FF2B5EF4-FFF2-40B4-BE49-F238E27FC236}">
                      <a16:creationId xmlns:a16="http://schemas.microsoft.com/office/drawing/2014/main" id="{BCB054FB-025C-AD5C-6589-3188E1BE5DF2}"/>
                    </a:ext>
                  </a:extLst>
                </p:cNvPr>
                <p:cNvSpPr/>
                <p:nvPr/>
              </p:nvSpPr>
              <p:spPr>
                <a:xfrm>
                  <a:off x="4336422" y="1952830"/>
                  <a:ext cx="365963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ｙ</a:t>
                  </a:r>
                </a:p>
              </p:txBody>
            </p:sp>
          </p:grpSp>
        </p:grpSp>
        <p:sp>
          <p:nvSpPr>
            <p:cNvPr id="450" name="吹き出し: 角を丸めた四角形 449">
              <a:extLst>
                <a:ext uri="{FF2B5EF4-FFF2-40B4-BE49-F238E27FC236}">
                  <a16:creationId xmlns:a16="http://schemas.microsoft.com/office/drawing/2014/main" id="{55146410-18A4-6819-9C61-6329081933D5}"/>
                </a:ext>
              </a:extLst>
            </p:cNvPr>
            <p:cNvSpPr/>
            <p:nvPr/>
          </p:nvSpPr>
          <p:spPr>
            <a:xfrm>
              <a:off x="1095889" y="4887839"/>
              <a:ext cx="1642860" cy="656874"/>
            </a:xfrm>
            <a:prstGeom prst="wedgeRoundRectCallout">
              <a:avLst>
                <a:gd name="adj1" fmla="val 44494"/>
                <a:gd name="adj2" fmla="val -66159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461" name="グループ化 460">
            <a:extLst>
              <a:ext uri="{FF2B5EF4-FFF2-40B4-BE49-F238E27FC236}">
                <a16:creationId xmlns:a16="http://schemas.microsoft.com/office/drawing/2014/main" id="{1DF68A3E-4607-986F-2204-171BE02E0304}"/>
              </a:ext>
            </a:extLst>
          </p:cNvPr>
          <p:cNvGrpSpPr/>
          <p:nvPr/>
        </p:nvGrpSpPr>
        <p:grpSpPr>
          <a:xfrm>
            <a:off x="42599" y="5268780"/>
            <a:ext cx="1772317" cy="792628"/>
            <a:chOff x="3486279" y="4990680"/>
            <a:chExt cx="1715759" cy="765071"/>
          </a:xfrm>
        </p:grpSpPr>
        <p:grpSp>
          <p:nvGrpSpPr>
            <p:cNvPr id="462" name="グループ化 461">
              <a:extLst>
                <a:ext uri="{FF2B5EF4-FFF2-40B4-BE49-F238E27FC236}">
                  <a16:creationId xmlns:a16="http://schemas.microsoft.com/office/drawing/2014/main" id="{198C08E0-71E7-A3AA-18F9-18A178C0307D}"/>
                </a:ext>
              </a:extLst>
            </p:cNvPr>
            <p:cNvGrpSpPr/>
            <p:nvPr/>
          </p:nvGrpSpPr>
          <p:grpSpPr>
            <a:xfrm>
              <a:off x="3486279" y="4990680"/>
              <a:ext cx="1568787" cy="765071"/>
              <a:chOff x="1838549" y="5040193"/>
              <a:chExt cx="1568787" cy="765071"/>
            </a:xfrm>
          </p:grpSpPr>
          <p:sp>
            <p:nvSpPr>
              <p:cNvPr id="464" name="正方形/長方形 463">
                <a:extLst>
                  <a:ext uri="{FF2B5EF4-FFF2-40B4-BE49-F238E27FC236}">
                    <a16:creationId xmlns:a16="http://schemas.microsoft.com/office/drawing/2014/main" id="{95B19369-CC46-73B9-51D9-C5665AD19FD9}"/>
                  </a:ext>
                </a:extLst>
              </p:cNvPr>
              <p:cNvSpPr/>
              <p:nvPr/>
            </p:nvSpPr>
            <p:spPr>
              <a:xfrm>
                <a:off x="1838549" y="5200697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cos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465" name="グループ化 464">
                <a:extLst>
                  <a:ext uri="{FF2B5EF4-FFF2-40B4-BE49-F238E27FC236}">
                    <a16:creationId xmlns:a16="http://schemas.microsoft.com/office/drawing/2014/main" id="{C268D0B4-8045-9123-3603-DAAA3C0398F7}"/>
                  </a:ext>
                </a:extLst>
              </p:cNvPr>
              <p:cNvGrpSpPr/>
              <p:nvPr/>
            </p:nvGrpSpPr>
            <p:grpSpPr>
              <a:xfrm>
                <a:off x="2483661" y="5185396"/>
                <a:ext cx="923675" cy="461665"/>
                <a:chOff x="1154857" y="2196452"/>
                <a:chExt cx="923675" cy="461665"/>
              </a:xfrm>
            </p:grpSpPr>
            <p:sp>
              <p:nvSpPr>
                <p:cNvPr id="472" name="正方形/長方形 471">
                  <a:extLst>
                    <a:ext uri="{FF2B5EF4-FFF2-40B4-BE49-F238E27FC236}">
                      <a16:creationId xmlns:a16="http://schemas.microsoft.com/office/drawing/2014/main" id="{67D66FFB-B34C-B574-25DE-5B13A1874233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473" name="直線コネクタ 472">
                  <a:extLst>
                    <a:ext uri="{FF2B5EF4-FFF2-40B4-BE49-F238E27FC236}">
                      <a16:creationId xmlns:a16="http://schemas.microsoft.com/office/drawing/2014/main" id="{A117AFB3-CF61-7C50-7B27-069D94EE4899}"/>
                    </a:ext>
                  </a:extLst>
                </p:cNvPr>
                <p:cNvCxnSpPr/>
                <p:nvPr/>
              </p:nvCxnSpPr>
              <p:spPr bwMode="auto">
                <a:xfrm>
                  <a:off x="1568934" y="2453664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66" name="グループ化 465">
                <a:extLst>
                  <a:ext uri="{FF2B5EF4-FFF2-40B4-BE49-F238E27FC236}">
                    <a16:creationId xmlns:a16="http://schemas.microsoft.com/office/drawing/2014/main" id="{ACCB76EA-CA4C-918C-AE55-24AE5367C2DE}"/>
                  </a:ext>
                </a:extLst>
              </p:cNvPr>
              <p:cNvGrpSpPr/>
              <p:nvPr/>
            </p:nvGrpSpPr>
            <p:grpSpPr>
              <a:xfrm>
                <a:off x="2879378" y="5392330"/>
                <a:ext cx="471570" cy="412934"/>
                <a:chOff x="3937546" y="3415467"/>
                <a:chExt cx="471570" cy="412934"/>
              </a:xfrm>
            </p:grpSpPr>
            <p:sp>
              <p:nvSpPr>
                <p:cNvPr id="470" name="正方形/長方形 469">
                  <a:extLst>
                    <a:ext uri="{FF2B5EF4-FFF2-40B4-BE49-F238E27FC236}">
                      <a16:creationId xmlns:a16="http://schemas.microsoft.com/office/drawing/2014/main" id="{71B85F67-1C56-D3F4-5DFA-6037F85197FE}"/>
                    </a:ext>
                  </a:extLst>
                </p:cNvPr>
                <p:cNvSpPr/>
                <p:nvPr/>
              </p:nvSpPr>
              <p:spPr>
                <a:xfrm>
                  <a:off x="4059248" y="3514962"/>
                  <a:ext cx="261357" cy="261357"/>
                </a:xfrm>
                <a:prstGeom prst="rect">
                  <a:avLst/>
                </a:prstGeom>
                <a:solidFill>
                  <a:srgbClr val="92D050">
                    <a:alpha val="36000"/>
                  </a:srgbClr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471" name="正方形/長方形 470">
                  <a:extLst>
                    <a:ext uri="{FF2B5EF4-FFF2-40B4-BE49-F238E27FC236}">
                      <a16:creationId xmlns:a16="http://schemas.microsoft.com/office/drawing/2014/main" id="{7BD8914F-B043-EEAA-FD9A-347554A457BA}"/>
                    </a:ext>
                  </a:extLst>
                </p:cNvPr>
                <p:cNvSpPr/>
                <p:nvPr/>
              </p:nvSpPr>
              <p:spPr>
                <a:xfrm>
                  <a:off x="3937546" y="3415467"/>
                  <a:ext cx="471570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ｒ</a:t>
                  </a:r>
                </a:p>
              </p:txBody>
            </p:sp>
          </p:grpSp>
          <p:grpSp>
            <p:nvGrpSpPr>
              <p:cNvPr id="467" name="グループ化 466">
                <a:extLst>
                  <a:ext uri="{FF2B5EF4-FFF2-40B4-BE49-F238E27FC236}">
                    <a16:creationId xmlns:a16="http://schemas.microsoft.com/office/drawing/2014/main" id="{337AD6BD-2239-4775-6C8D-8B4F354C435A}"/>
                  </a:ext>
                </a:extLst>
              </p:cNvPr>
              <p:cNvGrpSpPr/>
              <p:nvPr/>
            </p:nvGrpSpPr>
            <p:grpSpPr>
              <a:xfrm>
                <a:off x="2863321" y="5040193"/>
                <a:ext cx="419206" cy="412934"/>
                <a:chOff x="4603386" y="3092665"/>
                <a:chExt cx="419206" cy="412934"/>
              </a:xfrm>
            </p:grpSpPr>
            <p:sp>
              <p:nvSpPr>
                <p:cNvPr id="468" name="正方形/長方形 467">
                  <a:extLst>
                    <a:ext uri="{FF2B5EF4-FFF2-40B4-BE49-F238E27FC236}">
                      <a16:creationId xmlns:a16="http://schemas.microsoft.com/office/drawing/2014/main" id="{3302BBA1-8B9E-1A07-C9C3-E7967FB24049}"/>
                    </a:ext>
                  </a:extLst>
                </p:cNvPr>
                <p:cNvSpPr/>
                <p:nvPr/>
              </p:nvSpPr>
              <p:spPr>
                <a:xfrm>
                  <a:off x="4732691" y="3191758"/>
                  <a:ext cx="264098" cy="264098"/>
                </a:xfrm>
                <a:prstGeom prst="rect">
                  <a:avLst/>
                </a:prstGeom>
                <a:solidFill>
                  <a:srgbClr val="00B0F0">
                    <a:alpha val="36000"/>
                  </a:srgbClr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469" name="正方形/長方形 468">
                  <a:extLst>
                    <a:ext uri="{FF2B5EF4-FFF2-40B4-BE49-F238E27FC236}">
                      <a16:creationId xmlns:a16="http://schemas.microsoft.com/office/drawing/2014/main" id="{73EAEF8A-327C-6D75-0815-7173AE13E48E}"/>
                    </a:ext>
                  </a:extLst>
                </p:cNvPr>
                <p:cNvSpPr/>
                <p:nvPr/>
              </p:nvSpPr>
              <p:spPr>
                <a:xfrm>
                  <a:off x="4603386" y="3092665"/>
                  <a:ext cx="419206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</a:p>
              </p:txBody>
            </p:sp>
          </p:grpSp>
        </p:grpSp>
        <p:sp>
          <p:nvSpPr>
            <p:cNvPr id="463" name="吹き出し: 角を丸めた四角形 462">
              <a:extLst>
                <a:ext uri="{FF2B5EF4-FFF2-40B4-BE49-F238E27FC236}">
                  <a16:creationId xmlns:a16="http://schemas.microsoft.com/office/drawing/2014/main" id="{02C0E4AE-93D7-FCDE-5CB3-3740D477C28F}"/>
                </a:ext>
              </a:extLst>
            </p:cNvPr>
            <p:cNvSpPr/>
            <p:nvPr/>
          </p:nvSpPr>
          <p:spPr>
            <a:xfrm>
              <a:off x="3559178" y="5056667"/>
              <a:ext cx="1642860" cy="697425"/>
            </a:xfrm>
            <a:prstGeom prst="wedgeRoundRectCallout">
              <a:avLst>
                <a:gd name="adj1" fmla="val 68057"/>
                <a:gd name="adj2" fmla="val -54623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474" name="グループ化 473">
            <a:extLst>
              <a:ext uri="{FF2B5EF4-FFF2-40B4-BE49-F238E27FC236}">
                <a16:creationId xmlns:a16="http://schemas.microsoft.com/office/drawing/2014/main" id="{1DC56EC3-6ABA-8443-1506-2B001B9C20CE}"/>
              </a:ext>
            </a:extLst>
          </p:cNvPr>
          <p:cNvGrpSpPr/>
          <p:nvPr/>
        </p:nvGrpSpPr>
        <p:grpSpPr>
          <a:xfrm>
            <a:off x="2863997" y="3939933"/>
            <a:ext cx="1206287" cy="767528"/>
            <a:chOff x="3541005" y="5448072"/>
            <a:chExt cx="1206287" cy="767528"/>
          </a:xfrm>
        </p:grpSpPr>
        <p:grpSp>
          <p:nvGrpSpPr>
            <p:cNvPr id="475" name="グループ化 474">
              <a:extLst>
                <a:ext uri="{FF2B5EF4-FFF2-40B4-BE49-F238E27FC236}">
                  <a16:creationId xmlns:a16="http://schemas.microsoft.com/office/drawing/2014/main" id="{295ED47D-CE5D-9034-0368-16CB2435B33C}"/>
                </a:ext>
              </a:extLst>
            </p:cNvPr>
            <p:cNvGrpSpPr/>
            <p:nvPr/>
          </p:nvGrpSpPr>
          <p:grpSpPr>
            <a:xfrm>
              <a:off x="3541005" y="5448072"/>
              <a:ext cx="1206287" cy="767528"/>
              <a:chOff x="3873621" y="5393714"/>
              <a:chExt cx="1206287" cy="767528"/>
            </a:xfrm>
          </p:grpSpPr>
          <p:sp>
            <p:nvSpPr>
              <p:cNvPr id="479" name="正方形/長方形 478">
                <a:extLst>
                  <a:ext uri="{FF2B5EF4-FFF2-40B4-BE49-F238E27FC236}">
                    <a16:creationId xmlns:a16="http://schemas.microsoft.com/office/drawing/2014/main" id="{A39A145C-2897-097A-B83B-4D1322AD0949}"/>
                  </a:ext>
                </a:extLst>
              </p:cNvPr>
              <p:cNvSpPr/>
              <p:nvPr/>
            </p:nvSpPr>
            <p:spPr>
              <a:xfrm>
                <a:off x="4550874" y="5393714"/>
                <a:ext cx="52903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３</a:t>
                </a:r>
                <a:endParaRPr lang="ja-JP" altLang="en-US" sz="2400" dirty="0"/>
              </a:p>
            </p:txBody>
          </p:sp>
          <p:sp>
            <p:nvSpPr>
              <p:cNvPr id="480" name="正方形/長方形 479">
                <a:extLst>
                  <a:ext uri="{FF2B5EF4-FFF2-40B4-BE49-F238E27FC236}">
                    <a16:creationId xmlns:a16="http://schemas.microsoft.com/office/drawing/2014/main" id="{B7DCA760-5B82-68A4-A017-F8BFF5EFEA94}"/>
                  </a:ext>
                </a:extLst>
              </p:cNvPr>
              <p:cNvSpPr/>
              <p:nvPr/>
            </p:nvSpPr>
            <p:spPr>
              <a:xfrm>
                <a:off x="4462630" y="5699577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  <a:endParaRPr lang="ja-JP" altLang="en-US" sz="2400" dirty="0"/>
              </a:p>
            </p:txBody>
          </p:sp>
          <p:cxnSp>
            <p:nvCxnSpPr>
              <p:cNvPr id="481" name="直線コネクタ 480">
                <a:extLst>
                  <a:ext uri="{FF2B5EF4-FFF2-40B4-BE49-F238E27FC236}">
                    <a16:creationId xmlns:a16="http://schemas.microsoft.com/office/drawing/2014/main" id="{0DAD5E9F-6042-E8B6-A92C-5D4DF6293448}"/>
                  </a:ext>
                </a:extLst>
              </p:cNvPr>
              <p:cNvCxnSpPr/>
              <p:nvPr/>
            </p:nvCxnSpPr>
            <p:spPr>
              <a:xfrm>
                <a:off x="4330078" y="5768878"/>
                <a:ext cx="73340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2" name="正方形/長方形 481">
                <a:extLst>
                  <a:ext uri="{FF2B5EF4-FFF2-40B4-BE49-F238E27FC236}">
                    <a16:creationId xmlns:a16="http://schemas.microsoft.com/office/drawing/2014/main" id="{0C1C6581-6E8A-2399-6F35-66AC435F12D6}"/>
                  </a:ext>
                </a:extLst>
              </p:cNvPr>
              <p:cNvSpPr/>
              <p:nvPr/>
            </p:nvSpPr>
            <p:spPr>
              <a:xfrm>
                <a:off x="3873621" y="5559397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＝</a:t>
                </a:r>
                <a:endParaRPr lang="ja-JP" altLang="en-US" sz="2400" dirty="0"/>
              </a:p>
            </p:txBody>
          </p:sp>
        </p:grpSp>
        <p:grpSp>
          <p:nvGrpSpPr>
            <p:cNvPr id="476" name="グループ化 475">
              <a:extLst>
                <a:ext uri="{FF2B5EF4-FFF2-40B4-BE49-F238E27FC236}">
                  <a16:creationId xmlns:a16="http://schemas.microsoft.com/office/drawing/2014/main" id="{151EED40-527B-EF89-2C22-38C1CF1A6CA8}"/>
                </a:ext>
              </a:extLst>
            </p:cNvPr>
            <p:cNvGrpSpPr/>
            <p:nvPr/>
          </p:nvGrpSpPr>
          <p:grpSpPr>
            <a:xfrm>
              <a:off x="4188280" y="5542771"/>
              <a:ext cx="465714" cy="238960"/>
              <a:chOff x="6214085" y="3692125"/>
              <a:chExt cx="465714" cy="238960"/>
            </a:xfrm>
          </p:grpSpPr>
          <p:sp>
            <p:nvSpPr>
              <p:cNvPr id="477" name="フリーフォーム 103">
                <a:extLst>
                  <a:ext uri="{FF2B5EF4-FFF2-40B4-BE49-F238E27FC236}">
                    <a16:creationId xmlns:a16="http://schemas.microsoft.com/office/drawing/2014/main" id="{2D92FAFE-646E-8E28-72E2-CA3FEB16D195}"/>
                  </a:ext>
                </a:extLst>
              </p:cNvPr>
              <p:cNvSpPr/>
              <p:nvPr/>
            </p:nvSpPr>
            <p:spPr bwMode="auto">
              <a:xfrm>
                <a:off x="6214085" y="3692125"/>
                <a:ext cx="124300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478" name="直線コネクタ 477">
                <a:extLst>
                  <a:ext uri="{FF2B5EF4-FFF2-40B4-BE49-F238E27FC236}">
                    <a16:creationId xmlns:a16="http://schemas.microsoft.com/office/drawing/2014/main" id="{9F918981-6C99-215D-E054-06489381B662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315874" y="3708027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92" name="グループ化 491">
            <a:extLst>
              <a:ext uri="{FF2B5EF4-FFF2-40B4-BE49-F238E27FC236}">
                <a16:creationId xmlns:a16="http://schemas.microsoft.com/office/drawing/2014/main" id="{51C88CF7-EF86-4E43-1F82-C6ABDC791E66}"/>
              </a:ext>
            </a:extLst>
          </p:cNvPr>
          <p:cNvGrpSpPr/>
          <p:nvPr/>
        </p:nvGrpSpPr>
        <p:grpSpPr>
          <a:xfrm>
            <a:off x="2827435" y="5803537"/>
            <a:ext cx="1368282" cy="463392"/>
            <a:chOff x="3541005" y="5613755"/>
            <a:chExt cx="1368282" cy="463392"/>
          </a:xfrm>
        </p:grpSpPr>
        <p:grpSp>
          <p:nvGrpSpPr>
            <p:cNvPr id="493" name="グループ化 492">
              <a:extLst>
                <a:ext uri="{FF2B5EF4-FFF2-40B4-BE49-F238E27FC236}">
                  <a16:creationId xmlns:a16="http://schemas.microsoft.com/office/drawing/2014/main" id="{1DD2B610-336A-FDD2-7E6A-9AA544B5193F}"/>
                </a:ext>
              </a:extLst>
            </p:cNvPr>
            <p:cNvGrpSpPr/>
            <p:nvPr/>
          </p:nvGrpSpPr>
          <p:grpSpPr>
            <a:xfrm>
              <a:off x="3541005" y="5613755"/>
              <a:ext cx="1368282" cy="463392"/>
              <a:chOff x="3873621" y="5559397"/>
              <a:chExt cx="1368282" cy="463392"/>
            </a:xfrm>
          </p:grpSpPr>
          <p:sp>
            <p:nvSpPr>
              <p:cNvPr id="498" name="正方形/長方形 497">
                <a:extLst>
                  <a:ext uri="{FF2B5EF4-FFF2-40B4-BE49-F238E27FC236}">
                    <a16:creationId xmlns:a16="http://schemas.microsoft.com/office/drawing/2014/main" id="{372E7F45-AFDD-DA15-D48B-F036690D8115}"/>
                  </a:ext>
                </a:extLst>
              </p:cNvPr>
              <p:cNvSpPr/>
              <p:nvPr/>
            </p:nvSpPr>
            <p:spPr>
              <a:xfrm>
                <a:off x="4399028" y="5561124"/>
                <a:ext cx="84287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３</a:t>
                </a:r>
                <a:endParaRPr lang="ja-JP" altLang="en-US" sz="2400" dirty="0"/>
              </a:p>
            </p:txBody>
          </p:sp>
          <p:sp>
            <p:nvSpPr>
              <p:cNvPr id="500" name="正方形/長方形 499">
                <a:extLst>
                  <a:ext uri="{FF2B5EF4-FFF2-40B4-BE49-F238E27FC236}">
                    <a16:creationId xmlns:a16="http://schemas.microsoft.com/office/drawing/2014/main" id="{C5DCC777-BEF3-8F3B-A307-19BF042E5270}"/>
                  </a:ext>
                </a:extLst>
              </p:cNvPr>
              <p:cNvSpPr/>
              <p:nvPr/>
            </p:nvSpPr>
            <p:spPr>
              <a:xfrm>
                <a:off x="3873621" y="5559397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＝</a:t>
                </a:r>
                <a:endParaRPr lang="ja-JP" altLang="en-US" sz="2400" dirty="0"/>
              </a:p>
            </p:txBody>
          </p:sp>
        </p:grpSp>
        <p:grpSp>
          <p:nvGrpSpPr>
            <p:cNvPr id="494" name="グループ化 493">
              <a:extLst>
                <a:ext uri="{FF2B5EF4-FFF2-40B4-BE49-F238E27FC236}">
                  <a16:creationId xmlns:a16="http://schemas.microsoft.com/office/drawing/2014/main" id="{F479CA42-770D-DB3F-9138-4985595D7568}"/>
                </a:ext>
              </a:extLst>
            </p:cNvPr>
            <p:cNvGrpSpPr/>
            <p:nvPr/>
          </p:nvGrpSpPr>
          <p:grpSpPr>
            <a:xfrm>
              <a:off x="4103984" y="5700100"/>
              <a:ext cx="354722" cy="238960"/>
              <a:chOff x="6129789" y="3849454"/>
              <a:chExt cx="354722" cy="238960"/>
            </a:xfrm>
          </p:grpSpPr>
          <p:sp>
            <p:nvSpPr>
              <p:cNvPr id="495" name="フリーフォーム 103">
                <a:extLst>
                  <a:ext uri="{FF2B5EF4-FFF2-40B4-BE49-F238E27FC236}">
                    <a16:creationId xmlns:a16="http://schemas.microsoft.com/office/drawing/2014/main" id="{F87D606C-C4C2-B28F-2FA6-F3994F030A94}"/>
                  </a:ext>
                </a:extLst>
              </p:cNvPr>
              <p:cNvSpPr/>
              <p:nvPr/>
            </p:nvSpPr>
            <p:spPr bwMode="auto">
              <a:xfrm>
                <a:off x="6129789" y="3849454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496" name="直線コネクタ 495">
                <a:extLst>
                  <a:ext uri="{FF2B5EF4-FFF2-40B4-BE49-F238E27FC236}">
                    <a16:creationId xmlns:a16="http://schemas.microsoft.com/office/drawing/2014/main" id="{8E9EA84C-D650-FE97-04A3-A8A50B64F1E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41742" y="3865356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01" name="正方形/長方形 500">
            <a:extLst>
              <a:ext uri="{FF2B5EF4-FFF2-40B4-BE49-F238E27FC236}">
                <a16:creationId xmlns:a16="http://schemas.microsoft.com/office/drawing/2014/main" id="{67313E70-D12C-09FD-FB38-57D24599242A}"/>
              </a:ext>
            </a:extLst>
          </p:cNvPr>
          <p:cNvSpPr/>
          <p:nvPr/>
        </p:nvSpPr>
        <p:spPr>
          <a:xfrm>
            <a:off x="1754842" y="5755499"/>
            <a:ext cx="17377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  </a:t>
            </a:r>
            <a:r>
              <a:rPr lang="en-US" altLang="ja-JP" sz="2400" dirty="0"/>
              <a:t>tan</a:t>
            </a:r>
            <a:r>
              <a:rPr lang="ja-JP" altLang="en-US" sz="2400" dirty="0"/>
              <a:t>６０</a:t>
            </a:r>
            <a:r>
              <a:rPr lang="en-US" altLang="ja-JP" sz="2400" dirty="0"/>
              <a:t>°</a:t>
            </a:r>
          </a:p>
        </p:txBody>
      </p:sp>
      <p:grpSp>
        <p:nvGrpSpPr>
          <p:cNvPr id="502" name="グループ化 501">
            <a:extLst>
              <a:ext uri="{FF2B5EF4-FFF2-40B4-BE49-F238E27FC236}">
                <a16:creationId xmlns:a16="http://schemas.microsoft.com/office/drawing/2014/main" id="{2535A6FB-3B52-0BF3-07F9-38D79F41E645}"/>
              </a:ext>
            </a:extLst>
          </p:cNvPr>
          <p:cNvGrpSpPr/>
          <p:nvPr/>
        </p:nvGrpSpPr>
        <p:grpSpPr>
          <a:xfrm>
            <a:off x="568061" y="6081415"/>
            <a:ext cx="1682849" cy="741925"/>
            <a:chOff x="568777" y="6049805"/>
            <a:chExt cx="1658510" cy="863993"/>
          </a:xfrm>
        </p:grpSpPr>
        <p:grpSp>
          <p:nvGrpSpPr>
            <p:cNvPr id="503" name="グループ化 502">
              <a:extLst>
                <a:ext uri="{FF2B5EF4-FFF2-40B4-BE49-F238E27FC236}">
                  <a16:creationId xmlns:a16="http://schemas.microsoft.com/office/drawing/2014/main" id="{B6B56640-3AF6-2AFF-FB18-4E4DA6E37522}"/>
                </a:ext>
              </a:extLst>
            </p:cNvPr>
            <p:cNvGrpSpPr/>
            <p:nvPr/>
          </p:nvGrpSpPr>
          <p:grpSpPr>
            <a:xfrm>
              <a:off x="568777" y="6049805"/>
              <a:ext cx="1587328" cy="842038"/>
              <a:chOff x="3611755" y="1677504"/>
              <a:chExt cx="1587328" cy="842038"/>
            </a:xfrm>
          </p:grpSpPr>
          <p:sp>
            <p:nvSpPr>
              <p:cNvPr id="505" name="正方形/長方形 504">
                <a:extLst>
                  <a:ext uri="{FF2B5EF4-FFF2-40B4-BE49-F238E27FC236}">
                    <a16:creationId xmlns:a16="http://schemas.microsoft.com/office/drawing/2014/main" id="{276C0E27-1543-EA33-826D-1C2189A9D78D}"/>
                  </a:ext>
                </a:extLst>
              </p:cNvPr>
              <p:cNvSpPr/>
              <p:nvPr/>
            </p:nvSpPr>
            <p:spPr>
              <a:xfrm>
                <a:off x="3611755" y="1921857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tan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506" name="グループ化 505">
                <a:extLst>
                  <a:ext uri="{FF2B5EF4-FFF2-40B4-BE49-F238E27FC236}">
                    <a16:creationId xmlns:a16="http://schemas.microsoft.com/office/drawing/2014/main" id="{C1A5CCF5-56CE-36FD-5932-FAF6F4F62F76}"/>
                  </a:ext>
                </a:extLst>
              </p:cNvPr>
              <p:cNvGrpSpPr/>
              <p:nvPr/>
            </p:nvGrpSpPr>
            <p:grpSpPr>
              <a:xfrm>
                <a:off x="4293762" y="1898808"/>
                <a:ext cx="905321" cy="461665"/>
                <a:chOff x="1154857" y="2196452"/>
                <a:chExt cx="905321" cy="461665"/>
              </a:xfrm>
            </p:grpSpPr>
            <p:sp>
              <p:nvSpPr>
                <p:cNvPr id="513" name="正方形/長方形 512">
                  <a:extLst>
                    <a:ext uri="{FF2B5EF4-FFF2-40B4-BE49-F238E27FC236}">
                      <a16:creationId xmlns:a16="http://schemas.microsoft.com/office/drawing/2014/main" id="{DB21EC89-A6F1-6018-F203-AD3FACCCE066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514" name="直線コネクタ 513">
                  <a:extLst>
                    <a:ext uri="{FF2B5EF4-FFF2-40B4-BE49-F238E27FC236}">
                      <a16:creationId xmlns:a16="http://schemas.microsoft.com/office/drawing/2014/main" id="{BDDDE2F8-05DA-7E22-C95A-22814486F441}"/>
                    </a:ext>
                  </a:extLst>
                </p:cNvPr>
                <p:cNvCxnSpPr/>
                <p:nvPr/>
              </p:nvCxnSpPr>
              <p:spPr bwMode="auto">
                <a:xfrm>
                  <a:off x="1550580" y="2453288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7" name="グループ化 506">
                <a:extLst>
                  <a:ext uri="{FF2B5EF4-FFF2-40B4-BE49-F238E27FC236}">
                    <a16:creationId xmlns:a16="http://schemas.microsoft.com/office/drawing/2014/main" id="{18A34499-8B03-B666-9C79-74F1B6DAC47B}"/>
                  </a:ext>
                </a:extLst>
              </p:cNvPr>
              <p:cNvGrpSpPr/>
              <p:nvPr/>
            </p:nvGrpSpPr>
            <p:grpSpPr>
              <a:xfrm>
                <a:off x="4640025" y="2106608"/>
                <a:ext cx="419206" cy="412934"/>
                <a:chOff x="4603386" y="3092665"/>
                <a:chExt cx="419206" cy="412934"/>
              </a:xfrm>
            </p:grpSpPr>
            <p:sp>
              <p:nvSpPr>
                <p:cNvPr id="511" name="正方形/長方形 510">
                  <a:extLst>
                    <a:ext uri="{FF2B5EF4-FFF2-40B4-BE49-F238E27FC236}">
                      <a16:creationId xmlns:a16="http://schemas.microsoft.com/office/drawing/2014/main" id="{1F296CA2-E55F-B5ED-D6F5-C185D0B56EFD}"/>
                    </a:ext>
                  </a:extLst>
                </p:cNvPr>
                <p:cNvSpPr/>
                <p:nvPr/>
              </p:nvSpPr>
              <p:spPr>
                <a:xfrm>
                  <a:off x="4732691" y="3191758"/>
                  <a:ext cx="264098" cy="264098"/>
                </a:xfrm>
                <a:prstGeom prst="rect">
                  <a:avLst/>
                </a:prstGeom>
                <a:solidFill>
                  <a:srgbClr val="00B0F0">
                    <a:alpha val="36000"/>
                  </a:srgbClr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512" name="正方形/長方形 511">
                  <a:extLst>
                    <a:ext uri="{FF2B5EF4-FFF2-40B4-BE49-F238E27FC236}">
                      <a16:creationId xmlns:a16="http://schemas.microsoft.com/office/drawing/2014/main" id="{7D2993F0-3744-1190-3557-4F9AD428A4AB}"/>
                    </a:ext>
                  </a:extLst>
                </p:cNvPr>
                <p:cNvSpPr/>
                <p:nvPr/>
              </p:nvSpPr>
              <p:spPr>
                <a:xfrm>
                  <a:off x="4603386" y="3092665"/>
                  <a:ext cx="419206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</a:p>
              </p:txBody>
            </p:sp>
          </p:grpSp>
          <p:grpSp>
            <p:nvGrpSpPr>
              <p:cNvPr id="508" name="グループ化 507">
                <a:extLst>
                  <a:ext uri="{FF2B5EF4-FFF2-40B4-BE49-F238E27FC236}">
                    <a16:creationId xmlns:a16="http://schemas.microsoft.com/office/drawing/2014/main" id="{DC7E0848-2295-6493-45C7-F044F60AE951}"/>
                  </a:ext>
                </a:extLst>
              </p:cNvPr>
              <p:cNvGrpSpPr/>
              <p:nvPr/>
            </p:nvGrpSpPr>
            <p:grpSpPr>
              <a:xfrm>
                <a:off x="4666932" y="1677504"/>
                <a:ext cx="371199" cy="423730"/>
                <a:chOff x="4336422" y="1897768"/>
                <a:chExt cx="371199" cy="423730"/>
              </a:xfrm>
            </p:grpSpPr>
            <p:sp>
              <p:nvSpPr>
                <p:cNvPr id="509" name="正方形/長方形 508">
                  <a:extLst>
                    <a:ext uri="{FF2B5EF4-FFF2-40B4-BE49-F238E27FC236}">
                      <a16:creationId xmlns:a16="http://schemas.microsoft.com/office/drawing/2014/main" id="{571101B6-29B5-6167-3F8B-5D1908790586}"/>
                    </a:ext>
                  </a:extLst>
                </p:cNvPr>
                <p:cNvSpPr/>
                <p:nvPr/>
              </p:nvSpPr>
              <p:spPr>
                <a:xfrm>
                  <a:off x="4446264" y="2060141"/>
                  <a:ext cx="261357" cy="261357"/>
                </a:xfrm>
                <a:prstGeom prst="rect">
                  <a:avLst/>
                </a:prstGeom>
                <a:solidFill>
                  <a:srgbClr val="FF0000">
                    <a:alpha val="36000"/>
                  </a:srgbClr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510" name="正方形/長方形 509">
                  <a:extLst>
                    <a:ext uri="{FF2B5EF4-FFF2-40B4-BE49-F238E27FC236}">
                      <a16:creationId xmlns:a16="http://schemas.microsoft.com/office/drawing/2014/main" id="{19D64CFB-F63F-73C3-8434-1F76F24BD0F1}"/>
                    </a:ext>
                  </a:extLst>
                </p:cNvPr>
                <p:cNvSpPr/>
                <p:nvPr/>
              </p:nvSpPr>
              <p:spPr>
                <a:xfrm>
                  <a:off x="4336422" y="1897768"/>
                  <a:ext cx="365963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ｙ</a:t>
                  </a:r>
                </a:p>
              </p:txBody>
            </p:sp>
          </p:grpSp>
        </p:grpSp>
        <p:sp>
          <p:nvSpPr>
            <p:cNvPr id="504" name="吹き出し: 角を丸めた四角形 503">
              <a:extLst>
                <a:ext uri="{FF2B5EF4-FFF2-40B4-BE49-F238E27FC236}">
                  <a16:creationId xmlns:a16="http://schemas.microsoft.com/office/drawing/2014/main" id="{B05A7079-82A2-BCC6-5C0F-2CE29ABC685A}"/>
                </a:ext>
              </a:extLst>
            </p:cNvPr>
            <p:cNvSpPr/>
            <p:nvPr/>
          </p:nvSpPr>
          <p:spPr>
            <a:xfrm>
              <a:off x="584427" y="6147666"/>
              <a:ext cx="1642860" cy="766132"/>
            </a:xfrm>
            <a:prstGeom prst="wedgeRoundRectCallout">
              <a:avLst>
                <a:gd name="adj1" fmla="val 61923"/>
                <a:gd name="adj2" fmla="val -53731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526" name="グループ化 525">
            <a:extLst>
              <a:ext uri="{FF2B5EF4-FFF2-40B4-BE49-F238E27FC236}">
                <a16:creationId xmlns:a16="http://schemas.microsoft.com/office/drawing/2014/main" id="{5A0315F2-109E-6546-21C2-9D531B108968}"/>
              </a:ext>
            </a:extLst>
          </p:cNvPr>
          <p:cNvGrpSpPr/>
          <p:nvPr/>
        </p:nvGrpSpPr>
        <p:grpSpPr>
          <a:xfrm>
            <a:off x="2274439" y="1180724"/>
            <a:ext cx="589393" cy="706157"/>
            <a:chOff x="4330078" y="5449694"/>
            <a:chExt cx="589393" cy="706157"/>
          </a:xfrm>
        </p:grpSpPr>
        <p:sp>
          <p:nvSpPr>
            <p:cNvPr id="527" name="正方形/長方形 526">
              <a:extLst>
                <a:ext uri="{FF2B5EF4-FFF2-40B4-BE49-F238E27FC236}">
                  <a16:creationId xmlns:a16="http://schemas.microsoft.com/office/drawing/2014/main" id="{9FBEDFE5-69DE-5444-D785-71777161AEBB}"/>
                </a:ext>
              </a:extLst>
            </p:cNvPr>
            <p:cNvSpPr/>
            <p:nvPr/>
          </p:nvSpPr>
          <p:spPr>
            <a:xfrm>
              <a:off x="4415415" y="5449694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2400" dirty="0"/>
            </a:p>
          </p:txBody>
        </p:sp>
        <p:sp>
          <p:nvSpPr>
            <p:cNvPr id="528" name="正方形/長方形 527">
              <a:extLst>
                <a:ext uri="{FF2B5EF4-FFF2-40B4-BE49-F238E27FC236}">
                  <a16:creationId xmlns:a16="http://schemas.microsoft.com/office/drawing/2014/main" id="{A65D81F3-5F5C-3794-84AC-F4E6289DB2DA}"/>
                </a:ext>
              </a:extLst>
            </p:cNvPr>
            <p:cNvSpPr/>
            <p:nvPr/>
          </p:nvSpPr>
          <p:spPr>
            <a:xfrm>
              <a:off x="4415415" y="5694186"/>
              <a:ext cx="39466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２</a:t>
              </a:r>
              <a:endParaRPr lang="ja-JP" altLang="en-US" sz="2400" dirty="0"/>
            </a:p>
          </p:txBody>
        </p:sp>
        <p:cxnSp>
          <p:nvCxnSpPr>
            <p:cNvPr id="529" name="直線コネクタ 528">
              <a:extLst>
                <a:ext uri="{FF2B5EF4-FFF2-40B4-BE49-F238E27FC236}">
                  <a16:creationId xmlns:a16="http://schemas.microsoft.com/office/drawing/2014/main" id="{EE0548B0-6542-B9B6-7D62-3719C4F59EEF}"/>
                </a:ext>
              </a:extLst>
            </p:cNvPr>
            <p:cNvCxnSpPr>
              <a:cxnSpLocks/>
            </p:cNvCxnSpPr>
            <p:nvPr/>
          </p:nvCxnSpPr>
          <p:spPr>
            <a:xfrm>
              <a:off x="4330078" y="5799978"/>
              <a:ext cx="58939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1" name="グループ化 530">
            <a:extLst>
              <a:ext uri="{FF2B5EF4-FFF2-40B4-BE49-F238E27FC236}">
                <a16:creationId xmlns:a16="http://schemas.microsoft.com/office/drawing/2014/main" id="{C172145B-835A-D3E0-643D-089ADCD1BF35}"/>
              </a:ext>
            </a:extLst>
          </p:cNvPr>
          <p:cNvGrpSpPr/>
          <p:nvPr/>
        </p:nvGrpSpPr>
        <p:grpSpPr>
          <a:xfrm>
            <a:off x="2280184" y="1713248"/>
            <a:ext cx="576331" cy="707348"/>
            <a:chOff x="3906794" y="5460512"/>
            <a:chExt cx="576331" cy="707348"/>
          </a:xfrm>
        </p:grpSpPr>
        <p:grpSp>
          <p:nvGrpSpPr>
            <p:cNvPr id="532" name="グループ化 531">
              <a:extLst>
                <a:ext uri="{FF2B5EF4-FFF2-40B4-BE49-F238E27FC236}">
                  <a16:creationId xmlns:a16="http://schemas.microsoft.com/office/drawing/2014/main" id="{4FC224C7-0796-6E67-E1DC-3F39B0DE9225}"/>
                </a:ext>
              </a:extLst>
            </p:cNvPr>
            <p:cNvGrpSpPr/>
            <p:nvPr/>
          </p:nvGrpSpPr>
          <p:grpSpPr>
            <a:xfrm>
              <a:off x="3906794" y="5460512"/>
              <a:ext cx="576331" cy="707348"/>
              <a:chOff x="4239410" y="5406154"/>
              <a:chExt cx="576331" cy="707348"/>
            </a:xfrm>
          </p:grpSpPr>
          <p:sp>
            <p:nvSpPr>
              <p:cNvPr id="536" name="正方形/長方形 535">
                <a:extLst>
                  <a:ext uri="{FF2B5EF4-FFF2-40B4-BE49-F238E27FC236}">
                    <a16:creationId xmlns:a16="http://schemas.microsoft.com/office/drawing/2014/main" id="{5F73A095-F655-FA23-1E32-12760D1FA241}"/>
                  </a:ext>
                </a:extLst>
              </p:cNvPr>
              <p:cNvSpPr/>
              <p:nvPr/>
            </p:nvSpPr>
            <p:spPr>
              <a:xfrm>
                <a:off x="4323298" y="5406154"/>
                <a:ext cx="49244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３</a:t>
                </a:r>
                <a:endParaRPr lang="ja-JP" altLang="en-US" sz="2400" dirty="0"/>
              </a:p>
            </p:txBody>
          </p:sp>
          <p:sp>
            <p:nvSpPr>
              <p:cNvPr id="537" name="正方形/長方形 536">
                <a:extLst>
                  <a:ext uri="{FF2B5EF4-FFF2-40B4-BE49-F238E27FC236}">
                    <a16:creationId xmlns:a16="http://schemas.microsoft.com/office/drawing/2014/main" id="{2C365691-E3CD-6037-4CDB-F4BC0D961420}"/>
                  </a:ext>
                </a:extLst>
              </p:cNvPr>
              <p:cNvSpPr/>
              <p:nvPr/>
            </p:nvSpPr>
            <p:spPr>
              <a:xfrm>
                <a:off x="4314589" y="5651837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  <a:endParaRPr lang="ja-JP" altLang="en-US" sz="2400" dirty="0"/>
              </a:p>
            </p:txBody>
          </p:sp>
          <p:cxnSp>
            <p:nvCxnSpPr>
              <p:cNvPr id="538" name="直線コネクタ 537">
                <a:extLst>
                  <a:ext uri="{FF2B5EF4-FFF2-40B4-BE49-F238E27FC236}">
                    <a16:creationId xmlns:a16="http://schemas.microsoft.com/office/drawing/2014/main" id="{02D8E2BF-01EC-13CD-DDD6-FD432FBD65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39410" y="5768878"/>
                <a:ext cx="54315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3" name="グループ化 532">
              <a:extLst>
                <a:ext uri="{FF2B5EF4-FFF2-40B4-BE49-F238E27FC236}">
                  <a16:creationId xmlns:a16="http://schemas.microsoft.com/office/drawing/2014/main" id="{6623B0F3-B649-2C1E-4A27-4E3E3311D7FA}"/>
                </a:ext>
              </a:extLst>
            </p:cNvPr>
            <p:cNvGrpSpPr/>
            <p:nvPr/>
          </p:nvGrpSpPr>
          <p:grpSpPr>
            <a:xfrm>
              <a:off x="3928654" y="5561965"/>
              <a:ext cx="478717" cy="238960"/>
              <a:chOff x="5954459" y="3711319"/>
              <a:chExt cx="478717" cy="238960"/>
            </a:xfrm>
          </p:grpSpPr>
          <p:sp>
            <p:nvSpPr>
              <p:cNvPr id="534" name="フリーフォーム 103">
                <a:extLst>
                  <a:ext uri="{FF2B5EF4-FFF2-40B4-BE49-F238E27FC236}">
                    <a16:creationId xmlns:a16="http://schemas.microsoft.com/office/drawing/2014/main" id="{7893FE0A-5619-B6D2-9686-9B888EA2637F}"/>
                  </a:ext>
                </a:extLst>
              </p:cNvPr>
              <p:cNvSpPr/>
              <p:nvPr/>
            </p:nvSpPr>
            <p:spPr bwMode="auto">
              <a:xfrm>
                <a:off x="5954459" y="3711319"/>
                <a:ext cx="158203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535" name="直線コネクタ 534">
                <a:extLst>
                  <a:ext uri="{FF2B5EF4-FFF2-40B4-BE49-F238E27FC236}">
                    <a16:creationId xmlns:a16="http://schemas.microsoft.com/office/drawing/2014/main" id="{659883B8-412B-4CFC-A4E6-2A5DB597B281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069251" y="3721001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40" name="グループ化 539">
            <a:extLst>
              <a:ext uri="{FF2B5EF4-FFF2-40B4-BE49-F238E27FC236}">
                <a16:creationId xmlns:a16="http://schemas.microsoft.com/office/drawing/2014/main" id="{CCD6BEB0-2FF8-5FCE-11A7-B19BCAA53260}"/>
              </a:ext>
            </a:extLst>
          </p:cNvPr>
          <p:cNvGrpSpPr/>
          <p:nvPr/>
        </p:nvGrpSpPr>
        <p:grpSpPr>
          <a:xfrm>
            <a:off x="2321092" y="2179984"/>
            <a:ext cx="533982" cy="761855"/>
            <a:chOff x="3958179" y="5452498"/>
            <a:chExt cx="533982" cy="761855"/>
          </a:xfrm>
        </p:grpSpPr>
        <p:grpSp>
          <p:nvGrpSpPr>
            <p:cNvPr id="541" name="グループ化 540">
              <a:extLst>
                <a:ext uri="{FF2B5EF4-FFF2-40B4-BE49-F238E27FC236}">
                  <a16:creationId xmlns:a16="http://schemas.microsoft.com/office/drawing/2014/main" id="{F37330E4-AD90-D980-ABBF-C9C52FB69F6B}"/>
                </a:ext>
              </a:extLst>
            </p:cNvPr>
            <p:cNvGrpSpPr/>
            <p:nvPr/>
          </p:nvGrpSpPr>
          <p:grpSpPr>
            <a:xfrm>
              <a:off x="3958179" y="5452498"/>
              <a:ext cx="533982" cy="761855"/>
              <a:chOff x="4290795" y="5398140"/>
              <a:chExt cx="533982" cy="761855"/>
            </a:xfrm>
          </p:grpSpPr>
          <p:sp>
            <p:nvSpPr>
              <p:cNvPr id="545" name="正方形/長方形 544">
                <a:extLst>
                  <a:ext uri="{FF2B5EF4-FFF2-40B4-BE49-F238E27FC236}">
                    <a16:creationId xmlns:a16="http://schemas.microsoft.com/office/drawing/2014/main" id="{0C7F9784-F57A-BE40-6656-5BD1C133D9BF}"/>
                  </a:ext>
                </a:extLst>
              </p:cNvPr>
              <p:cNvSpPr/>
              <p:nvPr/>
            </p:nvSpPr>
            <p:spPr>
              <a:xfrm>
                <a:off x="4382146" y="5398140"/>
                <a:ext cx="338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  <a:latin typeface="ＭＳ Ｐゴシック"/>
                  </a:rPr>
                  <a:t>1</a:t>
                </a:r>
                <a:endParaRPr lang="ja-JP" altLang="en-US" sz="2400" dirty="0"/>
              </a:p>
            </p:txBody>
          </p:sp>
          <p:sp>
            <p:nvSpPr>
              <p:cNvPr id="546" name="正方形/長方形 545">
                <a:extLst>
                  <a:ext uri="{FF2B5EF4-FFF2-40B4-BE49-F238E27FC236}">
                    <a16:creationId xmlns:a16="http://schemas.microsoft.com/office/drawing/2014/main" id="{EAEAA59E-520C-EB69-DCAF-013B6AC90E24}"/>
                  </a:ext>
                </a:extLst>
              </p:cNvPr>
              <p:cNvSpPr/>
              <p:nvPr/>
            </p:nvSpPr>
            <p:spPr>
              <a:xfrm>
                <a:off x="4290795" y="5698330"/>
                <a:ext cx="50879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３</a:t>
                </a:r>
                <a:endParaRPr lang="ja-JP" altLang="en-US" sz="2400" dirty="0"/>
              </a:p>
            </p:txBody>
          </p:sp>
          <p:cxnSp>
            <p:nvCxnSpPr>
              <p:cNvPr id="547" name="直線コネクタ 546">
                <a:extLst>
                  <a:ext uri="{FF2B5EF4-FFF2-40B4-BE49-F238E27FC236}">
                    <a16:creationId xmlns:a16="http://schemas.microsoft.com/office/drawing/2014/main" id="{4322FDB2-9F37-CC16-FA22-CDB40B4A68D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37923" y="5768878"/>
                <a:ext cx="48685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2" name="グループ化 541">
              <a:extLst>
                <a:ext uri="{FF2B5EF4-FFF2-40B4-BE49-F238E27FC236}">
                  <a16:creationId xmlns:a16="http://schemas.microsoft.com/office/drawing/2014/main" id="{39EF4C1D-6BCA-7B0E-5201-CAE43DD58747}"/>
                </a:ext>
              </a:extLst>
            </p:cNvPr>
            <p:cNvGrpSpPr/>
            <p:nvPr/>
          </p:nvGrpSpPr>
          <p:grpSpPr>
            <a:xfrm>
              <a:off x="4011369" y="5838553"/>
              <a:ext cx="354722" cy="238960"/>
              <a:chOff x="6037174" y="3987907"/>
              <a:chExt cx="354722" cy="238960"/>
            </a:xfrm>
          </p:grpSpPr>
          <p:sp>
            <p:nvSpPr>
              <p:cNvPr id="543" name="フリーフォーム 103">
                <a:extLst>
                  <a:ext uri="{FF2B5EF4-FFF2-40B4-BE49-F238E27FC236}">
                    <a16:creationId xmlns:a16="http://schemas.microsoft.com/office/drawing/2014/main" id="{DFAB25BA-82A0-684A-72CD-D1E92E5289FF}"/>
                  </a:ext>
                </a:extLst>
              </p:cNvPr>
              <p:cNvSpPr/>
              <p:nvPr/>
            </p:nvSpPr>
            <p:spPr bwMode="auto">
              <a:xfrm>
                <a:off x="6037174" y="3987907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544" name="直線コネクタ 543">
                <a:extLst>
                  <a:ext uri="{FF2B5EF4-FFF2-40B4-BE49-F238E27FC236}">
                    <a16:creationId xmlns:a16="http://schemas.microsoft.com/office/drawing/2014/main" id="{6DB183E6-D733-CC5C-C350-503D2DE081E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149127" y="4003809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68293752-16B1-C6DF-7949-4FB9C3B06066}"/>
              </a:ext>
            </a:extLst>
          </p:cNvPr>
          <p:cNvGrpSpPr/>
          <p:nvPr/>
        </p:nvGrpSpPr>
        <p:grpSpPr>
          <a:xfrm>
            <a:off x="3910599" y="1686268"/>
            <a:ext cx="589393" cy="706157"/>
            <a:chOff x="4330078" y="5449694"/>
            <a:chExt cx="589393" cy="706157"/>
          </a:xfrm>
        </p:grpSpPr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65D0B81C-BC2D-BCF6-0F7A-6C57316BB5B9}"/>
                </a:ext>
              </a:extLst>
            </p:cNvPr>
            <p:cNvSpPr/>
            <p:nvPr/>
          </p:nvSpPr>
          <p:spPr>
            <a:xfrm>
              <a:off x="4415415" y="5449694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2400" dirty="0"/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1EE74F6A-BBF7-FE6C-3973-DDE1009EA58D}"/>
                </a:ext>
              </a:extLst>
            </p:cNvPr>
            <p:cNvSpPr/>
            <p:nvPr/>
          </p:nvSpPr>
          <p:spPr>
            <a:xfrm>
              <a:off x="4415415" y="5694186"/>
              <a:ext cx="39466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２</a:t>
              </a:r>
              <a:endParaRPr lang="ja-JP" altLang="en-US" sz="2400" dirty="0"/>
            </a:p>
          </p:txBody>
        </p:sp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5C64F7B4-65EE-9A61-E006-7FDD418DFA3C}"/>
                </a:ext>
              </a:extLst>
            </p:cNvPr>
            <p:cNvCxnSpPr>
              <a:cxnSpLocks/>
            </p:cNvCxnSpPr>
            <p:nvPr/>
          </p:nvCxnSpPr>
          <p:spPr>
            <a:xfrm>
              <a:off x="4330078" y="5799978"/>
              <a:ext cx="58939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id="{335BF6D5-6FF3-F445-3572-D7BA172C6A81}"/>
              </a:ext>
            </a:extLst>
          </p:cNvPr>
          <p:cNvGrpSpPr/>
          <p:nvPr/>
        </p:nvGrpSpPr>
        <p:grpSpPr>
          <a:xfrm>
            <a:off x="3923661" y="1214170"/>
            <a:ext cx="576331" cy="707348"/>
            <a:chOff x="3906794" y="5460512"/>
            <a:chExt cx="576331" cy="707348"/>
          </a:xfrm>
        </p:grpSpPr>
        <p:grpSp>
          <p:nvGrpSpPr>
            <p:cNvPr id="53" name="グループ化 52">
              <a:extLst>
                <a:ext uri="{FF2B5EF4-FFF2-40B4-BE49-F238E27FC236}">
                  <a16:creationId xmlns:a16="http://schemas.microsoft.com/office/drawing/2014/main" id="{CE579EDA-0396-8352-B52C-1BF6B242E159}"/>
                </a:ext>
              </a:extLst>
            </p:cNvPr>
            <p:cNvGrpSpPr/>
            <p:nvPr/>
          </p:nvGrpSpPr>
          <p:grpSpPr>
            <a:xfrm>
              <a:off x="3906794" y="5460512"/>
              <a:ext cx="576331" cy="707348"/>
              <a:chOff x="4239410" y="5406154"/>
              <a:chExt cx="576331" cy="707348"/>
            </a:xfrm>
          </p:grpSpPr>
          <p:sp>
            <p:nvSpPr>
              <p:cNvPr id="57" name="正方形/長方形 56">
                <a:extLst>
                  <a:ext uri="{FF2B5EF4-FFF2-40B4-BE49-F238E27FC236}">
                    <a16:creationId xmlns:a16="http://schemas.microsoft.com/office/drawing/2014/main" id="{C824D01F-1B59-C643-8229-2A6E36D49B18}"/>
                  </a:ext>
                </a:extLst>
              </p:cNvPr>
              <p:cNvSpPr/>
              <p:nvPr/>
            </p:nvSpPr>
            <p:spPr>
              <a:xfrm>
                <a:off x="4323298" y="5406154"/>
                <a:ext cx="49244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３</a:t>
                </a:r>
                <a:endParaRPr lang="ja-JP" altLang="en-US" sz="2400" dirty="0"/>
              </a:p>
            </p:txBody>
          </p:sp>
          <p:sp>
            <p:nvSpPr>
              <p:cNvPr id="58" name="正方形/長方形 57">
                <a:extLst>
                  <a:ext uri="{FF2B5EF4-FFF2-40B4-BE49-F238E27FC236}">
                    <a16:creationId xmlns:a16="http://schemas.microsoft.com/office/drawing/2014/main" id="{BC31FFE4-2551-2274-1011-625800C0D9A2}"/>
                  </a:ext>
                </a:extLst>
              </p:cNvPr>
              <p:cNvSpPr/>
              <p:nvPr/>
            </p:nvSpPr>
            <p:spPr>
              <a:xfrm>
                <a:off x="4314589" y="5651837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  <a:endParaRPr lang="ja-JP" altLang="en-US" sz="2400" dirty="0"/>
              </a:p>
            </p:txBody>
          </p:sp>
          <p:cxnSp>
            <p:nvCxnSpPr>
              <p:cNvPr id="59" name="直線コネクタ 58">
                <a:extLst>
                  <a:ext uri="{FF2B5EF4-FFF2-40B4-BE49-F238E27FC236}">
                    <a16:creationId xmlns:a16="http://schemas.microsoft.com/office/drawing/2014/main" id="{08E30DBE-8264-626F-AAE2-8CCDD43A15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39410" y="5768878"/>
                <a:ext cx="54315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グループ化 53">
              <a:extLst>
                <a:ext uri="{FF2B5EF4-FFF2-40B4-BE49-F238E27FC236}">
                  <a16:creationId xmlns:a16="http://schemas.microsoft.com/office/drawing/2014/main" id="{FA828DBF-684C-7837-0BF3-5CF81EB2FC98}"/>
                </a:ext>
              </a:extLst>
            </p:cNvPr>
            <p:cNvGrpSpPr/>
            <p:nvPr/>
          </p:nvGrpSpPr>
          <p:grpSpPr>
            <a:xfrm>
              <a:off x="3928654" y="5561965"/>
              <a:ext cx="478717" cy="238960"/>
              <a:chOff x="5954459" y="3711319"/>
              <a:chExt cx="478717" cy="238960"/>
            </a:xfrm>
          </p:grpSpPr>
          <p:sp>
            <p:nvSpPr>
              <p:cNvPr id="55" name="フリーフォーム 103">
                <a:extLst>
                  <a:ext uri="{FF2B5EF4-FFF2-40B4-BE49-F238E27FC236}">
                    <a16:creationId xmlns:a16="http://schemas.microsoft.com/office/drawing/2014/main" id="{F6A3AB87-7F40-C50B-7478-15FDF4A7D34E}"/>
                  </a:ext>
                </a:extLst>
              </p:cNvPr>
              <p:cNvSpPr/>
              <p:nvPr/>
            </p:nvSpPr>
            <p:spPr bwMode="auto">
              <a:xfrm>
                <a:off x="5954459" y="3711319"/>
                <a:ext cx="158203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56" name="直線コネクタ 55">
                <a:extLst>
                  <a:ext uri="{FF2B5EF4-FFF2-40B4-BE49-F238E27FC236}">
                    <a16:creationId xmlns:a16="http://schemas.microsoft.com/office/drawing/2014/main" id="{CCA64D63-609E-C9D8-BF56-76C1536214B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069251" y="3721001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A879DACC-BB40-D94C-7AB8-AFE823375C22}"/>
              </a:ext>
            </a:extLst>
          </p:cNvPr>
          <p:cNvGrpSpPr/>
          <p:nvPr/>
        </p:nvGrpSpPr>
        <p:grpSpPr>
          <a:xfrm>
            <a:off x="3923928" y="2333798"/>
            <a:ext cx="842875" cy="461665"/>
            <a:chOff x="4066412" y="5615482"/>
            <a:chExt cx="842875" cy="461665"/>
          </a:xfrm>
        </p:grpSpPr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47768BAA-F974-C9CD-68AE-302D4CA322E9}"/>
                </a:ext>
              </a:extLst>
            </p:cNvPr>
            <p:cNvSpPr/>
            <p:nvPr/>
          </p:nvSpPr>
          <p:spPr>
            <a:xfrm>
              <a:off x="4066412" y="5615482"/>
              <a:ext cx="84287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 ３</a:t>
              </a:r>
              <a:endParaRPr lang="ja-JP" altLang="en-US" sz="2400" dirty="0"/>
            </a:p>
          </p:txBody>
        </p:sp>
        <p:grpSp>
          <p:nvGrpSpPr>
            <p:cNvPr id="62" name="グループ化 61">
              <a:extLst>
                <a:ext uri="{FF2B5EF4-FFF2-40B4-BE49-F238E27FC236}">
                  <a16:creationId xmlns:a16="http://schemas.microsoft.com/office/drawing/2014/main" id="{FE43928D-F39E-BBE5-CA70-B308E28285B6}"/>
                </a:ext>
              </a:extLst>
            </p:cNvPr>
            <p:cNvGrpSpPr/>
            <p:nvPr/>
          </p:nvGrpSpPr>
          <p:grpSpPr>
            <a:xfrm>
              <a:off x="4103984" y="5700100"/>
              <a:ext cx="354722" cy="238960"/>
              <a:chOff x="6129789" y="3849454"/>
              <a:chExt cx="354722" cy="238960"/>
            </a:xfrm>
          </p:grpSpPr>
          <p:sp>
            <p:nvSpPr>
              <p:cNvPr id="63" name="フリーフォーム 103">
                <a:extLst>
                  <a:ext uri="{FF2B5EF4-FFF2-40B4-BE49-F238E27FC236}">
                    <a16:creationId xmlns:a16="http://schemas.microsoft.com/office/drawing/2014/main" id="{B849236F-56B0-29A5-B96F-0CF7741B435D}"/>
                  </a:ext>
                </a:extLst>
              </p:cNvPr>
              <p:cNvSpPr/>
              <p:nvPr/>
            </p:nvSpPr>
            <p:spPr bwMode="auto">
              <a:xfrm>
                <a:off x="6129789" y="3849454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64" name="直線コネクタ 63">
                <a:extLst>
                  <a:ext uri="{FF2B5EF4-FFF2-40B4-BE49-F238E27FC236}">
                    <a16:creationId xmlns:a16="http://schemas.microsoft.com/office/drawing/2014/main" id="{1E3005BF-50D7-4DC2-81B7-8D41845B9961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41742" y="3865356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7" name="グループ化 66">
            <a:extLst>
              <a:ext uri="{FF2B5EF4-FFF2-40B4-BE49-F238E27FC236}">
                <a16:creationId xmlns:a16="http://schemas.microsoft.com/office/drawing/2014/main" id="{2B20CEA1-4233-D00A-9740-ED26771658E4}"/>
              </a:ext>
            </a:extLst>
          </p:cNvPr>
          <p:cNvGrpSpPr/>
          <p:nvPr/>
        </p:nvGrpSpPr>
        <p:grpSpPr>
          <a:xfrm>
            <a:off x="2997349" y="1143794"/>
            <a:ext cx="894407" cy="767528"/>
            <a:chOff x="3997462" y="5448072"/>
            <a:chExt cx="894407" cy="767528"/>
          </a:xfrm>
        </p:grpSpPr>
        <p:grpSp>
          <p:nvGrpSpPr>
            <p:cNvPr id="69" name="グループ化 68">
              <a:extLst>
                <a:ext uri="{FF2B5EF4-FFF2-40B4-BE49-F238E27FC236}">
                  <a16:creationId xmlns:a16="http://schemas.microsoft.com/office/drawing/2014/main" id="{42AE5063-97AF-6737-0A6B-D715BF3FCCB9}"/>
                </a:ext>
              </a:extLst>
            </p:cNvPr>
            <p:cNvGrpSpPr/>
            <p:nvPr/>
          </p:nvGrpSpPr>
          <p:grpSpPr>
            <a:xfrm>
              <a:off x="3997462" y="5448072"/>
              <a:ext cx="894407" cy="767528"/>
              <a:chOff x="4330078" y="5393714"/>
              <a:chExt cx="894407" cy="767528"/>
            </a:xfrm>
          </p:grpSpPr>
          <p:sp>
            <p:nvSpPr>
              <p:cNvPr id="81" name="正方形/長方形 80">
                <a:extLst>
                  <a:ext uri="{FF2B5EF4-FFF2-40B4-BE49-F238E27FC236}">
                    <a16:creationId xmlns:a16="http://schemas.microsoft.com/office/drawing/2014/main" id="{1145EFF0-01C1-7183-D248-6F8D8C9C34AB}"/>
                  </a:ext>
                </a:extLst>
              </p:cNvPr>
              <p:cNvSpPr/>
              <p:nvPr/>
            </p:nvSpPr>
            <p:spPr>
              <a:xfrm>
                <a:off x="4467958" y="5393714"/>
                <a:ext cx="338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  <a:latin typeface="ＭＳ Ｐゴシック"/>
                  </a:rPr>
                  <a:t>1</a:t>
                </a:r>
                <a:endParaRPr lang="ja-JP" altLang="en-US" sz="2400" dirty="0"/>
              </a:p>
            </p:txBody>
          </p:sp>
          <p:sp>
            <p:nvSpPr>
              <p:cNvPr id="83" name="正方形/長方形 82">
                <a:extLst>
                  <a:ext uri="{FF2B5EF4-FFF2-40B4-BE49-F238E27FC236}">
                    <a16:creationId xmlns:a16="http://schemas.microsoft.com/office/drawing/2014/main" id="{22FC97E6-01B8-21ED-BDB0-16C8DA4B8F5E}"/>
                  </a:ext>
                </a:extLst>
              </p:cNvPr>
              <p:cNvSpPr/>
              <p:nvPr/>
            </p:nvSpPr>
            <p:spPr>
              <a:xfrm>
                <a:off x="4381610" y="5699577"/>
                <a:ext cx="84287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２</a:t>
                </a:r>
                <a:endParaRPr lang="ja-JP" altLang="en-US" sz="2400" dirty="0"/>
              </a:p>
            </p:txBody>
          </p:sp>
          <p:cxnSp>
            <p:nvCxnSpPr>
              <p:cNvPr id="84" name="直線コネクタ 83">
                <a:extLst>
                  <a:ext uri="{FF2B5EF4-FFF2-40B4-BE49-F238E27FC236}">
                    <a16:creationId xmlns:a16="http://schemas.microsoft.com/office/drawing/2014/main" id="{CCDC5F0E-8648-37D3-6105-59FC60FDC3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30078" y="5768878"/>
                <a:ext cx="54919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グループ化 69">
              <a:extLst>
                <a:ext uri="{FF2B5EF4-FFF2-40B4-BE49-F238E27FC236}">
                  <a16:creationId xmlns:a16="http://schemas.microsoft.com/office/drawing/2014/main" id="{37FA4F45-FF9A-464A-1C08-7A85CAE6FACE}"/>
                </a:ext>
              </a:extLst>
            </p:cNvPr>
            <p:cNvGrpSpPr/>
            <p:nvPr/>
          </p:nvGrpSpPr>
          <p:grpSpPr>
            <a:xfrm>
              <a:off x="4086566" y="5838553"/>
              <a:ext cx="354722" cy="238960"/>
              <a:chOff x="6112371" y="3987907"/>
              <a:chExt cx="354722" cy="238960"/>
            </a:xfrm>
          </p:grpSpPr>
          <p:sp>
            <p:nvSpPr>
              <p:cNvPr id="71" name="フリーフォーム 103">
                <a:extLst>
                  <a:ext uri="{FF2B5EF4-FFF2-40B4-BE49-F238E27FC236}">
                    <a16:creationId xmlns:a16="http://schemas.microsoft.com/office/drawing/2014/main" id="{115300B3-BDDF-8677-CAB3-3A2E472712C6}"/>
                  </a:ext>
                </a:extLst>
              </p:cNvPr>
              <p:cNvSpPr/>
              <p:nvPr/>
            </p:nvSpPr>
            <p:spPr bwMode="auto">
              <a:xfrm>
                <a:off x="6112371" y="3987907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80" name="直線コネクタ 79">
                <a:extLst>
                  <a:ext uri="{FF2B5EF4-FFF2-40B4-BE49-F238E27FC236}">
                    <a16:creationId xmlns:a16="http://schemas.microsoft.com/office/drawing/2014/main" id="{9C5BBC7F-7534-D740-132B-2ECD13678127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24324" y="4003809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5" name="グループ化 84">
            <a:extLst>
              <a:ext uri="{FF2B5EF4-FFF2-40B4-BE49-F238E27FC236}">
                <a16:creationId xmlns:a16="http://schemas.microsoft.com/office/drawing/2014/main" id="{F72DD167-83D0-6A36-B4C8-DE37CC3E9BF8}"/>
              </a:ext>
            </a:extLst>
          </p:cNvPr>
          <p:cNvGrpSpPr/>
          <p:nvPr/>
        </p:nvGrpSpPr>
        <p:grpSpPr>
          <a:xfrm>
            <a:off x="3032334" y="1642389"/>
            <a:ext cx="894407" cy="767528"/>
            <a:chOff x="3997462" y="5448072"/>
            <a:chExt cx="894407" cy="767528"/>
          </a:xfrm>
        </p:grpSpPr>
        <p:grpSp>
          <p:nvGrpSpPr>
            <p:cNvPr id="86" name="グループ化 85">
              <a:extLst>
                <a:ext uri="{FF2B5EF4-FFF2-40B4-BE49-F238E27FC236}">
                  <a16:creationId xmlns:a16="http://schemas.microsoft.com/office/drawing/2014/main" id="{C6DE1ECF-9E6C-86CE-CBDE-0F04D94AFDF8}"/>
                </a:ext>
              </a:extLst>
            </p:cNvPr>
            <p:cNvGrpSpPr/>
            <p:nvPr/>
          </p:nvGrpSpPr>
          <p:grpSpPr>
            <a:xfrm>
              <a:off x="3997462" y="5448072"/>
              <a:ext cx="894407" cy="767528"/>
              <a:chOff x="4330078" y="5393714"/>
              <a:chExt cx="894407" cy="767528"/>
            </a:xfrm>
          </p:grpSpPr>
          <p:sp>
            <p:nvSpPr>
              <p:cNvPr id="90" name="正方形/長方形 89">
                <a:extLst>
                  <a:ext uri="{FF2B5EF4-FFF2-40B4-BE49-F238E27FC236}">
                    <a16:creationId xmlns:a16="http://schemas.microsoft.com/office/drawing/2014/main" id="{970F50C9-4394-E92B-0300-9FFA1C1C2B0A}"/>
                  </a:ext>
                </a:extLst>
              </p:cNvPr>
              <p:cNvSpPr/>
              <p:nvPr/>
            </p:nvSpPr>
            <p:spPr>
              <a:xfrm>
                <a:off x="4467958" y="5393714"/>
                <a:ext cx="338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  <a:latin typeface="ＭＳ Ｐゴシック"/>
                  </a:rPr>
                  <a:t>1</a:t>
                </a:r>
                <a:endParaRPr lang="ja-JP" altLang="en-US" sz="2400" dirty="0"/>
              </a:p>
            </p:txBody>
          </p:sp>
          <p:sp>
            <p:nvSpPr>
              <p:cNvPr id="91" name="正方形/長方形 90">
                <a:extLst>
                  <a:ext uri="{FF2B5EF4-FFF2-40B4-BE49-F238E27FC236}">
                    <a16:creationId xmlns:a16="http://schemas.microsoft.com/office/drawing/2014/main" id="{E3B39551-33B7-472B-16E9-0F9765FC675A}"/>
                  </a:ext>
                </a:extLst>
              </p:cNvPr>
              <p:cNvSpPr/>
              <p:nvPr/>
            </p:nvSpPr>
            <p:spPr>
              <a:xfrm>
                <a:off x="4381610" y="5699577"/>
                <a:ext cx="84287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２</a:t>
                </a:r>
                <a:endParaRPr lang="ja-JP" altLang="en-US" sz="2400" dirty="0"/>
              </a:p>
            </p:txBody>
          </p:sp>
          <p:cxnSp>
            <p:nvCxnSpPr>
              <p:cNvPr id="92" name="直線コネクタ 91">
                <a:extLst>
                  <a:ext uri="{FF2B5EF4-FFF2-40B4-BE49-F238E27FC236}">
                    <a16:creationId xmlns:a16="http://schemas.microsoft.com/office/drawing/2014/main" id="{6A7C0D1D-8D49-0BE0-785E-7A8DF8E1660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30078" y="5768878"/>
                <a:ext cx="54919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グループ化 86">
              <a:extLst>
                <a:ext uri="{FF2B5EF4-FFF2-40B4-BE49-F238E27FC236}">
                  <a16:creationId xmlns:a16="http://schemas.microsoft.com/office/drawing/2014/main" id="{ACE073FB-1517-EA06-7503-AA211C7462E3}"/>
                </a:ext>
              </a:extLst>
            </p:cNvPr>
            <p:cNvGrpSpPr/>
            <p:nvPr/>
          </p:nvGrpSpPr>
          <p:grpSpPr>
            <a:xfrm>
              <a:off x="4086566" y="5838553"/>
              <a:ext cx="354722" cy="238960"/>
              <a:chOff x="6112371" y="3987907"/>
              <a:chExt cx="354722" cy="238960"/>
            </a:xfrm>
          </p:grpSpPr>
          <p:sp>
            <p:nvSpPr>
              <p:cNvPr id="88" name="フリーフォーム 103">
                <a:extLst>
                  <a:ext uri="{FF2B5EF4-FFF2-40B4-BE49-F238E27FC236}">
                    <a16:creationId xmlns:a16="http://schemas.microsoft.com/office/drawing/2014/main" id="{474F7579-EABA-3387-D42A-E43F8F56FA07}"/>
                  </a:ext>
                </a:extLst>
              </p:cNvPr>
              <p:cNvSpPr/>
              <p:nvPr/>
            </p:nvSpPr>
            <p:spPr bwMode="auto">
              <a:xfrm>
                <a:off x="6112371" y="3987907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89" name="直線コネクタ 88">
                <a:extLst>
                  <a:ext uri="{FF2B5EF4-FFF2-40B4-BE49-F238E27FC236}">
                    <a16:creationId xmlns:a16="http://schemas.microsoft.com/office/drawing/2014/main" id="{30BA73DF-E9D5-3AAD-52CD-1A26D08C054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24324" y="4003809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3" name="正方形/長方形 92">
            <a:extLst>
              <a:ext uri="{FF2B5EF4-FFF2-40B4-BE49-F238E27FC236}">
                <a16:creationId xmlns:a16="http://schemas.microsoft.com/office/drawing/2014/main" id="{3B95FA09-E22F-D74C-4277-22E18A2A5943}"/>
              </a:ext>
            </a:extLst>
          </p:cNvPr>
          <p:cNvSpPr/>
          <p:nvPr/>
        </p:nvSpPr>
        <p:spPr>
          <a:xfrm>
            <a:off x="3175273" y="2348880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>
                <a:solidFill>
                  <a:prstClr val="black"/>
                </a:solidFill>
                <a:latin typeface="ＭＳ Ｐゴシック"/>
              </a:rPr>
              <a:t>1</a:t>
            </a:r>
            <a:endParaRPr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803110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500"/>
                                        <p:tgtEl>
                                          <p:spTgt spid="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600000">
                                      <p:cBhvr>
                                        <p:cTn id="33" dur="1000" fill="hold"/>
                                        <p:tgtEl>
                                          <p:spTgt spid="40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6" dur="1000"/>
                                        <p:tgtEl>
                                          <p:spTgt spid="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75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100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175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25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75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1750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175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" grpId="0"/>
      <p:bldP spid="405" grpId="0"/>
      <p:bldP spid="417" grpId="0"/>
      <p:bldP spid="418" grpId="0"/>
      <p:bldP spid="419" grpId="0"/>
      <p:bldP spid="427" grpId="0"/>
      <p:bldP spid="428" grpId="0"/>
      <p:bldP spid="431" grpId="0"/>
      <p:bldP spid="440" grpId="0"/>
      <p:bldP spid="441" grpId="0"/>
      <p:bldP spid="447" grpId="0"/>
      <p:bldP spid="50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80CD16-96D2-FEF7-8CE1-E6F2F2A87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B2BD3E23-267E-58AC-36FD-B78AE433C89C}"/>
              </a:ext>
            </a:extLst>
          </p:cNvPr>
          <p:cNvSpPr/>
          <p:nvPr/>
        </p:nvSpPr>
        <p:spPr>
          <a:xfrm>
            <a:off x="1034179" y="82515"/>
            <a:ext cx="78393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次の表の空らんに適する数値を入れて、表を完成させよ。</a:t>
            </a:r>
          </a:p>
        </p:txBody>
      </p:sp>
      <p:sp>
        <p:nvSpPr>
          <p:cNvPr id="307" name="正方形/長方形 306">
            <a:extLst>
              <a:ext uri="{FF2B5EF4-FFF2-40B4-BE49-F238E27FC236}">
                <a16:creationId xmlns:a16="http://schemas.microsoft.com/office/drawing/2014/main" id="{802F00FE-98EC-0428-CE72-6B0EE1F9995A}"/>
              </a:ext>
            </a:extLst>
          </p:cNvPr>
          <p:cNvSpPr/>
          <p:nvPr/>
        </p:nvSpPr>
        <p:spPr>
          <a:xfrm>
            <a:off x="905511" y="2770108"/>
            <a:ext cx="19286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>
                <a:latin typeface="+mn-ea"/>
              </a:rPr>
              <a:t>θ</a:t>
            </a:r>
            <a:r>
              <a:rPr lang="ja-JP" altLang="en-US" sz="2400" dirty="0">
                <a:latin typeface="+mn-ea"/>
              </a:rPr>
              <a:t>＝１２０</a:t>
            </a:r>
            <a:r>
              <a:rPr lang="en-US" altLang="ja-JP" sz="2400" dirty="0">
                <a:latin typeface="+mn-ea"/>
              </a:rPr>
              <a:t>°</a:t>
            </a:r>
            <a:endParaRPr lang="ja-JP" altLang="en-US" sz="2400" dirty="0">
              <a:latin typeface="+mn-ea"/>
            </a:endParaRPr>
          </a:p>
        </p:txBody>
      </p:sp>
      <p:grpSp>
        <p:nvGrpSpPr>
          <p:cNvPr id="82" name="グループ化 81">
            <a:extLst>
              <a:ext uri="{FF2B5EF4-FFF2-40B4-BE49-F238E27FC236}">
                <a16:creationId xmlns:a16="http://schemas.microsoft.com/office/drawing/2014/main" id="{0E3E1B39-F988-46BD-FB5B-47D5A97B8B2B}"/>
              </a:ext>
            </a:extLst>
          </p:cNvPr>
          <p:cNvGrpSpPr/>
          <p:nvPr/>
        </p:nvGrpSpPr>
        <p:grpSpPr>
          <a:xfrm>
            <a:off x="181096" y="785888"/>
            <a:ext cx="8697868" cy="2041291"/>
            <a:chOff x="181096" y="980727"/>
            <a:chExt cx="8697868" cy="2041291"/>
          </a:xfrm>
        </p:grpSpPr>
        <p:sp>
          <p:nvSpPr>
            <p:cNvPr id="127" name="正方形/長方形 126">
              <a:extLst>
                <a:ext uri="{FF2B5EF4-FFF2-40B4-BE49-F238E27FC236}">
                  <a16:creationId xmlns:a16="http://schemas.microsoft.com/office/drawing/2014/main" id="{99AB2888-5DA3-3D2A-17FA-1F493892954A}"/>
                </a:ext>
              </a:extLst>
            </p:cNvPr>
            <p:cNvSpPr/>
            <p:nvPr/>
          </p:nvSpPr>
          <p:spPr>
            <a:xfrm>
              <a:off x="1657256" y="1519517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B53AB6DD-7E4D-FDB6-BCED-55FD0C5A502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594123" y="2499852"/>
              <a:ext cx="781664" cy="501445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0" name="正方形/長方形 299">
              <a:extLst>
                <a:ext uri="{FF2B5EF4-FFF2-40B4-BE49-F238E27FC236}">
                  <a16:creationId xmlns:a16="http://schemas.microsoft.com/office/drawing/2014/main" id="{DACA9464-621E-2896-87B3-EF1EF836349C}"/>
                </a:ext>
              </a:extLst>
            </p:cNvPr>
            <p:cNvSpPr/>
            <p:nvPr/>
          </p:nvSpPr>
          <p:spPr>
            <a:xfrm>
              <a:off x="1637397" y="1984383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１</a:t>
              </a:r>
            </a:p>
          </p:txBody>
        </p:sp>
        <p:sp>
          <p:nvSpPr>
            <p:cNvPr id="301" name="正方形/長方形 300">
              <a:extLst>
                <a:ext uri="{FF2B5EF4-FFF2-40B4-BE49-F238E27FC236}">
                  <a16:creationId xmlns:a16="http://schemas.microsoft.com/office/drawing/2014/main" id="{4D74079C-D3A5-6A2C-E790-788ECA3BE77E}"/>
                </a:ext>
              </a:extLst>
            </p:cNvPr>
            <p:cNvSpPr/>
            <p:nvPr/>
          </p:nvSpPr>
          <p:spPr>
            <a:xfrm>
              <a:off x="1666893" y="2494854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302" name="正方形/長方形 301">
              <a:extLst>
                <a:ext uri="{FF2B5EF4-FFF2-40B4-BE49-F238E27FC236}">
                  <a16:creationId xmlns:a16="http://schemas.microsoft.com/office/drawing/2014/main" id="{EFDEA619-88F2-B73E-EE9B-2C43DE40E8F6}"/>
                </a:ext>
              </a:extLst>
            </p:cNvPr>
            <p:cNvSpPr/>
            <p:nvPr/>
          </p:nvSpPr>
          <p:spPr>
            <a:xfrm>
              <a:off x="4779434" y="2033189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303" name="正方形/長方形 302">
              <a:extLst>
                <a:ext uri="{FF2B5EF4-FFF2-40B4-BE49-F238E27FC236}">
                  <a16:creationId xmlns:a16="http://schemas.microsoft.com/office/drawing/2014/main" id="{1B3E182D-70A5-2050-4BD2-CFC946F002A4}"/>
                </a:ext>
              </a:extLst>
            </p:cNvPr>
            <p:cNvSpPr/>
            <p:nvPr/>
          </p:nvSpPr>
          <p:spPr>
            <a:xfrm>
              <a:off x="4770746" y="1514930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１</a:t>
              </a:r>
            </a:p>
          </p:txBody>
        </p:sp>
        <p:sp>
          <p:nvSpPr>
            <p:cNvPr id="304" name="正方形/長方形 303">
              <a:extLst>
                <a:ext uri="{FF2B5EF4-FFF2-40B4-BE49-F238E27FC236}">
                  <a16:creationId xmlns:a16="http://schemas.microsoft.com/office/drawing/2014/main" id="{79B03DEC-E7DE-E308-499F-3769C8A04472}"/>
                </a:ext>
              </a:extLst>
            </p:cNvPr>
            <p:cNvSpPr/>
            <p:nvPr/>
          </p:nvSpPr>
          <p:spPr>
            <a:xfrm>
              <a:off x="7940568" y="1483252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305" name="正方形/長方形 304">
              <a:extLst>
                <a:ext uri="{FF2B5EF4-FFF2-40B4-BE49-F238E27FC236}">
                  <a16:creationId xmlns:a16="http://schemas.microsoft.com/office/drawing/2014/main" id="{DC2B90D7-BE6C-B224-5FC2-3659C75D7530}"/>
                </a:ext>
              </a:extLst>
            </p:cNvPr>
            <p:cNvSpPr/>
            <p:nvPr/>
          </p:nvSpPr>
          <p:spPr>
            <a:xfrm>
              <a:off x="7975581" y="2528645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306" name="正方形/長方形 305">
              <a:extLst>
                <a:ext uri="{FF2B5EF4-FFF2-40B4-BE49-F238E27FC236}">
                  <a16:creationId xmlns:a16="http://schemas.microsoft.com/office/drawing/2014/main" id="{041F2662-9DB1-7B60-8899-7F88E7735D1B}"/>
                </a:ext>
              </a:extLst>
            </p:cNvPr>
            <p:cNvSpPr/>
            <p:nvPr/>
          </p:nvSpPr>
          <p:spPr>
            <a:xfrm>
              <a:off x="7790371" y="2022323"/>
              <a:ext cx="74435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－１</a:t>
              </a:r>
            </a:p>
          </p:txBody>
        </p: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A02B3705-559F-66A4-672C-2821DA226B1A}"/>
                </a:ext>
              </a:extLst>
            </p:cNvPr>
            <p:cNvGrpSpPr/>
            <p:nvPr/>
          </p:nvGrpSpPr>
          <p:grpSpPr>
            <a:xfrm>
              <a:off x="181096" y="980727"/>
              <a:ext cx="8697868" cy="2041291"/>
              <a:chOff x="968288" y="4300776"/>
              <a:chExt cx="7771656" cy="2371955"/>
            </a:xfrm>
          </p:grpSpPr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4D82D1CE-F927-AC43-80F2-2450866C5502}"/>
                  </a:ext>
                </a:extLst>
              </p:cNvPr>
              <p:cNvSpPr/>
              <p:nvPr/>
            </p:nvSpPr>
            <p:spPr>
              <a:xfrm>
                <a:off x="995072" y="4316241"/>
                <a:ext cx="7471326" cy="592961"/>
              </a:xfrm>
              <a:prstGeom prst="rect">
                <a:avLst/>
              </a:prstGeom>
              <a:solidFill>
                <a:srgbClr val="FFC000">
                  <a:alpha val="47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 dirty="0"/>
              </a:p>
            </p:txBody>
          </p:sp>
          <p:sp>
            <p:nvSpPr>
              <p:cNvPr id="2" name="正方形/長方形 1">
                <a:extLst>
                  <a:ext uri="{FF2B5EF4-FFF2-40B4-BE49-F238E27FC236}">
                    <a16:creationId xmlns:a16="http://schemas.microsoft.com/office/drawing/2014/main" id="{86C20DEC-7A35-1CD1-D131-87D035D0D6DC}"/>
                  </a:ext>
                </a:extLst>
              </p:cNvPr>
              <p:cNvSpPr/>
              <p:nvPr/>
            </p:nvSpPr>
            <p:spPr>
              <a:xfrm>
                <a:off x="971600" y="4318370"/>
                <a:ext cx="7471325" cy="232947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/>
              </a:p>
            </p:txBody>
          </p:sp>
          <p:cxnSp>
            <p:nvCxnSpPr>
              <p:cNvPr id="7" name="直線コネクタ 6">
                <a:extLst>
                  <a:ext uri="{FF2B5EF4-FFF2-40B4-BE49-F238E27FC236}">
                    <a16:creationId xmlns:a16="http://schemas.microsoft.com/office/drawing/2014/main" id="{81C0CF56-DECD-2C69-DFFF-EA8AD4D0447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71600" y="4874927"/>
                <a:ext cx="7458274" cy="2355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直線コネクタ 96">
                <a:extLst>
                  <a:ext uri="{FF2B5EF4-FFF2-40B4-BE49-F238E27FC236}">
                    <a16:creationId xmlns:a16="http://schemas.microsoft.com/office/drawing/2014/main" id="{58377461-942D-8CF1-E2EB-8D18A9CB595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68288" y="5457600"/>
                <a:ext cx="7468175" cy="390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直線コネクタ 98">
                <a:extLst>
                  <a:ext uri="{FF2B5EF4-FFF2-40B4-BE49-F238E27FC236}">
                    <a16:creationId xmlns:a16="http://schemas.microsoft.com/office/drawing/2014/main" id="{2997FD03-B00D-FC90-C929-50E1CD97ADA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68933" y="6052432"/>
                <a:ext cx="747399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直線コネクタ 99">
                <a:extLst>
                  <a:ext uri="{FF2B5EF4-FFF2-40B4-BE49-F238E27FC236}">
                    <a16:creationId xmlns:a16="http://schemas.microsoft.com/office/drawing/2014/main" id="{CDE81A37-5463-740E-B4D8-3548614FFEC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81594" y="4300776"/>
                <a:ext cx="0" cy="2367417"/>
              </a:xfrm>
              <a:prstGeom prst="line">
                <a:avLst/>
              </a:prstGeom>
              <a:ln w="44450" cmpd="dbl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直線コネクタ 100">
                <a:extLst>
                  <a:ext uri="{FF2B5EF4-FFF2-40B4-BE49-F238E27FC236}">
                    <a16:creationId xmlns:a16="http://schemas.microsoft.com/office/drawing/2014/main" id="{2097723F-9721-6AE1-256A-44F8F6387AB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68394" y="4300776"/>
                <a:ext cx="0" cy="2367417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直線コネクタ 101">
                <a:extLst>
                  <a:ext uri="{FF2B5EF4-FFF2-40B4-BE49-F238E27FC236}">
                    <a16:creationId xmlns:a16="http://schemas.microsoft.com/office/drawing/2014/main" id="{087D93B7-C9DA-2AF9-CE14-20BCC5AB65B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93704" y="4300776"/>
                <a:ext cx="0" cy="23386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" name="正方形/長方形 102">
                <a:extLst>
                  <a:ext uri="{FF2B5EF4-FFF2-40B4-BE49-F238E27FC236}">
                    <a16:creationId xmlns:a16="http://schemas.microsoft.com/office/drawing/2014/main" id="{12D71EF3-D40E-157D-593F-08896EBC3441}"/>
                  </a:ext>
                </a:extLst>
              </p:cNvPr>
              <p:cNvSpPr/>
              <p:nvPr/>
            </p:nvSpPr>
            <p:spPr>
              <a:xfrm>
                <a:off x="1327175" y="4328889"/>
                <a:ext cx="419206" cy="461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D3717EB3-F33A-289F-111E-5F507EB7553A}"/>
                  </a:ext>
                </a:extLst>
              </p:cNvPr>
              <p:cNvSpPr/>
              <p:nvPr/>
            </p:nvSpPr>
            <p:spPr>
              <a:xfrm>
                <a:off x="4998910" y="4371062"/>
                <a:ext cx="836173" cy="461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９０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111" name="正方形/長方形 110">
                <a:extLst>
                  <a:ext uri="{FF2B5EF4-FFF2-40B4-BE49-F238E27FC236}">
                    <a16:creationId xmlns:a16="http://schemas.microsoft.com/office/drawing/2014/main" id="{15B42473-A286-3CBD-9163-51D9A63E9C86}"/>
                  </a:ext>
                </a:extLst>
              </p:cNvPr>
              <p:cNvSpPr/>
              <p:nvPr/>
            </p:nvSpPr>
            <p:spPr>
              <a:xfrm>
                <a:off x="2263625" y="4371062"/>
                <a:ext cx="671811" cy="461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114" name="正方形/長方形 113">
                <a:extLst>
                  <a:ext uri="{FF2B5EF4-FFF2-40B4-BE49-F238E27FC236}">
                    <a16:creationId xmlns:a16="http://schemas.microsoft.com/office/drawing/2014/main" id="{ABB4ED19-1D0C-B176-C901-0DE56E07A4A0}"/>
                  </a:ext>
                </a:extLst>
              </p:cNvPr>
              <p:cNvSpPr/>
              <p:nvPr/>
            </p:nvSpPr>
            <p:spPr>
              <a:xfrm>
                <a:off x="7655426" y="4365633"/>
                <a:ext cx="1084518" cy="4616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/>
                  <a:t>１８０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116" name="正方形/長方形 115">
                <a:extLst>
                  <a:ext uri="{FF2B5EF4-FFF2-40B4-BE49-F238E27FC236}">
                    <a16:creationId xmlns:a16="http://schemas.microsoft.com/office/drawing/2014/main" id="{DAD0D7D4-B55D-9B84-7D11-B1665CC05AE1}"/>
                  </a:ext>
                </a:extLst>
              </p:cNvPr>
              <p:cNvSpPr/>
              <p:nvPr/>
            </p:nvSpPr>
            <p:spPr>
              <a:xfrm>
                <a:off x="1158282" y="4904313"/>
                <a:ext cx="1053953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sin </a:t>
                </a:r>
                <a:r>
                  <a:rPr lang="en-US" altLang="ja-JP" sz="2400" dirty="0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sp>
            <p:nvSpPr>
              <p:cNvPr id="117" name="正方形/長方形 116">
                <a:extLst>
                  <a:ext uri="{FF2B5EF4-FFF2-40B4-BE49-F238E27FC236}">
                    <a16:creationId xmlns:a16="http://schemas.microsoft.com/office/drawing/2014/main" id="{0FFBCB8C-20EE-6078-C9BC-7000980D7D43}"/>
                  </a:ext>
                </a:extLst>
              </p:cNvPr>
              <p:cNvSpPr/>
              <p:nvPr/>
            </p:nvSpPr>
            <p:spPr>
              <a:xfrm>
                <a:off x="1158282" y="5465393"/>
                <a:ext cx="1053953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cos </a:t>
                </a:r>
                <a:r>
                  <a:rPr lang="en-US" altLang="ja-JP" sz="2400" dirty="0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sp>
            <p:nvSpPr>
              <p:cNvPr id="118" name="正方形/長方形 117">
                <a:extLst>
                  <a:ext uri="{FF2B5EF4-FFF2-40B4-BE49-F238E27FC236}">
                    <a16:creationId xmlns:a16="http://schemas.microsoft.com/office/drawing/2014/main" id="{80E22DD5-5CCF-2A0A-05E9-D1FEA110D8BB}"/>
                  </a:ext>
                </a:extLst>
              </p:cNvPr>
              <p:cNvSpPr/>
              <p:nvPr/>
            </p:nvSpPr>
            <p:spPr>
              <a:xfrm>
                <a:off x="1158282" y="6099217"/>
                <a:ext cx="1053953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tan </a:t>
                </a:r>
                <a:r>
                  <a:rPr lang="en-US" altLang="ja-JP" sz="2400" dirty="0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cxnSp>
            <p:nvCxnSpPr>
              <p:cNvPr id="190" name="直線コネクタ 189">
                <a:extLst>
                  <a:ext uri="{FF2B5EF4-FFF2-40B4-BE49-F238E27FC236}">
                    <a16:creationId xmlns:a16="http://schemas.microsoft.com/office/drawing/2014/main" id="{88532783-C8A3-B72D-58B6-E79CD38ECB6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599171" y="4300776"/>
                <a:ext cx="0" cy="23628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直線コネクタ 190">
                <a:extLst>
                  <a:ext uri="{FF2B5EF4-FFF2-40B4-BE49-F238E27FC236}">
                    <a16:creationId xmlns:a16="http://schemas.microsoft.com/office/drawing/2014/main" id="{21CB5E44-8686-3741-F875-7CC0FC0F3A9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40799" y="4300776"/>
                <a:ext cx="0" cy="23622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直線コネクタ 72">
                <a:extLst>
                  <a:ext uri="{FF2B5EF4-FFF2-40B4-BE49-F238E27FC236}">
                    <a16:creationId xmlns:a16="http://schemas.microsoft.com/office/drawing/2014/main" id="{BC965329-2B22-5B25-BCEB-D9C4FAD51D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76135" y="4300776"/>
                <a:ext cx="0" cy="234418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直線コネクタ 74">
                <a:extLst>
                  <a:ext uri="{FF2B5EF4-FFF2-40B4-BE49-F238E27FC236}">
                    <a16:creationId xmlns:a16="http://schemas.microsoft.com/office/drawing/2014/main" id="{446415C8-F357-7D59-635D-4B70745EFD8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73440" y="4300776"/>
                <a:ext cx="0" cy="233681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直線コネクタ 75">
                <a:extLst>
                  <a:ext uri="{FF2B5EF4-FFF2-40B4-BE49-F238E27FC236}">
                    <a16:creationId xmlns:a16="http://schemas.microsoft.com/office/drawing/2014/main" id="{FF1FE837-98BB-092C-02D1-6F3BEB74DC4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07098" y="4300776"/>
                <a:ext cx="0" cy="2371955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直線コネクタ 76">
                <a:extLst>
                  <a:ext uri="{FF2B5EF4-FFF2-40B4-BE49-F238E27FC236}">
                    <a16:creationId xmlns:a16="http://schemas.microsoft.com/office/drawing/2014/main" id="{84B9C159-BF42-C77F-EB9D-12E1CBD9853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09487" y="4300776"/>
                <a:ext cx="0" cy="236338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9" name="正方形/長方形 248">
                <a:extLst>
                  <a:ext uri="{FF2B5EF4-FFF2-40B4-BE49-F238E27FC236}">
                    <a16:creationId xmlns:a16="http://schemas.microsoft.com/office/drawing/2014/main" id="{DE3D4F9F-8918-5ABC-CC34-E574BF08738A}"/>
                  </a:ext>
                </a:extLst>
              </p:cNvPr>
              <p:cNvSpPr/>
              <p:nvPr/>
            </p:nvSpPr>
            <p:spPr>
              <a:xfrm>
                <a:off x="2818050" y="4382879"/>
                <a:ext cx="825792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３０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122A25A4-56AF-782F-FA91-345C08E0DF0D}"/>
                  </a:ext>
                </a:extLst>
              </p:cNvPr>
              <p:cNvSpPr/>
              <p:nvPr/>
            </p:nvSpPr>
            <p:spPr>
              <a:xfrm>
                <a:off x="3547352" y="4373760"/>
                <a:ext cx="825792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/>
                  <a:t>４５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37" name="正方形/長方形 36">
                <a:extLst>
                  <a:ext uri="{FF2B5EF4-FFF2-40B4-BE49-F238E27FC236}">
                    <a16:creationId xmlns:a16="http://schemas.microsoft.com/office/drawing/2014/main" id="{DD1B82CD-E054-14FF-1129-04E0CA400E14}"/>
                  </a:ext>
                </a:extLst>
              </p:cNvPr>
              <p:cNvSpPr/>
              <p:nvPr/>
            </p:nvSpPr>
            <p:spPr>
              <a:xfrm>
                <a:off x="4258845" y="4355577"/>
                <a:ext cx="825792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６０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74" name="正方形/長方形 73">
                <a:extLst>
                  <a:ext uri="{FF2B5EF4-FFF2-40B4-BE49-F238E27FC236}">
                    <a16:creationId xmlns:a16="http://schemas.microsoft.com/office/drawing/2014/main" id="{FED96310-D351-7533-E741-AC3C4A6D4F0E}"/>
                  </a:ext>
                </a:extLst>
              </p:cNvPr>
              <p:cNvSpPr/>
              <p:nvPr/>
            </p:nvSpPr>
            <p:spPr>
              <a:xfrm>
                <a:off x="6249056" y="4354442"/>
                <a:ext cx="1034488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/>
                  <a:t>１３５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78" name="正方形/長方形 77">
                <a:extLst>
                  <a:ext uri="{FF2B5EF4-FFF2-40B4-BE49-F238E27FC236}">
                    <a16:creationId xmlns:a16="http://schemas.microsoft.com/office/drawing/2014/main" id="{D5ECEE21-1EA6-5224-E809-2AAF5219CECF}"/>
                  </a:ext>
                </a:extLst>
              </p:cNvPr>
              <p:cNvSpPr/>
              <p:nvPr/>
            </p:nvSpPr>
            <p:spPr>
              <a:xfrm>
                <a:off x="5541606" y="4371062"/>
                <a:ext cx="1158837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１２</a:t>
                </a:r>
                <a:r>
                  <a:rPr lang="ja-JP" altLang="en-US" sz="2400"/>
                  <a:t>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79" name="正方形/長方形 78">
                <a:extLst>
                  <a:ext uri="{FF2B5EF4-FFF2-40B4-BE49-F238E27FC236}">
                    <a16:creationId xmlns:a16="http://schemas.microsoft.com/office/drawing/2014/main" id="{B32CBEBC-C1A1-639C-9B30-82C41B0555CC}"/>
                  </a:ext>
                </a:extLst>
              </p:cNvPr>
              <p:cNvSpPr/>
              <p:nvPr/>
            </p:nvSpPr>
            <p:spPr>
              <a:xfrm>
                <a:off x="6993275" y="4358284"/>
                <a:ext cx="1034488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１５０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</p:grpSp>
      </p:grpSp>
      <p:sp>
        <p:nvSpPr>
          <p:cNvPr id="72" name="フローチャート : 代替処理 121">
            <a:extLst>
              <a:ext uri="{FF2B5EF4-FFF2-40B4-BE49-F238E27FC236}">
                <a16:creationId xmlns:a16="http://schemas.microsoft.com/office/drawing/2014/main" id="{0948AC78-25AE-6B9E-34B5-7CBAB967BF32}"/>
              </a:ext>
            </a:extLst>
          </p:cNvPr>
          <p:cNvSpPr/>
          <p:nvPr/>
        </p:nvSpPr>
        <p:spPr>
          <a:xfrm>
            <a:off x="65969" y="49966"/>
            <a:ext cx="931883" cy="691980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練習１１</a:t>
            </a:r>
          </a:p>
        </p:txBody>
      </p:sp>
      <p:sp>
        <p:nvSpPr>
          <p:cNvPr id="377" name="フローチャート : 代替処理 126">
            <a:extLst>
              <a:ext uri="{FF2B5EF4-FFF2-40B4-BE49-F238E27FC236}">
                <a16:creationId xmlns:a16="http://schemas.microsoft.com/office/drawing/2014/main" id="{B5E3DD71-9FEC-74C5-7469-E9738C8F955E}"/>
              </a:ext>
            </a:extLst>
          </p:cNvPr>
          <p:cNvSpPr/>
          <p:nvPr/>
        </p:nvSpPr>
        <p:spPr>
          <a:xfrm>
            <a:off x="65969" y="2860475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sp>
        <p:nvSpPr>
          <p:cNvPr id="418" name="正方形/長方形 417">
            <a:extLst>
              <a:ext uri="{FF2B5EF4-FFF2-40B4-BE49-F238E27FC236}">
                <a16:creationId xmlns:a16="http://schemas.microsoft.com/office/drawing/2014/main" id="{5D463FD9-F549-BF21-70E3-5D0394FEDACC}"/>
              </a:ext>
            </a:extLst>
          </p:cNvPr>
          <p:cNvSpPr/>
          <p:nvPr/>
        </p:nvSpPr>
        <p:spPr>
          <a:xfrm>
            <a:off x="860140" y="3190689"/>
            <a:ext cx="47919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右の図のように、 ∠ＡＯＰ＝１２０</a:t>
            </a:r>
            <a:r>
              <a:rPr lang="en-US" altLang="ja-JP" sz="2400" dirty="0"/>
              <a:t>°</a:t>
            </a:r>
          </a:p>
        </p:txBody>
      </p:sp>
      <p:sp>
        <p:nvSpPr>
          <p:cNvPr id="419" name="正方形/長方形 418">
            <a:extLst>
              <a:ext uri="{FF2B5EF4-FFF2-40B4-BE49-F238E27FC236}">
                <a16:creationId xmlns:a16="http://schemas.microsoft.com/office/drawing/2014/main" id="{D9579A46-7E16-A361-8B91-87A3E2DBF917}"/>
              </a:ext>
            </a:extLst>
          </p:cNvPr>
          <p:cNvSpPr/>
          <p:nvPr/>
        </p:nvSpPr>
        <p:spPr>
          <a:xfrm>
            <a:off x="574354" y="3537797"/>
            <a:ext cx="19740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点Ｐの座標は</a:t>
            </a:r>
            <a:endParaRPr lang="en-US" altLang="ja-JP" sz="2400" dirty="0"/>
          </a:p>
        </p:txBody>
      </p:sp>
      <p:sp>
        <p:nvSpPr>
          <p:cNvPr id="428" name="正方形/長方形 427">
            <a:extLst>
              <a:ext uri="{FF2B5EF4-FFF2-40B4-BE49-F238E27FC236}">
                <a16:creationId xmlns:a16="http://schemas.microsoft.com/office/drawing/2014/main" id="{FD679082-E6DC-5A32-9CE4-5D09C696B1F4}"/>
              </a:ext>
            </a:extLst>
          </p:cNvPr>
          <p:cNvSpPr/>
          <p:nvPr/>
        </p:nvSpPr>
        <p:spPr>
          <a:xfrm>
            <a:off x="4935998" y="3201098"/>
            <a:ext cx="38844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　半円の半径を２にすると、</a:t>
            </a:r>
            <a:endParaRPr lang="en-US" altLang="ja-JP" sz="2400" dirty="0"/>
          </a:p>
        </p:txBody>
      </p:sp>
      <p:sp>
        <p:nvSpPr>
          <p:cNvPr id="440" name="正方形/長方形 439">
            <a:extLst>
              <a:ext uri="{FF2B5EF4-FFF2-40B4-BE49-F238E27FC236}">
                <a16:creationId xmlns:a16="http://schemas.microsoft.com/office/drawing/2014/main" id="{43C3BE1C-DCA1-7170-7641-9EF901159C9B}"/>
              </a:ext>
            </a:extLst>
          </p:cNvPr>
          <p:cNvSpPr/>
          <p:nvPr/>
        </p:nvSpPr>
        <p:spPr>
          <a:xfrm>
            <a:off x="862310" y="4043539"/>
            <a:ext cx="19595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よって、</a:t>
            </a:r>
            <a:endParaRPr lang="en-US" altLang="ja-JP" sz="2400" dirty="0"/>
          </a:p>
        </p:txBody>
      </p:sp>
      <p:sp>
        <p:nvSpPr>
          <p:cNvPr id="441" name="正方形/長方形 440">
            <a:extLst>
              <a:ext uri="{FF2B5EF4-FFF2-40B4-BE49-F238E27FC236}">
                <a16:creationId xmlns:a16="http://schemas.microsoft.com/office/drawing/2014/main" id="{A9AF01EC-6C16-3E63-C1BD-3624859B5DB6}"/>
              </a:ext>
            </a:extLst>
          </p:cNvPr>
          <p:cNvSpPr/>
          <p:nvPr/>
        </p:nvSpPr>
        <p:spPr>
          <a:xfrm>
            <a:off x="1854074" y="3995920"/>
            <a:ext cx="15832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/>
              <a:t> </a:t>
            </a:r>
            <a:r>
              <a:rPr lang="en-US" altLang="ja-JP" sz="2400" dirty="0"/>
              <a:t>sin</a:t>
            </a:r>
            <a:r>
              <a:rPr lang="ja-JP" altLang="en-US" sz="2400" dirty="0"/>
              <a:t>１２０</a:t>
            </a:r>
            <a:r>
              <a:rPr lang="en-US" altLang="ja-JP" sz="2400" dirty="0"/>
              <a:t>°</a:t>
            </a:r>
          </a:p>
        </p:txBody>
      </p:sp>
      <p:grpSp>
        <p:nvGrpSpPr>
          <p:cNvPr id="442" name="グループ化 441">
            <a:extLst>
              <a:ext uri="{FF2B5EF4-FFF2-40B4-BE49-F238E27FC236}">
                <a16:creationId xmlns:a16="http://schemas.microsoft.com/office/drawing/2014/main" id="{94E6A841-F8DD-835D-A9E7-09DA86D41143}"/>
              </a:ext>
            </a:extLst>
          </p:cNvPr>
          <p:cNvGrpSpPr/>
          <p:nvPr/>
        </p:nvGrpSpPr>
        <p:grpSpPr>
          <a:xfrm>
            <a:off x="3025569" y="4772999"/>
            <a:ext cx="1330407" cy="749697"/>
            <a:chOff x="3805088" y="5434658"/>
            <a:chExt cx="1330407" cy="749697"/>
          </a:xfrm>
        </p:grpSpPr>
        <p:sp>
          <p:nvSpPr>
            <p:cNvPr id="443" name="正方形/長方形 442">
              <a:extLst>
                <a:ext uri="{FF2B5EF4-FFF2-40B4-BE49-F238E27FC236}">
                  <a16:creationId xmlns:a16="http://schemas.microsoft.com/office/drawing/2014/main" id="{9792C48C-A883-BB11-A718-ADA50795B0A5}"/>
                </a:ext>
              </a:extLst>
            </p:cNvPr>
            <p:cNvSpPr/>
            <p:nvPr/>
          </p:nvSpPr>
          <p:spPr>
            <a:xfrm>
              <a:off x="4631439" y="5434658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2400" dirty="0"/>
            </a:p>
          </p:txBody>
        </p:sp>
        <p:sp>
          <p:nvSpPr>
            <p:cNvPr id="444" name="正方形/長方形 443">
              <a:extLst>
                <a:ext uri="{FF2B5EF4-FFF2-40B4-BE49-F238E27FC236}">
                  <a16:creationId xmlns:a16="http://schemas.microsoft.com/office/drawing/2014/main" id="{EA09976B-4949-CEDB-2139-00F8CC2B1FA4}"/>
                </a:ext>
              </a:extLst>
            </p:cNvPr>
            <p:cNvSpPr/>
            <p:nvPr/>
          </p:nvSpPr>
          <p:spPr>
            <a:xfrm>
              <a:off x="4631439" y="5722690"/>
              <a:ext cx="39466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２</a:t>
              </a:r>
              <a:endParaRPr lang="ja-JP" altLang="en-US" sz="2400" dirty="0"/>
            </a:p>
          </p:txBody>
        </p:sp>
        <p:cxnSp>
          <p:nvCxnSpPr>
            <p:cNvPr id="445" name="直線コネクタ 444">
              <a:extLst>
                <a:ext uri="{FF2B5EF4-FFF2-40B4-BE49-F238E27FC236}">
                  <a16:creationId xmlns:a16="http://schemas.microsoft.com/office/drawing/2014/main" id="{4160B1D1-78F6-5F29-D619-64F2754EA7CB}"/>
                </a:ext>
              </a:extLst>
            </p:cNvPr>
            <p:cNvCxnSpPr>
              <a:cxnSpLocks/>
            </p:cNvCxnSpPr>
            <p:nvPr/>
          </p:nvCxnSpPr>
          <p:spPr>
            <a:xfrm>
              <a:off x="4546102" y="5809822"/>
              <a:ext cx="58939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6" name="正方形/長方形 445">
              <a:extLst>
                <a:ext uri="{FF2B5EF4-FFF2-40B4-BE49-F238E27FC236}">
                  <a16:creationId xmlns:a16="http://schemas.microsoft.com/office/drawing/2014/main" id="{EB6D676F-389B-DE8E-FE13-4997880FF629}"/>
                </a:ext>
              </a:extLst>
            </p:cNvPr>
            <p:cNvSpPr/>
            <p:nvPr/>
          </p:nvSpPr>
          <p:spPr>
            <a:xfrm>
              <a:off x="3805088" y="5596091"/>
              <a:ext cx="90854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＝－</a:t>
              </a:r>
              <a:endParaRPr lang="ja-JP" altLang="en-US" sz="2400" dirty="0"/>
            </a:p>
          </p:txBody>
        </p:sp>
      </p:grpSp>
      <p:sp>
        <p:nvSpPr>
          <p:cNvPr id="447" name="正方形/長方形 446">
            <a:extLst>
              <a:ext uri="{FF2B5EF4-FFF2-40B4-BE49-F238E27FC236}">
                <a16:creationId xmlns:a16="http://schemas.microsoft.com/office/drawing/2014/main" id="{4967E3B8-F96E-B055-22BE-742B50461436}"/>
              </a:ext>
            </a:extLst>
          </p:cNvPr>
          <p:cNvSpPr/>
          <p:nvPr/>
        </p:nvSpPr>
        <p:spPr>
          <a:xfrm>
            <a:off x="1831939" y="4909717"/>
            <a:ext cx="1650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 </a:t>
            </a:r>
            <a:r>
              <a:rPr lang="en-US" altLang="ja-JP" sz="2400" dirty="0"/>
              <a:t>cos</a:t>
            </a:r>
            <a:r>
              <a:rPr lang="ja-JP" altLang="en-US" sz="2400" dirty="0"/>
              <a:t>１２０</a:t>
            </a:r>
            <a:r>
              <a:rPr lang="en-US" altLang="ja-JP" sz="2400" dirty="0"/>
              <a:t>°</a:t>
            </a:r>
          </a:p>
        </p:txBody>
      </p:sp>
      <p:grpSp>
        <p:nvGrpSpPr>
          <p:cNvPr id="448" name="グループ化 447">
            <a:extLst>
              <a:ext uri="{FF2B5EF4-FFF2-40B4-BE49-F238E27FC236}">
                <a16:creationId xmlns:a16="http://schemas.microsoft.com/office/drawing/2014/main" id="{4621E72B-53C8-3099-6A76-3DCC1563E24E}"/>
              </a:ext>
            </a:extLst>
          </p:cNvPr>
          <p:cNvGrpSpPr/>
          <p:nvPr/>
        </p:nvGrpSpPr>
        <p:grpSpPr>
          <a:xfrm>
            <a:off x="55372" y="4437112"/>
            <a:ext cx="1671568" cy="766134"/>
            <a:chOff x="1067181" y="4783150"/>
            <a:chExt cx="1671568" cy="766134"/>
          </a:xfrm>
        </p:grpSpPr>
        <p:grpSp>
          <p:nvGrpSpPr>
            <p:cNvPr id="449" name="グループ化 448">
              <a:extLst>
                <a:ext uri="{FF2B5EF4-FFF2-40B4-BE49-F238E27FC236}">
                  <a16:creationId xmlns:a16="http://schemas.microsoft.com/office/drawing/2014/main" id="{62922F57-A20E-D6A6-4B9F-35C782956B9C}"/>
                </a:ext>
              </a:extLst>
            </p:cNvPr>
            <p:cNvGrpSpPr/>
            <p:nvPr/>
          </p:nvGrpSpPr>
          <p:grpSpPr>
            <a:xfrm>
              <a:off x="1067181" y="4783150"/>
              <a:ext cx="1539124" cy="766134"/>
              <a:chOff x="107504" y="4607082"/>
              <a:chExt cx="1539124" cy="766134"/>
            </a:xfrm>
          </p:grpSpPr>
          <p:sp>
            <p:nvSpPr>
              <p:cNvPr id="451" name="正方形/長方形 450">
                <a:extLst>
                  <a:ext uri="{FF2B5EF4-FFF2-40B4-BE49-F238E27FC236}">
                    <a16:creationId xmlns:a16="http://schemas.microsoft.com/office/drawing/2014/main" id="{D3060F25-1B16-828B-1ABA-405569FEB7EC}"/>
                  </a:ext>
                </a:extLst>
              </p:cNvPr>
              <p:cNvSpPr/>
              <p:nvPr/>
            </p:nvSpPr>
            <p:spPr>
              <a:xfrm>
                <a:off x="107504" y="4779736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sin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452" name="グループ化 451">
                <a:extLst>
                  <a:ext uri="{FF2B5EF4-FFF2-40B4-BE49-F238E27FC236}">
                    <a16:creationId xmlns:a16="http://schemas.microsoft.com/office/drawing/2014/main" id="{18E04DEC-BFFF-EB8B-A650-D4963A892621}"/>
                  </a:ext>
                </a:extLst>
              </p:cNvPr>
              <p:cNvGrpSpPr/>
              <p:nvPr/>
            </p:nvGrpSpPr>
            <p:grpSpPr>
              <a:xfrm>
                <a:off x="720734" y="4768945"/>
                <a:ext cx="925894" cy="461665"/>
                <a:chOff x="1154857" y="2196452"/>
                <a:chExt cx="925894" cy="461665"/>
              </a:xfrm>
            </p:grpSpPr>
            <p:sp>
              <p:nvSpPr>
                <p:cNvPr id="459" name="正方形/長方形 458">
                  <a:extLst>
                    <a:ext uri="{FF2B5EF4-FFF2-40B4-BE49-F238E27FC236}">
                      <a16:creationId xmlns:a16="http://schemas.microsoft.com/office/drawing/2014/main" id="{15680C9B-26A7-7446-284B-7255A73C8039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460" name="直線コネクタ 459">
                  <a:extLst>
                    <a:ext uri="{FF2B5EF4-FFF2-40B4-BE49-F238E27FC236}">
                      <a16:creationId xmlns:a16="http://schemas.microsoft.com/office/drawing/2014/main" id="{39008ACF-A8A9-3976-DC13-D608280101B8}"/>
                    </a:ext>
                  </a:extLst>
                </p:cNvPr>
                <p:cNvCxnSpPr/>
                <p:nvPr/>
              </p:nvCxnSpPr>
              <p:spPr bwMode="auto">
                <a:xfrm>
                  <a:off x="1571153" y="2441711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53" name="グループ化 452">
                <a:extLst>
                  <a:ext uri="{FF2B5EF4-FFF2-40B4-BE49-F238E27FC236}">
                    <a16:creationId xmlns:a16="http://schemas.microsoft.com/office/drawing/2014/main" id="{95C76895-3D55-18A8-3485-C951DDC19496}"/>
                  </a:ext>
                </a:extLst>
              </p:cNvPr>
              <p:cNvGrpSpPr/>
              <p:nvPr/>
            </p:nvGrpSpPr>
            <p:grpSpPr>
              <a:xfrm>
                <a:off x="1118940" y="4960282"/>
                <a:ext cx="471570" cy="412934"/>
                <a:chOff x="3937546" y="3415467"/>
                <a:chExt cx="471570" cy="412934"/>
              </a:xfrm>
            </p:grpSpPr>
            <p:sp>
              <p:nvSpPr>
                <p:cNvPr id="457" name="正方形/長方形 456">
                  <a:extLst>
                    <a:ext uri="{FF2B5EF4-FFF2-40B4-BE49-F238E27FC236}">
                      <a16:creationId xmlns:a16="http://schemas.microsoft.com/office/drawing/2014/main" id="{E0B686A6-E252-EEAA-2F8C-25A5A58A2F68}"/>
                    </a:ext>
                  </a:extLst>
                </p:cNvPr>
                <p:cNvSpPr/>
                <p:nvPr/>
              </p:nvSpPr>
              <p:spPr>
                <a:xfrm>
                  <a:off x="4059248" y="3514962"/>
                  <a:ext cx="261357" cy="261357"/>
                </a:xfrm>
                <a:prstGeom prst="rect">
                  <a:avLst/>
                </a:prstGeom>
                <a:solidFill>
                  <a:srgbClr val="92D050">
                    <a:alpha val="36000"/>
                  </a:srgbClr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458" name="正方形/長方形 457">
                  <a:extLst>
                    <a:ext uri="{FF2B5EF4-FFF2-40B4-BE49-F238E27FC236}">
                      <a16:creationId xmlns:a16="http://schemas.microsoft.com/office/drawing/2014/main" id="{591448E6-008A-5272-622A-4B8F85479D88}"/>
                    </a:ext>
                  </a:extLst>
                </p:cNvPr>
                <p:cNvSpPr/>
                <p:nvPr/>
              </p:nvSpPr>
              <p:spPr>
                <a:xfrm>
                  <a:off x="3937546" y="3415467"/>
                  <a:ext cx="471570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ｒ</a:t>
                  </a:r>
                </a:p>
              </p:txBody>
            </p:sp>
          </p:grpSp>
          <p:grpSp>
            <p:nvGrpSpPr>
              <p:cNvPr id="454" name="グループ化 453">
                <a:extLst>
                  <a:ext uri="{FF2B5EF4-FFF2-40B4-BE49-F238E27FC236}">
                    <a16:creationId xmlns:a16="http://schemas.microsoft.com/office/drawing/2014/main" id="{1BF67656-2241-AAE6-6540-EA775A422293}"/>
                  </a:ext>
                </a:extLst>
              </p:cNvPr>
              <p:cNvGrpSpPr/>
              <p:nvPr/>
            </p:nvGrpSpPr>
            <p:grpSpPr>
              <a:xfrm>
                <a:off x="1129841" y="4607082"/>
                <a:ext cx="371199" cy="412934"/>
                <a:chOff x="4336422" y="1952830"/>
                <a:chExt cx="371199" cy="412934"/>
              </a:xfrm>
            </p:grpSpPr>
            <p:sp>
              <p:nvSpPr>
                <p:cNvPr id="455" name="正方形/長方形 454">
                  <a:extLst>
                    <a:ext uri="{FF2B5EF4-FFF2-40B4-BE49-F238E27FC236}">
                      <a16:creationId xmlns:a16="http://schemas.microsoft.com/office/drawing/2014/main" id="{E3103929-57B5-416D-A5EA-681BD1B3FE72}"/>
                    </a:ext>
                  </a:extLst>
                </p:cNvPr>
                <p:cNvSpPr/>
                <p:nvPr/>
              </p:nvSpPr>
              <p:spPr>
                <a:xfrm>
                  <a:off x="4446264" y="2060141"/>
                  <a:ext cx="261357" cy="261357"/>
                </a:xfrm>
                <a:prstGeom prst="rect">
                  <a:avLst/>
                </a:prstGeom>
                <a:solidFill>
                  <a:srgbClr val="FF0000">
                    <a:alpha val="36000"/>
                  </a:srgbClr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456" name="正方形/長方形 455">
                  <a:extLst>
                    <a:ext uri="{FF2B5EF4-FFF2-40B4-BE49-F238E27FC236}">
                      <a16:creationId xmlns:a16="http://schemas.microsoft.com/office/drawing/2014/main" id="{1182F3CB-ED06-19EE-9F63-21533915718C}"/>
                    </a:ext>
                  </a:extLst>
                </p:cNvPr>
                <p:cNvSpPr/>
                <p:nvPr/>
              </p:nvSpPr>
              <p:spPr>
                <a:xfrm>
                  <a:off x="4336422" y="1952830"/>
                  <a:ext cx="365963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ｙ</a:t>
                  </a:r>
                </a:p>
              </p:txBody>
            </p:sp>
          </p:grpSp>
        </p:grpSp>
        <p:sp>
          <p:nvSpPr>
            <p:cNvPr id="450" name="吹き出し: 角を丸めた四角形 449">
              <a:extLst>
                <a:ext uri="{FF2B5EF4-FFF2-40B4-BE49-F238E27FC236}">
                  <a16:creationId xmlns:a16="http://schemas.microsoft.com/office/drawing/2014/main" id="{274AC86B-CCF5-57AF-A32D-D04038A10864}"/>
                </a:ext>
              </a:extLst>
            </p:cNvPr>
            <p:cNvSpPr/>
            <p:nvPr/>
          </p:nvSpPr>
          <p:spPr>
            <a:xfrm>
              <a:off x="1095889" y="4887839"/>
              <a:ext cx="1642860" cy="656874"/>
            </a:xfrm>
            <a:prstGeom prst="wedgeRoundRectCallout">
              <a:avLst>
                <a:gd name="adj1" fmla="val 44494"/>
                <a:gd name="adj2" fmla="val -66159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461" name="グループ化 460">
            <a:extLst>
              <a:ext uri="{FF2B5EF4-FFF2-40B4-BE49-F238E27FC236}">
                <a16:creationId xmlns:a16="http://schemas.microsoft.com/office/drawing/2014/main" id="{ED02F39A-24A2-2641-0164-52A4E517AE29}"/>
              </a:ext>
            </a:extLst>
          </p:cNvPr>
          <p:cNvGrpSpPr/>
          <p:nvPr/>
        </p:nvGrpSpPr>
        <p:grpSpPr>
          <a:xfrm>
            <a:off x="42599" y="5268780"/>
            <a:ext cx="1772317" cy="792628"/>
            <a:chOff x="3486279" y="4990680"/>
            <a:chExt cx="1715759" cy="765071"/>
          </a:xfrm>
        </p:grpSpPr>
        <p:grpSp>
          <p:nvGrpSpPr>
            <p:cNvPr id="462" name="グループ化 461">
              <a:extLst>
                <a:ext uri="{FF2B5EF4-FFF2-40B4-BE49-F238E27FC236}">
                  <a16:creationId xmlns:a16="http://schemas.microsoft.com/office/drawing/2014/main" id="{C9F174D4-D899-4DF4-B2F3-FD43649136F2}"/>
                </a:ext>
              </a:extLst>
            </p:cNvPr>
            <p:cNvGrpSpPr/>
            <p:nvPr/>
          </p:nvGrpSpPr>
          <p:grpSpPr>
            <a:xfrm>
              <a:off x="3486279" y="4990680"/>
              <a:ext cx="1568787" cy="765071"/>
              <a:chOff x="1838549" y="5040193"/>
              <a:chExt cx="1568787" cy="765071"/>
            </a:xfrm>
          </p:grpSpPr>
          <p:sp>
            <p:nvSpPr>
              <p:cNvPr id="464" name="正方形/長方形 463">
                <a:extLst>
                  <a:ext uri="{FF2B5EF4-FFF2-40B4-BE49-F238E27FC236}">
                    <a16:creationId xmlns:a16="http://schemas.microsoft.com/office/drawing/2014/main" id="{7845EF2F-1F7D-5CA9-B6A0-00CFFBCCF15F}"/>
                  </a:ext>
                </a:extLst>
              </p:cNvPr>
              <p:cNvSpPr/>
              <p:nvPr/>
            </p:nvSpPr>
            <p:spPr>
              <a:xfrm>
                <a:off x="1838549" y="5200697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cos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465" name="グループ化 464">
                <a:extLst>
                  <a:ext uri="{FF2B5EF4-FFF2-40B4-BE49-F238E27FC236}">
                    <a16:creationId xmlns:a16="http://schemas.microsoft.com/office/drawing/2014/main" id="{AC8C3D4B-358A-4DB0-8515-0575BE810264}"/>
                  </a:ext>
                </a:extLst>
              </p:cNvPr>
              <p:cNvGrpSpPr/>
              <p:nvPr/>
            </p:nvGrpSpPr>
            <p:grpSpPr>
              <a:xfrm>
                <a:off x="2483661" y="5185396"/>
                <a:ext cx="923675" cy="461665"/>
                <a:chOff x="1154857" y="2196452"/>
                <a:chExt cx="923675" cy="461665"/>
              </a:xfrm>
            </p:grpSpPr>
            <p:sp>
              <p:nvSpPr>
                <p:cNvPr id="472" name="正方形/長方形 471">
                  <a:extLst>
                    <a:ext uri="{FF2B5EF4-FFF2-40B4-BE49-F238E27FC236}">
                      <a16:creationId xmlns:a16="http://schemas.microsoft.com/office/drawing/2014/main" id="{377E477C-B7CB-2484-C7C8-F874A91FFB9B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473" name="直線コネクタ 472">
                  <a:extLst>
                    <a:ext uri="{FF2B5EF4-FFF2-40B4-BE49-F238E27FC236}">
                      <a16:creationId xmlns:a16="http://schemas.microsoft.com/office/drawing/2014/main" id="{FE1739D5-D697-F025-611A-A9E10F4DF841}"/>
                    </a:ext>
                  </a:extLst>
                </p:cNvPr>
                <p:cNvCxnSpPr/>
                <p:nvPr/>
              </p:nvCxnSpPr>
              <p:spPr bwMode="auto">
                <a:xfrm>
                  <a:off x="1568934" y="2453664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66" name="グループ化 465">
                <a:extLst>
                  <a:ext uri="{FF2B5EF4-FFF2-40B4-BE49-F238E27FC236}">
                    <a16:creationId xmlns:a16="http://schemas.microsoft.com/office/drawing/2014/main" id="{75F5DCF6-790C-6B6C-81A0-8764C7D54B19}"/>
                  </a:ext>
                </a:extLst>
              </p:cNvPr>
              <p:cNvGrpSpPr/>
              <p:nvPr/>
            </p:nvGrpSpPr>
            <p:grpSpPr>
              <a:xfrm>
                <a:off x="2879378" y="5392330"/>
                <a:ext cx="471570" cy="412934"/>
                <a:chOff x="3937546" y="3415467"/>
                <a:chExt cx="471570" cy="412934"/>
              </a:xfrm>
            </p:grpSpPr>
            <p:sp>
              <p:nvSpPr>
                <p:cNvPr id="470" name="正方形/長方形 469">
                  <a:extLst>
                    <a:ext uri="{FF2B5EF4-FFF2-40B4-BE49-F238E27FC236}">
                      <a16:creationId xmlns:a16="http://schemas.microsoft.com/office/drawing/2014/main" id="{5EE9D93B-9362-CF5F-3039-65482A5F2A09}"/>
                    </a:ext>
                  </a:extLst>
                </p:cNvPr>
                <p:cNvSpPr/>
                <p:nvPr/>
              </p:nvSpPr>
              <p:spPr>
                <a:xfrm>
                  <a:off x="4059248" y="3514962"/>
                  <a:ext cx="261357" cy="261357"/>
                </a:xfrm>
                <a:prstGeom prst="rect">
                  <a:avLst/>
                </a:prstGeom>
                <a:solidFill>
                  <a:srgbClr val="92D050">
                    <a:alpha val="36000"/>
                  </a:srgbClr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471" name="正方形/長方形 470">
                  <a:extLst>
                    <a:ext uri="{FF2B5EF4-FFF2-40B4-BE49-F238E27FC236}">
                      <a16:creationId xmlns:a16="http://schemas.microsoft.com/office/drawing/2014/main" id="{ABD7B856-48AF-58DA-9695-AB6E65A9F7B4}"/>
                    </a:ext>
                  </a:extLst>
                </p:cNvPr>
                <p:cNvSpPr/>
                <p:nvPr/>
              </p:nvSpPr>
              <p:spPr>
                <a:xfrm>
                  <a:off x="3937546" y="3415467"/>
                  <a:ext cx="471570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ｒ</a:t>
                  </a:r>
                </a:p>
              </p:txBody>
            </p:sp>
          </p:grpSp>
          <p:grpSp>
            <p:nvGrpSpPr>
              <p:cNvPr id="467" name="グループ化 466">
                <a:extLst>
                  <a:ext uri="{FF2B5EF4-FFF2-40B4-BE49-F238E27FC236}">
                    <a16:creationId xmlns:a16="http://schemas.microsoft.com/office/drawing/2014/main" id="{DA274E53-2E9A-76F7-ED41-68DA7A565399}"/>
                  </a:ext>
                </a:extLst>
              </p:cNvPr>
              <p:cNvGrpSpPr/>
              <p:nvPr/>
            </p:nvGrpSpPr>
            <p:grpSpPr>
              <a:xfrm>
                <a:off x="2863321" y="5040193"/>
                <a:ext cx="419206" cy="412934"/>
                <a:chOff x="4603386" y="3092665"/>
                <a:chExt cx="419206" cy="412934"/>
              </a:xfrm>
            </p:grpSpPr>
            <p:sp>
              <p:nvSpPr>
                <p:cNvPr id="468" name="正方形/長方形 467">
                  <a:extLst>
                    <a:ext uri="{FF2B5EF4-FFF2-40B4-BE49-F238E27FC236}">
                      <a16:creationId xmlns:a16="http://schemas.microsoft.com/office/drawing/2014/main" id="{9D0D5B33-FAB4-0218-9B22-BEF9DAD91658}"/>
                    </a:ext>
                  </a:extLst>
                </p:cNvPr>
                <p:cNvSpPr/>
                <p:nvPr/>
              </p:nvSpPr>
              <p:spPr>
                <a:xfrm>
                  <a:off x="4732691" y="3191758"/>
                  <a:ext cx="264098" cy="264098"/>
                </a:xfrm>
                <a:prstGeom prst="rect">
                  <a:avLst/>
                </a:prstGeom>
                <a:solidFill>
                  <a:srgbClr val="00B0F0">
                    <a:alpha val="36000"/>
                  </a:srgbClr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469" name="正方形/長方形 468">
                  <a:extLst>
                    <a:ext uri="{FF2B5EF4-FFF2-40B4-BE49-F238E27FC236}">
                      <a16:creationId xmlns:a16="http://schemas.microsoft.com/office/drawing/2014/main" id="{BD4059BA-1FEF-07DD-6274-0BFE1E4CB2E4}"/>
                    </a:ext>
                  </a:extLst>
                </p:cNvPr>
                <p:cNvSpPr/>
                <p:nvPr/>
              </p:nvSpPr>
              <p:spPr>
                <a:xfrm>
                  <a:off x="4603386" y="3092665"/>
                  <a:ext cx="419206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</a:p>
              </p:txBody>
            </p:sp>
          </p:grpSp>
        </p:grpSp>
        <p:sp>
          <p:nvSpPr>
            <p:cNvPr id="463" name="吹き出し: 角を丸めた四角形 462">
              <a:extLst>
                <a:ext uri="{FF2B5EF4-FFF2-40B4-BE49-F238E27FC236}">
                  <a16:creationId xmlns:a16="http://schemas.microsoft.com/office/drawing/2014/main" id="{F26F5697-8006-C71C-3853-88193997E009}"/>
                </a:ext>
              </a:extLst>
            </p:cNvPr>
            <p:cNvSpPr/>
            <p:nvPr/>
          </p:nvSpPr>
          <p:spPr>
            <a:xfrm>
              <a:off x="3559178" y="5056667"/>
              <a:ext cx="1642860" cy="697425"/>
            </a:xfrm>
            <a:prstGeom prst="wedgeRoundRectCallout">
              <a:avLst>
                <a:gd name="adj1" fmla="val 68057"/>
                <a:gd name="adj2" fmla="val -54623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474" name="グループ化 473">
            <a:extLst>
              <a:ext uri="{FF2B5EF4-FFF2-40B4-BE49-F238E27FC236}">
                <a16:creationId xmlns:a16="http://schemas.microsoft.com/office/drawing/2014/main" id="{FC71A046-C247-652F-9FA1-D7FF4F7CE646}"/>
              </a:ext>
            </a:extLst>
          </p:cNvPr>
          <p:cNvGrpSpPr/>
          <p:nvPr/>
        </p:nvGrpSpPr>
        <p:grpSpPr>
          <a:xfrm>
            <a:off x="3048205" y="3939933"/>
            <a:ext cx="1206287" cy="767528"/>
            <a:chOff x="3541005" y="5448072"/>
            <a:chExt cx="1206287" cy="767528"/>
          </a:xfrm>
        </p:grpSpPr>
        <p:grpSp>
          <p:nvGrpSpPr>
            <p:cNvPr id="475" name="グループ化 474">
              <a:extLst>
                <a:ext uri="{FF2B5EF4-FFF2-40B4-BE49-F238E27FC236}">
                  <a16:creationId xmlns:a16="http://schemas.microsoft.com/office/drawing/2014/main" id="{FCE64654-4C21-7E57-EC29-767C23E8BB87}"/>
                </a:ext>
              </a:extLst>
            </p:cNvPr>
            <p:cNvGrpSpPr/>
            <p:nvPr/>
          </p:nvGrpSpPr>
          <p:grpSpPr>
            <a:xfrm>
              <a:off x="3541005" y="5448072"/>
              <a:ext cx="1206287" cy="767528"/>
              <a:chOff x="3873621" y="5393714"/>
              <a:chExt cx="1206287" cy="767528"/>
            </a:xfrm>
          </p:grpSpPr>
          <p:sp>
            <p:nvSpPr>
              <p:cNvPr id="479" name="正方形/長方形 478">
                <a:extLst>
                  <a:ext uri="{FF2B5EF4-FFF2-40B4-BE49-F238E27FC236}">
                    <a16:creationId xmlns:a16="http://schemas.microsoft.com/office/drawing/2014/main" id="{B7740EA1-13EB-90EF-2321-507ADB9B5E96}"/>
                  </a:ext>
                </a:extLst>
              </p:cNvPr>
              <p:cNvSpPr/>
              <p:nvPr/>
            </p:nvSpPr>
            <p:spPr>
              <a:xfrm>
                <a:off x="4550874" y="5393714"/>
                <a:ext cx="52903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３</a:t>
                </a:r>
                <a:endParaRPr lang="ja-JP" altLang="en-US" sz="2400" dirty="0"/>
              </a:p>
            </p:txBody>
          </p:sp>
          <p:sp>
            <p:nvSpPr>
              <p:cNvPr id="480" name="正方形/長方形 479">
                <a:extLst>
                  <a:ext uri="{FF2B5EF4-FFF2-40B4-BE49-F238E27FC236}">
                    <a16:creationId xmlns:a16="http://schemas.microsoft.com/office/drawing/2014/main" id="{9F79E6AC-4AA8-0B08-D756-14ABC3E10C72}"/>
                  </a:ext>
                </a:extLst>
              </p:cNvPr>
              <p:cNvSpPr/>
              <p:nvPr/>
            </p:nvSpPr>
            <p:spPr>
              <a:xfrm>
                <a:off x="4462630" y="5699577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  <a:endParaRPr lang="ja-JP" altLang="en-US" sz="2400" dirty="0"/>
              </a:p>
            </p:txBody>
          </p:sp>
          <p:cxnSp>
            <p:nvCxnSpPr>
              <p:cNvPr id="481" name="直線コネクタ 480">
                <a:extLst>
                  <a:ext uri="{FF2B5EF4-FFF2-40B4-BE49-F238E27FC236}">
                    <a16:creationId xmlns:a16="http://schemas.microsoft.com/office/drawing/2014/main" id="{DB67E984-CF07-E684-4DE4-1BF6BFFFD609}"/>
                  </a:ext>
                </a:extLst>
              </p:cNvPr>
              <p:cNvCxnSpPr/>
              <p:nvPr/>
            </p:nvCxnSpPr>
            <p:spPr>
              <a:xfrm>
                <a:off x="4330078" y="5768878"/>
                <a:ext cx="73340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2" name="正方形/長方形 481">
                <a:extLst>
                  <a:ext uri="{FF2B5EF4-FFF2-40B4-BE49-F238E27FC236}">
                    <a16:creationId xmlns:a16="http://schemas.microsoft.com/office/drawing/2014/main" id="{E6C8FDF4-3B0E-9F26-BCEA-8A8434BBC2BC}"/>
                  </a:ext>
                </a:extLst>
              </p:cNvPr>
              <p:cNvSpPr/>
              <p:nvPr/>
            </p:nvSpPr>
            <p:spPr>
              <a:xfrm>
                <a:off x="3873621" y="5559397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＝</a:t>
                </a:r>
                <a:endParaRPr lang="ja-JP" altLang="en-US" sz="2400" dirty="0"/>
              </a:p>
            </p:txBody>
          </p:sp>
        </p:grpSp>
        <p:grpSp>
          <p:nvGrpSpPr>
            <p:cNvPr id="476" name="グループ化 475">
              <a:extLst>
                <a:ext uri="{FF2B5EF4-FFF2-40B4-BE49-F238E27FC236}">
                  <a16:creationId xmlns:a16="http://schemas.microsoft.com/office/drawing/2014/main" id="{69561B18-6BF5-CF66-9C03-6713CEB9DB82}"/>
                </a:ext>
              </a:extLst>
            </p:cNvPr>
            <p:cNvGrpSpPr/>
            <p:nvPr/>
          </p:nvGrpSpPr>
          <p:grpSpPr>
            <a:xfrm>
              <a:off x="4188280" y="5542771"/>
              <a:ext cx="465714" cy="238960"/>
              <a:chOff x="6214085" y="3692125"/>
              <a:chExt cx="465714" cy="238960"/>
            </a:xfrm>
          </p:grpSpPr>
          <p:sp>
            <p:nvSpPr>
              <p:cNvPr id="477" name="フリーフォーム 103">
                <a:extLst>
                  <a:ext uri="{FF2B5EF4-FFF2-40B4-BE49-F238E27FC236}">
                    <a16:creationId xmlns:a16="http://schemas.microsoft.com/office/drawing/2014/main" id="{A439A813-8928-5A95-A80E-B09ED911FD7C}"/>
                  </a:ext>
                </a:extLst>
              </p:cNvPr>
              <p:cNvSpPr/>
              <p:nvPr/>
            </p:nvSpPr>
            <p:spPr bwMode="auto">
              <a:xfrm>
                <a:off x="6214085" y="3692125"/>
                <a:ext cx="124300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478" name="直線コネクタ 477">
                <a:extLst>
                  <a:ext uri="{FF2B5EF4-FFF2-40B4-BE49-F238E27FC236}">
                    <a16:creationId xmlns:a16="http://schemas.microsoft.com/office/drawing/2014/main" id="{D21E529F-25EA-2CE0-AA8D-A1A4CC38850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315874" y="3708027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92" name="グループ化 491">
            <a:extLst>
              <a:ext uri="{FF2B5EF4-FFF2-40B4-BE49-F238E27FC236}">
                <a16:creationId xmlns:a16="http://schemas.microsoft.com/office/drawing/2014/main" id="{C10E1680-8CED-3FF4-C60E-81F3DFF864F2}"/>
              </a:ext>
            </a:extLst>
          </p:cNvPr>
          <p:cNvGrpSpPr/>
          <p:nvPr/>
        </p:nvGrpSpPr>
        <p:grpSpPr>
          <a:xfrm>
            <a:off x="3046184" y="5760552"/>
            <a:ext cx="1598311" cy="464801"/>
            <a:chOff x="3310976" y="5612346"/>
            <a:chExt cx="1598311" cy="464801"/>
          </a:xfrm>
        </p:grpSpPr>
        <p:grpSp>
          <p:nvGrpSpPr>
            <p:cNvPr id="493" name="グループ化 492">
              <a:extLst>
                <a:ext uri="{FF2B5EF4-FFF2-40B4-BE49-F238E27FC236}">
                  <a16:creationId xmlns:a16="http://schemas.microsoft.com/office/drawing/2014/main" id="{6F5FC154-21B7-07E5-5CA0-BECA3E8225E9}"/>
                </a:ext>
              </a:extLst>
            </p:cNvPr>
            <p:cNvGrpSpPr/>
            <p:nvPr/>
          </p:nvGrpSpPr>
          <p:grpSpPr>
            <a:xfrm>
              <a:off x="3310976" y="5612346"/>
              <a:ext cx="1598311" cy="464801"/>
              <a:chOff x="3643592" y="5557988"/>
              <a:chExt cx="1598311" cy="464801"/>
            </a:xfrm>
          </p:grpSpPr>
          <p:sp>
            <p:nvSpPr>
              <p:cNvPr id="498" name="正方形/長方形 497">
                <a:extLst>
                  <a:ext uri="{FF2B5EF4-FFF2-40B4-BE49-F238E27FC236}">
                    <a16:creationId xmlns:a16="http://schemas.microsoft.com/office/drawing/2014/main" id="{AB2BACE1-90FE-D955-551E-7A140DC23A27}"/>
                  </a:ext>
                </a:extLst>
              </p:cNvPr>
              <p:cNvSpPr/>
              <p:nvPr/>
            </p:nvSpPr>
            <p:spPr>
              <a:xfrm>
                <a:off x="4399028" y="5561124"/>
                <a:ext cx="84287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３</a:t>
                </a:r>
                <a:endParaRPr lang="ja-JP" altLang="en-US" sz="2400" dirty="0"/>
              </a:p>
            </p:txBody>
          </p:sp>
          <p:sp>
            <p:nvSpPr>
              <p:cNvPr id="500" name="正方形/長方形 499">
                <a:extLst>
                  <a:ext uri="{FF2B5EF4-FFF2-40B4-BE49-F238E27FC236}">
                    <a16:creationId xmlns:a16="http://schemas.microsoft.com/office/drawing/2014/main" id="{5AAEB660-E195-0A87-015C-C47F61C55B0B}"/>
                  </a:ext>
                </a:extLst>
              </p:cNvPr>
              <p:cNvSpPr/>
              <p:nvPr/>
            </p:nvSpPr>
            <p:spPr>
              <a:xfrm>
                <a:off x="3643592" y="5557988"/>
                <a:ext cx="1000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＝－</a:t>
                </a:r>
                <a:endParaRPr lang="ja-JP" altLang="en-US" sz="2400" dirty="0"/>
              </a:p>
            </p:txBody>
          </p:sp>
        </p:grpSp>
        <p:grpSp>
          <p:nvGrpSpPr>
            <p:cNvPr id="494" name="グループ化 493">
              <a:extLst>
                <a:ext uri="{FF2B5EF4-FFF2-40B4-BE49-F238E27FC236}">
                  <a16:creationId xmlns:a16="http://schemas.microsoft.com/office/drawing/2014/main" id="{BEDFE517-312A-4A93-FD19-7FE196FEDF96}"/>
                </a:ext>
              </a:extLst>
            </p:cNvPr>
            <p:cNvGrpSpPr/>
            <p:nvPr/>
          </p:nvGrpSpPr>
          <p:grpSpPr>
            <a:xfrm>
              <a:off x="4103984" y="5700100"/>
              <a:ext cx="354722" cy="238960"/>
              <a:chOff x="6129789" y="3849454"/>
              <a:chExt cx="354722" cy="238960"/>
            </a:xfrm>
          </p:grpSpPr>
          <p:sp>
            <p:nvSpPr>
              <p:cNvPr id="495" name="フリーフォーム 103">
                <a:extLst>
                  <a:ext uri="{FF2B5EF4-FFF2-40B4-BE49-F238E27FC236}">
                    <a16:creationId xmlns:a16="http://schemas.microsoft.com/office/drawing/2014/main" id="{FB583EBD-7AF3-63D7-8F20-C30514950E9B}"/>
                  </a:ext>
                </a:extLst>
              </p:cNvPr>
              <p:cNvSpPr/>
              <p:nvPr/>
            </p:nvSpPr>
            <p:spPr bwMode="auto">
              <a:xfrm>
                <a:off x="6129789" y="3849454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496" name="直線コネクタ 495">
                <a:extLst>
                  <a:ext uri="{FF2B5EF4-FFF2-40B4-BE49-F238E27FC236}">
                    <a16:creationId xmlns:a16="http://schemas.microsoft.com/office/drawing/2014/main" id="{CB65DA8A-359E-819D-3621-35C71ACF467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41742" y="3865356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01" name="正方形/長方形 500">
            <a:extLst>
              <a:ext uri="{FF2B5EF4-FFF2-40B4-BE49-F238E27FC236}">
                <a16:creationId xmlns:a16="http://schemas.microsoft.com/office/drawing/2014/main" id="{5D7BF5E3-B3A6-2388-6B7E-10875DC9B86C}"/>
              </a:ext>
            </a:extLst>
          </p:cNvPr>
          <p:cNvSpPr/>
          <p:nvPr/>
        </p:nvSpPr>
        <p:spPr>
          <a:xfrm>
            <a:off x="1754842" y="5755499"/>
            <a:ext cx="17377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  </a:t>
            </a:r>
            <a:r>
              <a:rPr lang="en-US" altLang="ja-JP" sz="2400" dirty="0"/>
              <a:t>tan</a:t>
            </a:r>
            <a:r>
              <a:rPr lang="ja-JP" altLang="en-US" sz="2400" dirty="0"/>
              <a:t>１２０</a:t>
            </a:r>
            <a:r>
              <a:rPr lang="en-US" altLang="ja-JP" sz="2400" dirty="0"/>
              <a:t>°</a:t>
            </a:r>
          </a:p>
        </p:txBody>
      </p:sp>
      <p:grpSp>
        <p:nvGrpSpPr>
          <p:cNvPr id="502" name="グループ化 501">
            <a:extLst>
              <a:ext uri="{FF2B5EF4-FFF2-40B4-BE49-F238E27FC236}">
                <a16:creationId xmlns:a16="http://schemas.microsoft.com/office/drawing/2014/main" id="{388DF8EE-BAD7-3310-76EE-C410C68CEF3C}"/>
              </a:ext>
            </a:extLst>
          </p:cNvPr>
          <p:cNvGrpSpPr/>
          <p:nvPr/>
        </p:nvGrpSpPr>
        <p:grpSpPr>
          <a:xfrm>
            <a:off x="568061" y="6081415"/>
            <a:ext cx="1682849" cy="741925"/>
            <a:chOff x="568777" y="6049805"/>
            <a:chExt cx="1658510" cy="863993"/>
          </a:xfrm>
        </p:grpSpPr>
        <p:grpSp>
          <p:nvGrpSpPr>
            <p:cNvPr id="503" name="グループ化 502">
              <a:extLst>
                <a:ext uri="{FF2B5EF4-FFF2-40B4-BE49-F238E27FC236}">
                  <a16:creationId xmlns:a16="http://schemas.microsoft.com/office/drawing/2014/main" id="{3F81AB37-3DD8-2EAD-3EDD-A918295BA169}"/>
                </a:ext>
              </a:extLst>
            </p:cNvPr>
            <p:cNvGrpSpPr/>
            <p:nvPr/>
          </p:nvGrpSpPr>
          <p:grpSpPr>
            <a:xfrm>
              <a:off x="568777" y="6049805"/>
              <a:ext cx="1587328" cy="842038"/>
              <a:chOff x="3611755" y="1677504"/>
              <a:chExt cx="1587328" cy="842038"/>
            </a:xfrm>
          </p:grpSpPr>
          <p:sp>
            <p:nvSpPr>
              <p:cNvPr id="505" name="正方形/長方形 504">
                <a:extLst>
                  <a:ext uri="{FF2B5EF4-FFF2-40B4-BE49-F238E27FC236}">
                    <a16:creationId xmlns:a16="http://schemas.microsoft.com/office/drawing/2014/main" id="{EB548364-C946-6DB8-D04B-3C217B4B0D26}"/>
                  </a:ext>
                </a:extLst>
              </p:cNvPr>
              <p:cNvSpPr/>
              <p:nvPr/>
            </p:nvSpPr>
            <p:spPr>
              <a:xfrm>
                <a:off x="3611755" y="1921857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tan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506" name="グループ化 505">
                <a:extLst>
                  <a:ext uri="{FF2B5EF4-FFF2-40B4-BE49-F238E27FC236}">
                    <a16:creationId xmlns:a16="http://schemas.microsoft.com/office/drawing/2014/main" id="{055DF084-8EC4-6675-3685-B33E1010867C}"/>
                  </a:ext>
                </a:extLst>
              </p:cNvPr>
              <p:cNvGrpSpPr/>
              <p:nvPr/>
            </p:nvGrpSpPr>
            <p:grpSpPr>
              <a:xfrm>
                <a:off x="4293762" y="1898808"/>
                <a:ext cx="905321" cy="461665"/>
                <a:chOff x="1154857" y="2196452"/>
                <a:chExt cx="905321" cy="461665"/>
              </a:xfrm>
            </p:grpSpPr>
            <p:sp>
              <p:nvSpPr>
                <p:cNvPr id="513" name="正方形/長方形 512">
                  <a:extLst>
                    <a:ext uri="{FF2B5EF4-FFF2-40B4-BE49-F238E27FC236}">
                      <a16:creationId xmlns:a16="http://schemas.microsoft.com/office/drawing/2014/main" id="{441792B2-52CB-41F2-32E0-467BC9874CB3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514" name="直線コネクタ 513">
                  <a:extLst>
                    <a:ext uri="{FF2B5EF4-FFF2-40B4-BE49-F238E27FC236}">
                      <a16:creationId xmlns:a16="http://schemas.microsoft.com/office/drawing/2014/main" id="{59CB9C43-4933-2DE8-7CA5-846E76C2DD6A}"/>
                    </a:ext>
                  </a:extLst>
                </p:cNvPr>
                <p:cNvCxnSpPr/>
                <p:nvPr/>
              </p:nvCxnSpPr>
              <p:spPr bwMode="auto">
                <a:xfrm>
                  <a:off x="1550580" y="2453288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7" name="グループ化 506">
                <a:extLst>
                  <a:ext uri="{FF2B5EF4-FFF2-40B4-BE49-F238E27FC236}">
                    <a16:creationId xmlns:a16="http://schemas.microsoft.com/office/drawing/2014/main" id="{6751FCDE-9384-0BA8-36EE-3AE755E7068C}"/>
                  </a:ext>
                </a:extLst>
              </p:cNvPr>
              <p:cNvGrpSpPr/>
              <p:nvPr/>
            </p:nvGrpSpPr>
            <p:grpSpPr>
              <a:xfrm>
                <a:off x="4640025" y="2106608"/>
                <a:ext cx="419206" cy="412934"/>
                <a:chOff x="4603386" y="3092665"/>
                <a:chExt cx="419206" cy="412934"/>
              </a:xfrm>
            </p:grpSpPr>
            <p:sp>
              <p:nvSpPr>
                <p:cNvPr id="511" name="正方形/長方形 510">
                  <a:extLst>
                    <a:ext uri="{FF2B5EF4-FFF2-40B4-BE49-F238E27FC236}">
                      <a16:creationId xmlns:a16="http://schemas.microsoft.com/office/drawing/2014/main" id="{8F86533E-8946-EB81-4600-ACEE62A8566D}"/>
                    </a:ext>
                  </a:extLst>
                </p:cNvPr>
                <p:cNvSpPr/>
                <p:nvPr/>
              </p:nvSpPr>
              <p:spPr>
                <a:xfrm>
                  <a:off x="4732691" y="3191758"/>
                  <a:ext cx="264098" cy="264098"/>
                </a:xfrm>
                <a:prstGeom prst="rect">
                  <a:avLst/>
                </a:prstGeom>
                <a:solidFill>
                  <a:srgbClr val="00B0F0">
                    <a:alpha val="36000"/>
                  </a:srgbClr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512" name="正方形/長方形 511">
                  <a:extLst>
                    <a:ext uri="{FF2B5EF4-FFF2-40B4-BE49-F238E27FC236}">
                      <a16:creationId xmlns:a16="http://schemas.microsoft.com/office/drawing/2014/main" id="{3BAD62B7-0CC5-F478-C87E-A3D9637AAC6A}"/>
                    </a:ext>
                  </a:extLst>
                </p:cNvPr>
                <p:cNvSpPr/>
                <p:nvPr/>
              </p:nvSpPr>
              <p:spPr>
                <a:xfrm>
                  <a:off x="4603386" y="3092665"/>
                  <a:ext cx="419206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</a:p>
              </p:txBody>
            </p:sp>
          </p:grpSp>
          <p:grpSp>
            <p:nvGrpSpPr>
              <p:cNvPr id="508" name="グループ化 507">
                <a:extLst>
                  <a:ext uri="{FF2B5EF4-FFF2-40B4-BE49-F238E27FC236}">
                    <a16:creationId xmlns:a16="http://schemas.microsoft.com/office/drawing/2014/main" id="{967504F1-0319-64B1-F38E-F182F24EDCD8}"/>
                  </a:ext>
                </a:extLst>
              </p:cNvPr>
              <p:cNvGrpSpPr/>
              <p:nvPr/>
            </p:nvGrpSpPr>
            <p:grpSpPr>
              <a:xfrm>
                <a:off x="4666932" y="1677504"/>
                <a:ext cx="371199" cy="423730"/>
                <a:chOff x="4336422" y="1897768"/>
                <a:chExt cx="371199" cy="423730"/>
              </a:xfrm>
            </p:grpSpPr>
            <p:sp>
              <p:nvSpPr>
                <p:cNvPr id="509" name="正方形/長方形 508">
                  <a:extLst>
                    <a:ext uri="{FF2B5EF4-FFF2-40B4-BE49-F238E27FC236}">
                      <a16:creationId xmlns:a16="http://schemas.microsoft.com/office/drawing/2014/main" id="{5DD96B83-65EF-FB57-7B1F-9B544ACAC8DC}"/>
                    </a:ext>
                  </a:extLst>
                </p:cNvPr>
                <p:cNvSpPr/>
                <p:nvPr/>
              </p:nvSpPr>
              <p:spPr>
                <a:xfrm>
                  <a:off x="4446264" y="2060141"/>
                  <a:ext cx="261357" cy="261357"/>
                </a:xfrm>
                <a:prstGeom prst="rect">
                  <a:avLst/>
                </a:prstGeom>
                <a:solidFill>
                  <a:srgbClr val="FF0000">
                    <a:alpha val="36000"/>
                  </a:srgbClr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510" name="正方形/長方形 509">
                  <a:extLst>
                    <a:ext uri="{FF2B5EF4-FFF2-40B4-BE49-F238E27FC236}">
                      <a16:creationId xmlns:a16="http://schemas.microsoft.com/office/drawing/2014/main" id="{51BC1A59-2A2A-21D5-6E41-089A2C6D381B}"/>
                    </a:ext>
                  </a:extLst>
                </p:cNvPr>
                <p:cNvSpPr/>
                <p:nvPr/>
              </p:nvSpPr>
              <p:spPr>
                <a:xfrm>
                  <a:off x="4336422" y="1897768"/>
                  <a:ext cx="365963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ｙ</a:t>
                  </a:r>
                </a:p>
              </p:txBody>
            </p:sp>
          </p:grpSp>
        </p:grpSp>
        <p:sp>
          <p:nvSpPr>
            <p:cNvPr id="504" name="吹き出し: 角を丸めた四角形 503">
              <a:extLst>
                <a:ext uri="{FF2B5EF4-FFF2-40B4-BE49-F238E27FC236}">
                  <a16:creationId xmlns:a16="http://schemas.microsoft.com/office/drawing/2014/main" id="{4C274C51-B47D-5540-B618-2934288B4831}"/>
                </a:ext>
              </a:extLst>
            </p:cNvPr>
            <p:cNvSpPr/>
            <p:nvPr/>
          </p:nvSpPr>
          <p:spPr>
            <a:xfrm>
              <a:off x="584427" y="6147666"/>
              <a:ext cx="1642860" cy="766132"/>
            </a:xfrm>
            <a:prstGeom prst="wedgeRoundRectCallout">
              <a:avLst>
                <a:gd name="adj1" fmla="val 61923"/>
                <a:gd name="adj2" fmla="val -53731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526" name="グループ化 525">
            <a:extLst>
              <a:ext uri="{FF2B5EF4-FFF2-40B4-BE49-F238E27FC236}">
                <a16:creationId xmlns:a16="http://schemas.microsoft.com/office/drawing/2014/main" id="{37EDA158-9C6E-1EA4-C1AA-0B86CE264138}"/>
              </a:ext>
            </a:extLst>
          </p:cNvPr>
          <p:cNvGrpSpPr/>
          <p:nvPr/>
        </p:nvGrpSpPr>
        <p:grpSpPr>
          <a:xfrm>
            <a:off x="2274439" y="1180724"/>
            <a:ext cx="589393" cy="706157"/>
            <a:chOff x="4330078" y="5449694"/>
            <a:chExt cx="589393" cy="706157"/>
          </a:xfrm>
        </p:grpSpPr>
        <p:sp>
          <p:nvSpPr>
            <p:cNvPr id="527" name="正方形/長方形 526">
              <a:extLst>
                <a:ext uri="{FF2B5EF4-FFF2-40B4-BE49-F238E27FC236}">
                  <a16:creationId xmlns:a16="http://schemas.microsoft.com/office/drawing/2014/main" id="{917D24A9-5E8A-158A-A327-3C1FFC07EE72}"/>
                </a:ext>
              </a:extLst>
            </p:cNvPr>
            <p:cNvSpPr/>
            <p:nvPr/>
          </p:nvSpPr>
          <p:spPr>
            <a:xfrm>
              <a:off x="4415415" y="5449694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2400" dirty="0"/>
            </a:p>
          </p:txBody>
        </p:sp>
        <p:sp>
          <p:nvSpPr>
            <p:cNvPr id="528" name="正方形/長方形 527">
              <a:extLst>
                <a:ext uri="{FF2B5EF4-FFF2-40B4-BE49-F238E27FC236}">
                  <a16:creationId xmlns:a16="http://schemas.microsoft.com/office/drawing/2014/main" id="{8A9BA912-CB1B-0E8C-E45C-4F135A3E4CC6}"/>
                </a:ext>
              </a:extLst>
            </p:cNvPr>
            <p:cNvSpPr/>
            <p:nvPr/>
          </p:nvSpPr>
          <p:spPr>
            <a:xfrm>
              <a:off x="4415415" y="5694186"/>
              <a:ext cx="39466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２</a:t>
              </a:r>
              <a:endParaRPr lang="ja-JP" altLang="en-US" sz="2400" dirty="0"/>
            </a:p>
          </p:txBody>
        </p:sp>
        <p:cxnSp>
          <p:nvCxnSpPr>
            <p:cNvPr id="529" name="直線コネクタ 528">
              <a:extLst>
                <a:ext uri="{FF2B5EF4-FFF2-40B4-BE49-F238E27FC236}">
                  <a16:creationId xmlns:a16="http://schemas.microsoft.com/office/drawing/2014/main" id="{070B18F7-53BB-BC2A-BF71-0B30526D61EC}"/>
                </a:ext>
              </a:extLst>
            </p:cNvPr>
            <p:cNvCxnSpPr>
              <a:cxnSpLocks/>
            </p:cNvCxnSpPr>
            <p:nvPr/>
          </p:nvCxnSpPr>
          <p:spPr>
            <a:xfrm>
              <a:off x="4330078" y="5799978"/>
              <a:ext cx="58939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1" name="グループ化 530">
            <a:extLst>
              <a:ext uri="{FF2B5EF4-FFF2-40B4-BE49-F238E27FC236}">
                <a16:creationId xmlns:a16="http://schemas.microsoft.com/office/drawing/2014/main" id="{C2C89A0E-76C3-6B49-9231-4524308B13F9}"/>
              </a:ext>
            </a:extLst>
          </p:cNvPr>
          <p:cNvGrpSpPr/>
          <p:nvPr/>
        </p:nvGrpSpPr>
        <p:grpSpPr>
          <a:xfrm>
            <a:off x="2280184" y="1713248"/>
            <a:ext cx="576331" cy="707348"/>
            <a:chOff x="3906794" y="5460512"/>
            <a:chExt cx="576331" cy="707348"/>
          </a:xfrm>
        </p:grpSpPr>
        <p:grpSp>
          <p:nvGrpSpPr>
            <p:cNvPr id="532" name="グループ化 531">
              <a:extLst>
                <a:ext uri="{FF2B5EF4-FFF2-40B4-BE49-F238E27FC236}">
                  <a16:creationId xmlns:a16="http://schemas.microsoft.com/office/drawing/2014/main" id="{FC115692-168C-A4D7-D469-BBD7884B2F39}"/>
                </a:ext>
              </a:extLst>
            </p:cNvPr>
            <p:cNvGrpSpPr/>
            <p:nvPr/>
          </p:nvGrpSpPr>
          <p:grpSpPr>
            <a:xfrm>
              <a:off x="3906794" y="5460512"/>
              <a:ext cx="576331" cy="707348"/>
              <a:chOff x="4239410" y="5406154"/>
              <a:chExt cx="576331" cy="707348"/>
            </a:xfrm>
          </p:grpSpPr>
          <p:sp>
            <p:nvSpPr>
              <p:cNvPr id="536" name="正方形/長方形 535">
                <a:extLst>
                  <a:ext uri="{FF2B5EF4-FFF2-40B4-BE49-F238E27FC236}">
                    <a16:creationId xmlns:a16="http://schemas.microsoft.com/office/drawing/2014/main" id="{7A37F583-5B6D-6C74-1CEA-412B725CDDAB}"/>
                  </a:ext>
                </a:extLst>
              </p:cNvPr>
              <p:cNvSpPr/>
              <p:nvPr/>
            </p:nvSpPr>
            <p:spPr>
              <a:xfrm>
                <a:off x="4323298" y="5406154"/>
                <a:ext cx="49244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３</a:t>
                </a:r>
                <a:endParaRPr lang="ja-JP" altLang="en-US" sz="2400" dirty="0"/>
              </a:p>
            </p:txBody>
          </p:sp>
          <p:sp>
            <p:nvSpPr>
              <p:cNvPr id="537" name="正方形/長方形 536">
                <a:extLst>
                  <a:ext uri="{FF2B5EF4-FFF2-40B4-BE49-F238E27FC236}">
                    <a16:creationId xmlns:a16="http://schemas.microsoft.com/office/drawing/2014/main" id="{D91AF3DD-0C60-0E46-1C88-817A8A562937}"/>
                  </a:ext>
                </a:extLst>
              </p:cNvPr>
              <p:cNvSpPr/>
              <p:nvPr/>
            </p:nvSpPr>
            <p:spPr>
              <a:xfrm>
                <a:off x="4314589" y="5651837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  <a:endParaRPr lang="ja-JP" altLang="en-US" sz="2400" dirty="0"/>
              </a:p>
            </p:txBody>
          </p:sp>
          <p:cxnSp>
            <p:nvCxnSpPr>
              <p:cNvPr id="538" name="直線コネクタ 537">
                <a:extLst>
                  <a:ext uri="{FF2B5EF4-FFF2-40B4-BE49-F238E27FC236}">
                    <a16:creationId xmlns:a16="http://schemas.microsoft.com/office/drawing/2014/main" id="{41F3E709-5563-C88F-410F-89C8041956E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39410" y="5768878"/>
                <a:ext cx="54315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3" name="グループ化 532">
              <a:extLst>
                <a:ext uri="{FF2B5EF4-FFF2-40B4-BE49-F238E27FC236}">
                  <a16:creationId xmlns:a16="http://schemas.microsoft.com/office/drawing/2014/main" id="{985950E0-2454-4FE7-FF21-2223187883C9}"/>
                </a:ext>
              </a:extLst>
            </p:cNvPr>
            <p:cNvGrpSpPr/>
            <p:nvPr/>
          </p:nvGrpSpPr>
          <p:grpSpPr>
            <a:xfrm>
              <a:off x="3928654" y="5561965"/>
              <a:ext cx="478717" cy="238960"/>
              <a:chOff x="5954459" y="3711319"/>
              <a:chExt cx="478717" cy="238960"/>
            </a:xfrm>
          </p:grpSpPr>
          <p:sp>
            <p:nvSpPr>
              <p:cNvPr id="534" name="フリーフォーム 103">
                <a:extLst>
                  <a:ext uri="{FF2B5EF4-FFF2-40B4-BE49-F238E27FC236}">
                    <a16:creationId xmlns:a16="http://schemas.microsoft.com/office/drawing/2014/main" id="{8D0977EF-502F-1B15-B66F-9BA533597C4D}"/>
                  </a:ext>
                </a:extLst>
              </p:cNvPr>
              <p:cNvSpPr/>
              <p:nvPr/>
            </p:nvSpPr>
            <p:spPr bwMode="auto">
              <a:xfrm>
                <a:off x="5954459" y="3711319"/>
                <a:ext cx="158203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535" name="直線コネクタ 534">
                <a:extLst>
                  <a:ext uri="{FF2B5EF4-FFF2-40B4-BE49-F238E27FC236}">
                    <a16:creationId xmlns:a16="http://schemas.microsoft.com/office/drawing/2014/main" id="{416B7EDB-6D17-C484-9C67-1A0E23F88BC4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069251" y="3721001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40" name="グループ化 539">
            <a:extLst>
              <a:ext uri="{FF2B5EF4-FFF2-40B4-BE49-F238E27FC236}">
                <a16:creationId xmlns:a16="http://schemas.microsoft.com/office/drawing/2014/main" id="{F498B890-9D93-A861-6F99-F9087D33A356}"/>
              </a:ext>
            </a:extLst>
          </p:cNvPr>
          <p:cNvGrpSpPr/>
          <p:nvPr/>
        </p:nvGrpSpPr>
        <p:grpSpPr>
          <a:xfrm>
            <a:off x="2321092" y="2179984"/>
            <a:ext cx="533982" cy="761855"/>
            <a:chOff x="3958179" y="5452498"/>
            <a:chExt cx="533982" cy="761855"/>
          </a:xfrm>
        </p:grpSpPr>
        <p:grpSp>
          <p:nvGrpSpPr>
            <p:cNvPr id="541" name="グループ化 540">
              <a:extLst>
                <a:ext uri="{FF2B5EF4-FFF2-40B4-BE49-F238E27FC236}">
                  <a16:creationId xmlns:a16="http://schemas.microsoft.com/office/drawing/2014/main" id="{7AE284D6-F5C3-9002-650C-1B0CBCC45E57}"/>
                </a:ext>
              </a:extLst>
            </p:cNvPr>
            <p:cNvGrpSpPr/>
            <p:nvPr/>
          </p:nvGrpSpPr>
          <p:grpSpPr>
            <a:xfrm>
              <a:off x="3958179" y="5452498"/>
              <a:ext cx="533982" cy="761855"/>
              <a:chOff x="4290795" y="5398140"/>
              <a:chExt cx="533982" cy="761855"/>
            </a:xfrm>
          </p:grpSpPr>
          <p:sp>
            <p:nvSpPr>
              <p:cNvPr id="545" name="正方形/長方形 544">
                <a:extLst>
                  <a:ext uri="{FF2B5EF4-FFF2-40B4-BE49-F238E27FC236}">
                    <a16:creationId xmlns:a16="http://schemas.microsoft.com/office/drawing/2014/main" id="{19765C14-F606-E5DF-93C7-1865D31A25F1}"/>
                  </a:ext>
                </a:extLst>
              </p:cNvPr>
              <p:cNvSpPr/>
              <p:nvPr/>
            </p:nvSpPr>
            <p:spPr>
              <a:xfrm>
                <a:off x="4382146" y="5398140"/>
                <a:ext cx="338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  <a:latin typeface="ＭＳ Ｐゴシック"/>
                  </a:rPr>
                  <a:t>1</a:t>
                </a:r>
                <a:endParaRPr lang="ja-JP" altLang="en-US" sz="2400" dirty="0"/>
              </a:p>
            </p:txBody>
          </p:sp>
          <p:sp>
            <p:nvSpPr>
              <p:cNvPr id="546" name="正方形/長方形 545">
                <a:extLst>
                  <a:ext uri="{FF2B5EF4-FFF2-40B4-BE49-F238E27FC236}">
                    <a16:creationId xmlns:a16="http://schemas.microsoft.com/office/drawing/2014/main" id="{989949CC-60B1-8454-6E4F-E131B0BFFB66}"/>
                  </a:ext>
                </a:extLst>
              </p:cNvPr>
              <p:cNvSpPr/>
              <p:nvPr/>
            </p:nvSpPr>
            <p:spPr>
              <a:xfrm>
                <a:off x="4290795" y="5698330"/>
                <a:ext cx="50879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３</a:t>
                </a:r>
                <a:endParaRPr lang="ja-JP" altLang="en-US" sz="2400" dirty="0"/>
              </a:p>
            </p:txBody>
          </p:sp>
          <p:cxnSp>
            <p:nvCxnSpPr>
              <p:cNvPr id="547" name="直線コネクタ 546">
                <a:extLst>
                  <a:ext uri="{FF2B5EF4-FFF2-40B4-BE49-F238E27FC236}">
                    <a16:creationId xmlns:a16="http://schemas.microsoft.com/office/drawing/2014/main" id="{D3340434-3880-4FBB-CEC6-37B6AED35FB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37923" y="5768878"/>
                <a:ext cx="48685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2" name="グループ化 541">
              <a:extLst>
                <a:ext uri="{FF2B5EF4-FFF2-40B4-BE49-F238E27FC236}">
                  <a16:creationId xmlns:a16="http://schemas.microsoft.com/office/drawing/2014/main" id="{22BA87F8-6E80-50AB-B8BB-FA48DB4EF33C}"/>
                </a:ext>
              </a:extLst>
            </p:cNvPr>
            <p:cNvGrpSpPr/>
            <p:nvPr/>
          </p:nvGrpSpPr>
          <p:grpSpPr>
            <a:xfrm>
              <a:off x="4011369" y="5838553"/>
              <a:ext cx="354722" cy="238960"/>
              <a:chOff x="6037174" y="3987907"/>
              <a:chExt cx="354722" cy="238960"/>
            </a:xfrm>
          </p:grpSpPr>
          <p:sp>
            <p:nvSpPr>
              <p:cNvPr id="543" name="フリーフォーム 103">
                <a:extLst>
                  <a:ext uri="{FF2B5EF4-FFF2-40B4-BE49-F238E27FC236}">
                    <a16:creationId xmlns:a16="http://schemas.microsoft.com/office/drawing/2014/main" id="{1FFECC45-B424-6317-687D-C322C94097AC}"/>
                  </a:ext>
                </a:extLst>
              </p:cNvPr>
              <p:cNvSpPr/>
              <p:nvPr/>
            </p:nvSpPr>
            <p:spPr bwMode="auto">
              <a:xfrm>
                <a:off x="6037174" y="3987907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544" name="直線コネクタ 543">
                <a:extLst>
                  <a:ext uri="{FF2B5EF4-FFF2-40B4-BE49-F238E27FC236}">
                    <a16:creationId xmlns:a16="http://schemas.microsoft.com/office/drawing/2014/main" id="{DA616593-8127-B0D9-AD07-222BFBB99A1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149127" y="4003809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B37B6F5-9E2E-BC3C-1697-135AC7207E53}"/>
              </a:ext>
            </a:extLst>
          </p:cNvPr>
          <p:cNvGrpSpPr/>
          <p:nvPr/>
        </p:nvGrpSpPr>
        <p:grpSpPr>
          <a:xfrm>
            <a:off x="3910599" y="1686268"/>
            <a:ext cx="589393" cy="706157"/>
            <a:chOff x="4330078" y="5449694"/>
            <a:chExt cx="589393" cy="706157"/>
          </a:xfrm>
        </p:grpSpPr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48BB665A-DBE0-A48D-F804-EFEA9E9E1E2A}"/>
                </a:ext>
              </a:extLst>
            </p:cNvPr>
            <p:cNvSpPr/>
            <p:nvPr/>
          </p:nvSpPr>
          <p:spPr>
            <a:xfrm>
              <a:off x="4415415" y="5449694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2400" dirty="0"/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91490019-AF97-E6CA-BDC9-983867E7E31E}"/>
                </a:ext>
              </a:extLst>
            </p:cNvPr>
            <p:cNvSpPr/>
            <p:nvPr/>
          </p:nvSpPr>
          <p:spPr>
            <a:xfrm>
              <a:off x="4415415" y="5694186"/>
              <a:ext cx="39466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２</a:t>
              </a:r>
              <a:endParaRPr lang="ja-JP" altLang="en-US" sz="2400" dirty="0"/>
            </a:p>
          </p:txBody>
        </p:sp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EA4BB265-74E9-B30A-7785-29470D390CF5}"/>
                </a:ext>
              </a:extLst>
            </p:cNvPr>
            <p:cNvCxnSpPr>
              <a:cxnSpLocks/>
            </p:cNvCxnSpPr>
            <p:nvPr/>
          </p:nvCxnSpPr>
          <p:spPr>
            <a:xfrm>
              <a:off x="4330078" y="5799978"/>
              <a:ext cx="58939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id="{54BFC933-645C-1EE6-6503-375A3F0A7407}"/>
              </a:ext>
            </a:extLst>
          </p:cNvPr>
          <p:cNvGrpSpPr/>
          <p:nvPr/>
        </p:nvGrpSpPr>
        <p:grpSpPr>
          <a:xfrm>
            <a:off x="3923661" y="1214170"/>
            <a:ext cx="576331" cy="707348"/>
            <a:chOff x="3906794" y="5460512"/>
            <a:chExt cx="576331" cy="707348"/>
          </a:xfrm>
        </p:grpSpPr>
        <p:grpSp>
          <p:nvGrpSpPr>
            <p:cNvPr id="53" name="グループ化 52">
              <a:extLst>
                <a:ext uri="{FF2B5EF4-FFF2-40B4-BE49-F238E27FC236}">
                  <a16:creationId xmlns:a16="http://schemas.microsoft.com/office/drawing/2014/main" id="{95D64EFB-7003-75E0-B896-16FEEBE32CC9}"/>
                </a:ext>
              </a:extLst>
            </p:cNvPr>
            <p:cNvGrpSpPr/>
            <p:nvPr/>
          </p:nvGrpSpPr>
          <p:grpSpPr>
            <a:xfrm>
              <a:off x="3906794" y="5460512"/>
              <a:ext cx="576331" cy="707348"/>
              <a:chOff x="4239410" y="5406154"/>
              <a:chExt cx="576331" cy="707348"/>
            </a:xfrm>
          </p:grpSpPr>
          <p:sp>
            <p:nvSpPr>
              <p:cNvPr id="57" name="正方形/長方形 56">
                <a:extLst>
                  <a:ext uri="{FF2B5EF4-FFF2-40B4-BE49-F238E27FC236}">
                    <a16:creationId xmlns:a16="http://schemas.microsoft.com/office/drawing/2014/main" id="{0320B288-7983-D2DF-2F72-61FA1C9DD9C0}"/>
                  </a:ext>
                </a:extLst>
              </p:cNvPr>
              <p:cNvSpPr/>
              <p:nvPr/>
            </p:nvSpPr>
            <p:spPr>
              <a:xfrm>
                <a:off x="4323298" y="5406154"/>
                <a:ext cx="49244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３</a:t>
                </a:r>
                <a:endParaRPr lang="ja-JP" altLang="en-US" sz="2400" dirty="0"/>
              </a:p>
            </p:txBody>
          </p:sp>
          <p:sp>
            <p:nvSpPr>
              <p:cNvPr id="58" name="正方形/長方形 57">
                <a:extLst>
                  <a:ext uri="{FF2B5EF4-FFF2-40B4-BE49-F238E27FC236}">
                    <a16:creationId xmlns:a16="http://schemas.microsoft.com/office/drawing/2014/main" id="{A1DAECFE-7308-E9CB-2442-A2434E57A9F2}"/>
                  </a:ext>
                </a:extLst>
              </p:cNvPr>
              <p:cNvSpPr/>
              <p:nvPr/>
            </p:nvSpPr>
            <p:spPr>
              <a:xfrm>
                <a:off x="4314589" y="5651837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  <a:endParaRPr lang="ja-JP" altLang="en-US" sz="2400" dirty="0"/>
              </a:p>
            </p:txBody>
          </p:sp>
          <p:cxnSp>
            <p:nvCxnSpPr>
              <p:cNvPr id="59" name="直線コネクタ 58">
                <a:extLst>
                  <a:ext uri="{FF2B5EF4-FFF2-40B4-BE49-F238E27FC236}">
                    <a16:creationId xmlns:a16="http://schemas.microsoft.com/office/drawing/2014/main" id="{FA89AFD3-20F7-22AD-F2A6-2E2FB58C335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39410" y="5768878"/>
                <a:ext cx="54315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グループ化 53">
              <a:extLst>
                <a:ext uri="{FF2B5EF4-FFF2-40B4-BE49-F238E27FC236}">
                  <a16:creationId xmlns:a16="http://schemas.microsoft.com/office/drawing/2014/main" id="{6DE8A8F6-17E7-13AC-4347-FF99243E680C}"/>
                </a:ext>
              </a:extLst>
            </p:cNvPr>
            <p:cNvGrpSpPr/>
            <p:nvPr/>
          </p:nvGrpSpPr>
          <p:grpSpPr>
            <a:xfrm>
              <a:off x="3928654" y="5561965"/>
              <a:ext cx="478717" cy="238960"/>
              <a:chOff x="5954459" y="3711319"/>
              <a:chExt cx="478717" cy="238960"/>
            </a:xfrm>
          </p:grpSpPr>
          <p:sp>
            <p:nvSpPr>
              <p:cNvPr id="55" name="フリーフォーム 103">
                <a:extLst>
                  <a:ext uri="{FF2B5EF4-FFF2-40B4-BE49-F238E27FC236}">
                    <a16:creationId xmlns:a16="http://schemas.microsoft.com/office/drawing/2014/main" id="{AA786B4E-6286-7EBA-886A-4CACF0DC46ED}"/>
                  </a:ext>
                </a:extLst>
              </p:cNvPr>
              <p:cNvSpPr/>
              <p:nvPr/>
            </p:nvSpPr>
            <p:spPr bwMode="auto">
              <a:xfrm>
                <a:off x="5954459" y="3711319"/>
                <a:ext cx="158203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56" name="直線コネクタ 55">
                <a:extLst>
                  <a:ext uri="{FF2B5EF4-FFF2-40B4-BE49-F238E27FC236}">
                    <a16:creationId xmlns:a16="http://schemas.microsoft.com/office/drawing/2014/main" id="{E59B2D32-6BAB-346C-E9BC-035986C34CAC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069251" y="3721001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B8F51130-1E80-E0AA-466D-7949CB134A90}"/>
              </a:ext>
            </a:extLst>
          </p:cNvPr>
          <p:cNvGrpSpPr/>
          <p:nvPr/>
        </p:nvGrpSpPr>
        <p:grpSpPr>
          <a:xfrm>
            <a:off x="3923928" y="2333798"/>
            <a:ext cx="842875" cy="461665"/>
            <a:chOff x="4066412" y="5615482"/>
            <a:chExt cx="842875" cy="461665"/>
          </a:xfrm>
        </p:grpSpPr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277365EC-9A6D-B23B-EC20-6FBE91F4EC2A}"/>
                </a:ext>
              </a:extLst>
            </p:cNvPr>
            <p:cNvSpPr/>
            <p:nvPr/>
          </p:nvSpPr>
          <p:spPr>
            <a:xfrm>
              <a:off x="4066412" y="5615482"/>
              <a:ext cx="84287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 ３</a:t>
              </a:r>
              <a:endParaRPr lang="ja-JP" altLang="en-US" sz="2400" dirty="0"/>
            </a:p>
          </p:txBody>
        </p:sp>
        <p:grpSp>
          <p:nvGrpSpPr>
            <p:cNvPr id="62" name="グループ化 61">
              <a:extLst>
                <a:ext uri="{FF2B5EF4-FFF2-40B4-BE49-F238E27FC236}">
                  <a16:creationId xmlns:a16="http://schemas.microsoft.com/office/drawing/2014/main" id="{075548C1-33F6-085A-504E-AC23AD29E196}"/>
                </a:ext>
              </a:extLst>
            </p:cNvPr>
            <p:cNvGrpSpPr/>
            <p:nvPr/>
          </p:nvGrpSpPr>
          <p:grpSpPr>
            <a:xfrm>
              <a:off x="4103984" y="5700100"/>
              <a:ext cx="354722" cy="238960"/>
              <a:chOff x="6129789" y="3849454"/>
              <a:chExt cx="354722" cy="238960"/>
            </a:xfrm>
          </p:grpSpPr>
          <p:sp>
            <p:nvSpPr>
              <p:cNvPr id="63" name="フリーフォーム 103">
                <a:extLst>
                  <a:ext uri="{FF2B5EF4-FFF2-40B4-BE49-F238E27FC236}">
                    <a16:creationId xmlns:a16="http://schemas.microsoft.com/office/drawing/2014/main" id="{7830FD0F-D88A-89A5-811F-933FBD46A977}"/>
                  </a:ext>
                </a:extLst>
              </p:cNvPr>
              <p:cNvSpPr/>
              <p:nvPr/>
            </p:nvSpPr>
            <p:spPr bwMode="auto">
              <a:xfrm>
                <a:off x="6129789" y="3849454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64" name="直線コネクタ 63">
                <a:extLst>
                  <a:ext uri="{FF2B5EF4-FFF2-40B4-BE49-F238E27FC236}">
                    <a16:creationId xmlns:a16="http://schemas.microsoft.com/office/drawing/2014/main" id="{FF77DD56-B059-16FE-4400-FC327AF6A079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41742" y="3865356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7" name="グループ化 66">
            <a:extLst>
              <a:ext uri="{FF2B5EF4-FFF2-40B4-BE49-F238E27FC236}">
                <a16:creationId xmlns:a16="http://schemas.microsoft.com/office/drawing/2014/main" id="{CABD5746-867D-E836-26F4-806A46CEA0CD}"/>
              </a:ext>
            </a:extLst>
          </p:cNvPr>
          <p:cNvGrpSpPr/>
          <p:nvPr/>
        </p:nvGrpSpPr>
        <p:grpSpPr>
          <a:xfrm>
            <a:off x="2997349" y="1143794"/>
            <a:ext cx="894407" cy="767528"/>
            <a:chOff x="3997462" y="5448072"/>
            <a:chExt cx="894407" cy="767528"/>
          </a:xfrm>
        </p:grpSpPr>
        <p:grpSp>
          <p:nvGrpSpPr>
            <p:cNvPr id="69" name="グループ化 68">
              <a:extLst>
                <a:ext uri="{FF2B5EF4-FFF2-40B4-BE49-F238E27FC236}">
                  <a16:creationId xmlns:a16="http://schemas.microsoft.com/office/drawing/2014/main" id="{739A3F1B-946D-27DA-4DDC-65B66BD641E0}"/>
                </a:ext>
              </a:extLst>
            </p:cNvPr>
            <p:cNvGrpSpPr/>
            <p:nvPr/>
          </p:nvGrpSpPr>
          <p:grpSpPr>
            <a:xfrm>
              <a:off x="3997462" y="5448072"/>
              <a:ext cx="894407" cy="767528"/>
              <a:chOff x="4330078" y="5393714"/>
              <a:chExt cx="894407" cy="767528"/>
            </a:xfrm>
          </p:grpSpPr>
          <p:sp>
            <p:nvSpPr>
              <p:cNvPr id="81" name="正方形/長方形 80">
                <a:extLst>
                  <a:ext uri="{FF2B5EF4-FFF2-40B4-BE49-F238E27FC236}">
                    <a16:creationId xmlns:a16="http://schemas.microsoft.com/office/drawing/2014/main" id="{D55BB913-52DB-86AD-A795-5CF8FF96B7F4}"/>
                  </a:ext>
                </a:extLst>
              </p:cNvPr>
              <p:cNvSpPr/>
              <p:nvPr/>
            </p:nvSpPr>
            <p:spPr>
              <a:xfrm>
                <a:off x="4467958" y="5393714"/>
                <a:ext cx="338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  <a:latin typeface="ＭＳ Ｐゴシック"/>
                  </a:rPr>
                  <a:t>1</a:t>
                </a:r>
                <a:endParaRPr lang="ja-JP" altLang="en-US" sz="2400" dirty="0"/>
              </a:p>
            </p:txBody>
          </p:sp>
          <p:sp>
            <p:nvSpPr>
              <p:cNvPr id="83" name="正方形/長方形 82">
                <a:extLst>
                  <a:ext uri="{FF2B5EF4-FFF2-40B4-BE49-F238E27FC236}">
                    <a16:creationId xmlns:a16="http://schemas.microsoft.com/office/drawing/2014/main" id="{0F6BE1C2-1242-7B6C-47E8-8B5C64C8FCB5}"/>
                  </a:ext>
                </a:extLst>
              </p:cNvPr>
              <p:cNvSpPr/>
              <p:nvPr/>
            </p:nvSpPr>
            <p:spPr>
              <a:xfrm>
                <a:off x="4381610" y="5699577"/>
                <a:ext cx="84287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２</a:t>
                </a:r>
                <a:endParaRPr lang="ja-JP" altLang="en-US" sz="2400" dirty="0"/>
              </a:p>
            </p:txBody>
          </p:sp>
          <p:cxnSp>
            <p:nvCxnSpPr>
              <p:cNvPr id="84" name="直線コネクタ 83">
                <a:extLst>
                  <a:ext uri="{FF2B5EF4-FFF2-40B4-BE49-F238E27FC236}">
                    <a16:creationId xmlns:a16="http://schemas.microsoft.com/office/drawing/2014/main" id="{81C190A1-1EE3-6609-E51E-66A76FA045B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30078" y="5768878"/>
                <a:ext cx="54919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グループ化 69">
              <a:extLst>
                <a:ext uri="{FF2B5EF4-FFF2-40B4-BE49-F238E27FC236}">
                  <a16:creationId xmlns:a16="http://schemas.microsoft.com/office/drawing/2014/main" id="{107C7AA0-8458-49B5-67E1-CADD5FD4285D}"/>
                </a:ext>
              </a:extLst>
            </p:cNvPr>
            <p:cNvGrpSpPr/>
            <p:nvPr/>
          </p:nvGrpSpPr>
          <p:grpSpPr>
            <a:xfrm>
              <a:off x="4086566" y="5838553"/>
              <a:ext cx="354722" cy="238960"/>
              <a:chOff x="6112371" y="3987907"/>
              <a:chExt cx="354722" cy="238960"/>
            </a:xfrm>
          </p:grpSpPr>
          <p:sp>
            <p:nvSpPr>
              <p:cNvPr id="71" name="フリーフォーム 103">
                <a:extLst>
                  <a:ext uri="{FF2B5EF4-FFF2-40B4-BE49-F238E27FC236}">
                    <a16:creationId xmlns:a16="http://schemas.microsoft.com/office/drawing/2014/main" id="{1EFA84BC-C895-4C7A-C7A8-45E7658715A5}"/>
                  </a:ext>
                </a:extLst>
              </p:cNvPr>
              <p:cNvSpPr/>
              <p:nvPr/>
            </p:nvSpPr>
            <p:spPr bwMode="auto">
              <a:xfrm>
                <a:off x="6112371" y="3987907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80" name="直線コネクタ 79">
                <a:extLst>
                  <a:ext uri="{FF2B5EF4-FFF2-40B4-BE49-F238E27FC236}">
                    <a16:creationId xmlns:a16="http://schemas.microsoft.com/office/drawing/2014/main" id="{C3E97DEB-888F-B004-25DF-16E4694CBE4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24324" y="4003809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5" name="グループ化 84">
            <a:extLst>
              <a:ext uri="{FF2B5EF4-FFF2-40B4-BE49-F238E27FC236}">
                <a16:creationId xmlns:a16="http://schemas.microsoft.com/office/drawing/2014/main" id="{FC6320FA-8837-1990-3562-1EB911426063}"/>
              </a:ext>
            </a:extLst>
          </p:cNvPr>
          <p:cNvGrpSpPr/>
          <p:nvPr/>
        </p:nvGrpSpPr>
        <p:grpSpPr>
          <a:xfrm>
            <a:off x="3032334" y="1642389"/>
            <a:ext cx="894407" cy="767528"/>
            <a:chOff x="3997462" y="5448072"/>
            <a:chExt cx="894407" cy="767528"/>
          </a:xfrm>
        </p:grpSpPr>
        <p:grpSp>
          <p:nvGrpSpPr>
            <p:cNvPr id="86" name="グループ化 85">
              <a:extLst>
                <a:ext uri="{FF2B5EF4-FFF2-40B4-BE49-F238E27FC236}">
                  <a16:creationId xmlns:a16="http://schemas.microsoft.com/office/drawing/2014/main" id="{0B9E1EF9-A658-376B-3A45-C312FEEAD295}"/>
                </a:ext>
              </a:extLst>
            </p:cNvPr>
            <p:cNvGrpSpPr/>
            <p:nvPr/>
          </p:nvGrpSpPr>
          <p:grpSpPr>
            <a:xfrm>
              <a:off x="3997462" y="5448072"/>
              <a:ext cx="894407" cy="767528"/>
              <a:chOff x="4330078" y="5393714"/>
              <a:chExt cx="894407" cy="767528"/>
            </a:xfrm>
          </p:grpSpPr>
          <p:sp>
            <p:nvSpPr>
              <p:cNvPr id="90" name="正方形/長方形 89">
                <a:extLst>
                  <a:ext uri="{FF2B5EF4-FFF2-40B4-BE49-F238E27FC236}">
                    <a16:creationId xmlns:a16="http://schemas.microsoft.com/office/drawing/2014/main" id="{518F9D7B-2116-78C7-23D5-E5B6D93C7FD1}"/>
                  </a:ext>
                </a:extLst>
              </p:cNvPr>
              <p:cNvSpPr/>
              <p:nvPr/>
            </p:nvSpPr>
            <p:spPr>
              <a:xfrm>
                <a:off x="4467958" y="5393714"/>
                <a:ext cx="338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  <a:latin typeface="ＭＳ Ｐゴシック"/>
                  </a:rPr>
                  <a:t>1</a:t>
                </a:r>
                <a:endParaRPr lang="ja-JP" altLang="en-US" sz="2400" dirty="0"/>
              </a:p>
            </p:txBody>
          </p:sp>
          <p:sp>
            <p:nvSpPr>
              <p:cNvPr id="91" name="正方形/長方形 90">
                <a:extLst>
                  <a:ext uri="{FF2B5EF4-FFF2-40B4-BE49-F238E27FC236}">
                    <a16:creationId xmlns:a16="http://schemas.microsoft.com/office/drawing/2014/main" id="{92B7BB41-E3EB-73C3-F615-7D08B3734557}"/>
                  </a:ext>
                </a:extLst>
              </p:cNvPr>
              <p:cNvSpPr/>
              <p:nvPr/>
            </p:nvSpPr>
            <p:spPr>
              <a:xfrm>
                <a:off x="4381610" y="5699577"/>
                <a:ext cx="84287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２</a:t>
                </a:r>
                <a:endParaRPr lang="ja-JP" altLang="en-US" sz="2400" dirty="0"/>
              </a:p>
            </p:txBody>
          </p:sp>
          <p:cxnSp>
            <p:nvCxnSpPr>
              <p:cNvPr id="92" name="直線コネクタ 91">
                <a:extLst>
                  <a:ext uri="{FF2B5EF4-FFF2-40B4-BE49-F238E27FC236}">
                    <a16:creationId xmlns:a16="http://schemas.microsoft.com/office/drawing/2014/main" id="{86B2EB70-4BD5-0F7B-9638-EE7356161C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30078" y="5768878"/>
                <a:ext cx="54919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グループ化 86">
              <a:extLst>
                <a:ext uri="{FF2B5EF4-FFF2-40B4-BE49-F238E27FC236}">
                  <a16:creationId xmlns:a16="http://schemas.microsoft.com/office/drawing/2014/main" id="{C3CC3F82-A987-0A53-3EE0-9E1B0B184CDD}"/>
                </a:ext>
              </a:extLst>
            </p:cNvPr>
            <p:cNvGrpSpPr/>
            <p:nvPr/>
          </p:nvGrpSpPr>
          <p:grpSpPr>
            <a:xfrm>
              <a:off x="4086566" y="5838553"/>
              <a:ext cx="354722" cy="238960"/>
              <a:chOff x="6112371" y="3987907"/>
              <a:chExt cx="354722" cy="238960"/>
            </a:xfrm>
          </p:grpSpPr>
          <p:sp>
            <p:nvSpPr>
              <p:cNvPr id="88" name="フリーフォーム 103">
                <a:extLst>
                  <a:ext uri="{FF2B5EF4-FFF2-40B4-BE49-F238E27FC236}">
                    <a16:creationId xmlns:a16="http://schemas.microsoft.com/office/drawing/2014/main" id="{7743C357-9A5C-5E4F-3168-17DCD2A87D7F}"/>
                  </a:ext>
                </a:extLst>
              </p:cNvPr>
              <p:cNvSpPr/>
              <p:nvPr/>
            </p:nvSpPr>
            <p:spPr bwMode="auto">
              <a:xfrm>
                <a:off x="6112371" y="3987907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89" name="直線コネクタ 88">
                <a:extLst>
                  <a:ext uri="{FF2B5EF4-FFF2-40B4-BE49-F238E27FC236}">
                    <a16:creationId xmlns:a16="http://schemas.microsoft.com/office/drawing/2014/main" id="{2FDCC565-AB3A-11A1-6EFE-D01A2A7697F6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24324" y="4003809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3" name="正方形/長方形 92">
            <a:extLst>
              <a:ext uri="{FF2B5EF4-FFF2-40B4-BE49-F238E27FC236}">
                <a16:creationId xmlns:a16="http://schemas.microsoft.com/office/drawing/2014/main" id="{47368C93-0C9D-BF98-A8A9-3AA24DE388C7}"/>
              </a:ext>
            </a:extLst>
          </p:cNvPr>
          <p:cNvSpPr/>
          <p:nvPr/>
        </p:nvSpPr>
        <p:spPr>
          <a:xfrm>
            <a:off x="3175273" y="2348880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>
                <a:solidFill>
                  <a:prstClr val="black"/>
                </a:solidFill>
                <a:latin typeface="ＭＳ Ｐゴシック"/>
              </a:rPr>
              <a:t>1</a:t>
            </a:r>
            <a:endParaRPr lang="ja-JP" altLang="en-US" sz="2400" dirty="0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435F36B-C1DA-5FE3-1558-85C533A59B5A}"/>
              </a:ext>
            </a:extLst>
          </p:cNvPr>
          <p:cNvGrpSpPr/>
          <p:nvPr/>
        </p:nvGrpSpPr>
        <p:grpSpPr>
          <a:xfrm>
            <a:off x="7253783" y="3573016"/>
            <a:ext cx="1350665" cy="1669804"/>
            <a:chOff x="5950276" y="1249658"/>
            <a:chExt cx="2388069" cy="2952328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0205AB5D-2C1E-AA47-9E73-AF04F9C2916F}"/>
                </a:ext>
              </a:extLst>
            </p:cNvPr>
            <p:cNvGrpSpPr/>
            <p:nvPr/>
          </p:nvGrpSpPr>
          <p:grpSpPr>
            <a:xfrm>
              <a:off x="6300192" y="1478343"/>
              <a:ext cx="1981649" cy="2569307"/>
              <a:chOff x="3419743" y="4437111"/>
              <a:chExt cx="1981649" cy="2569307"/>
            </a:xfrm>
          </p:grpSpPr>
          <p:grpSp>
            <p:nvGrpSpPr>
              <p:cNvPr id="12" name="グループ化 11">
                <a:extLst>
                  <a:ext uri="{FF2B5EF4-FFF2-40B4-BE49-F238E27FC236}">
                    <a16:creationId xmlns:a16="http://schemas.microsoft.com/office/drawing/2014/main" id="{AD419F28-0C8B-95EC-B42C-1DD94E29E5CF}"/>
                  </a:ext>
                </a:extLst>
              </p:cNvPr>
              <p:cNvGrpSpPr/>
              <p:nvPr/>
            </p:nvGrpSpPr>
            <p:grpSpPr>
              <a:xfrm>
                <a:off x="3851911" y="4437111"/>
                <a:ext cx="1155117" cy="2007985"/>
                <a:chOff x="6419935" y="121775"/>
                <a:chExt cx="650894" cy="2007985"/>
              </a:xfrm>
              <a:solidFill>
                <a:srgbClr val="FFFF99">
                  <a:alpha val="53000"/>
                </a:srgbClr>
              </a:solidFill>
            </p:grpSpPr>
            <p:sp>
              <p:nvSpPr>
                <p:cNvPr id="24" name="直角三角形 23">
                  <a:extLst>
                    <a:ext uri="{FF2B5EF4-FFF2-40B4-BE49-F238E27FC236}">
                      <a16:creationId xmlns:a16="http://schemas.microsoft.com/office/drawing/2014/main" id="{FF678538-8399-9572-D870-A18B8502CBD1}"/>
                    </a:ext>
                  </a:extLst>
                </p:cNvPr>
                <p:cNvSpPr/>
                <p:nvPr/>
              </p:nvSpPr>
              <p:spPr>
                <a:xfrm>
                  <a:off x="6430171" y="121775"/>
                  <a:ext cx="640658" cy="2007985"/>
                </a:xfrm>
                <a:prstGeom prst="rt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25" name="グループ化 24">
                  <a:extLst>
                    <a:ext uri="{FF2B5EF4-FFF2-40B4-BE49-F238E27FC236}">
                      <a16:creationId xmlns:a16="http://schemas.microsoft.com/office/drawing/2014/main" id="{0EA6B09C-9CE7-1DE7-754D-8A3986DA18DD}"/>
                    </a:ext>
                  </a:extLst>
                </p:cNvPr>
                <p:cNvGrpSpPr/>
                <p:nvPr/>
              </p:nvGrpSpPr>
              <p:grpSpPr>
                <a:xfrm>
                  <a:off x="6419935" y="1899699"/>
                  <a:ext cx="153496" cy="230061"/>
                  <a:chOff x="1564181" y="2811704"/>
                  <a:chExt cx="148336" cy="222326"/>
                </a:xfrm>
                <a:grpFill/>
              </p:grpSpPr>
              <p:cxnSp>
                <p:nvCxnSpPr>
                  <p:cNvPr id="26" name="直線コネクタ 25">
                    <a:extLst>
                      <a:ext uri="{FF2B5EF4-FFF2-40B4-BE49-F238E27FC236}">
                        <a16:creationId xmlns:a16="http://schemas.microsoft.com/office/drawing/2014/main" id="{FB44731C-4ECA-3036-E831-30DC4EF373FF}"/>
                      </a:ext>
                    </a:extLst>
                  </p:cNvPr>
                  <p:cNvCxnSpPr/>
                  <p:nvPr/>
                </p:nvCxnSpPr>
                <p:spPr>
                  <a:xfrm>
                    <a:off x="1564181" y="2812497"/>
                    <a:ext cx="144016" cy="0"/>
                  </a:xfrm>
                  <a:prstGeom prst="line">
                    <a:avLst/>
                  </a:prstGeom>
                  <a:grpFill/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直線コネクタ 26">
                    <a:extLst>
                      <a:ext uri="{FF2B5EF4-FFF2-40B4-BE49-F238E27FC236}">
                        <a16:creationId xmlns:a16="http://schemas.microsoft.com/office/drawing/2014/main" id="{5BB1885C-3C52-DA8B-3090-D99464D6C037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712517" y="2811704"/>
                    <a:ext cx="0" cy="222326"/>
                  </a:xfrm>
                  <a:prstGeom prst="line">
                    <a:avLst/>
                  </a:prstGeom>
                  <a:grpFill/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4" name="円弧 13">
                <a:extLst>
                  <a:ext uri="{FF2B5EF4-FFF2-40B4-BE49-F238E27FC236}">
                    <a16:creationId xmlns:a16="http://schemas.microsoft.com/office/drawing/2014/main" id="{04A028CD-D27D-9096-9892-C4AB038284D1}"/>
                  </a:ext>
                </a:extLst>
              </p:cNvPr>
              <p:cNvSpPr/>
              <p:nvPr/>
            </p:nvSpPr>
            <p:spPr bwMode="auto">
              <a:xfrm>
                <a:off x="4610026" y="6049598"/>
                <a:ext cx="791366" cy="790995"/>
              </a:xfrm>
              <a:prstGeom prst="arc">
                <a:avLst>
                  <a:gd name="adj1" fmla="val 10860793"/>
                  <a:gd name="adj2" fmla="val 14315401"/>
                </a:avLst>
              </a:prstGeom>
              <a:solidFill>
                <a:srgbClr val="14F8F8"/>
              </a:solidFill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5" name="Text Box 22">
                <a:extLst>
                  <a:ext uri="{FF2B5EF4-FFF2-40B4-BE49-F238E27FC236}">
                    <a16:creationId xmlns:a16="http://schemas.microsoft.com/office/drawing/2014/main" id="{31D05B84-E10D-4376-4C79-53B3E2518FD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13226" y="5914659"/>
                <a:ext cx="1136952" cy="583266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sz="1600" dirty="0">
                    <a:latin typeface="+mn-ea"/>
                    <a:ea typeface="+mn-ea"/>
                  </a:rPr>
                  <a:t>６０</a:t>
                </a:r>
                <a:r>
                  <a:rPr lang="en-US" altLang="ja-JP" sz="1600" dirty="0">
                    <a:latin typeface="+mn-ea"/>
                    <a:ea typeface="+mn-ea"/>
                  </a:rPr>
                  <a:t>°</a:t>
                </a:r>
                <a:endParaRPr lang="ja-JP" altLang="en-US" sz="1600" dirty="0">
                  <a:latin typeface="+mn-ea"/>
                  <a:ea typeface="+mn-ea"/>
                </a:endParaRPr>
              </a:p>
            </p:txBody>
          </p:sp>
          <p:sp>
            <p:nvSpPr>
              <p:cNvPr id="17" name="Text Box 22">
                <a:extLst>
                  <a:ext uri="{FF2B5EF4-FFF2-40B4-BE49-F238E27FC236}">
                    <a16:creationId xmlns:a16="http://schemas.microsoft.com/office/drawing/2014/main" id="{0AE8E788-9875-8F48-956B-11076D90598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21628" y="6330065"/>
                <a:ext cx="468031" cy="676353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１</a:t>
                </a:r>
              </a:p>
            </p:txBody>
          </p:sp>
          <p:sp>
            <p:nvSpPr>
              <p:cNvPr id="18" name="Text Box 22">
                <a:extLst>
                  <a:ext uri="{FF2B5EF4-FFF2-40B4-BE49-F238E27FC236}">
                    <a16:creationId xmlns:a16="http://schemas.microsoft.com/office/drawing/2014/main" id="{8428E3A8-71DB-3751-A95F-544ED18FCC8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54760" y="5175554"/>
                <a:ext cx="500825" cy="661231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２</a:t>
                </a:r>
              </a:p>
            </p:txBody>
          </p:sp>
          <p:grpSp>
            <p:nvGrpSpPr>
              <p:cNvPr id="19" name="グループ化 18">
                <a:extLst>
                  <a:ext uri="{FF2B5EF4-FFF2-40B4-BE49-F238E27FC236}">
                    <a16:creationId xmlns:a16="http://schemas.microsoft.com/office/drawing/2014/main" id="{B7D5C3B3-3321-E0E6-F9FD-4AD6E2F3C659}"/>
                  </a:ext>
                </a:extLst>
              </p:cNvPr>
              <p:cNvGrpSpPr/>
              <p:nvPr/>
            </p:nvGrpSpPr>
            <p:grpSpPr>
              <a:xfrm>
                <a:off x="3419743" y="5260167"/>
                <a:ext cx="487827" cy="484802"/>
                <a:chOff x="3112783" y="5084670"/>
                <a:chExt cx="487827" cy="484802"/>
              </a:xfrm>
            </p:grpSpPr>
            <p:sp>
              <p:nvSpPr>
                <p:cNvPr id="20" name="フリーフォーム 35">
                  <a:extLst>
                    <a:ext uri="{FF2B5EF4-FFF2-40B4-BE49-F238E27FC236}">
                      <a16:creationId xmlns:a16="http://schemas.microsoft.com/office/drawing/2014/main" id="{D54800B4-A1D7-1EC6-9C82-5477E76E969B}"/>
                    </a:ext>
                  </a:extLst>
                </p:cNvPr>
                <p:cNvSpPr/>
                <p:nvPr/>
              </p:nvSpPr>
              <p:spPr bwMode="auto">
                <a:xfrm>
                  <a:off x="3112783" y="5157191"/>
                  <a:ext cx="145710" cy="406666"/>
                </a:xfrm>
                <a:custGeom>
                  <a:avLst/>
                  <a:gdLst>
                    <a:gd name="connsiteX0" fmla="*/ 0 w 410547"/>
                    <a:gd name="connsiteY0" fmla="*/ 513183 h 709126"/>
                    <a:gd name="connsiteX1" fmla="*/ 93306 w 410547"/>
                    <a:gd name="connsiteY1" fmla="*/ 410546 h 709126"/>
                    <a:gd name="connsiteX2" fmla="*/ 195943 w 410547"/>
                    <a:gd name="connsiteY2" fmla="*/ 709126 h 709126"/>
                    <a:gd name="connsiteX3" fmla="*/ 410547 w 410547"/>
                    <a:gd name="connsiteY3" fmla="*/ 0 h 7091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10547" h="709126">
                      <a:moveTo>
                        <a:pt x="0" y="513183"/>
                      </a:moveTo>
                      <a:lnTo>
                        <a:pt x="93306" y="410546"/>
                      </a:lnTo>
                      <a:lnTo>
                        <a:pt x="195943" y="709126"/>
                      </a:lnTo>
                      <a:lnTo>
                        <a:pt x="410547" y="0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 dirty="0"/>
                </a:p>
              </p:txBody>
            </p:sp>
            <p:cxnSp>
              <p:nvCxnSpPr>
                <p:cNvPr id="22" name="直線コネクタ 21">
                  <a:extLst>
                    <a:ext uri="{FF2B5EF4-FFF2-40B4-BE49-F238E27FC236}">
                      <a16:creationId xmlns:a16="http://schemas.microsoft.com/office/drawing/2014/main" id="{C9BB75FF-248E-D31D-A182-BFEE1DDF9017}"/>
                    </a:ext>
                  </a:extLst>
                </p:cNvPr>
                <p:cNvCxnSpPr/>
                <p:nvPr/>
              </p:nvCxnSpPr>
              <p:spPr bwMode="auto">
                <a:xfrm>
                  <a:off x="3240570" y="5173094"/>
                  <a:ext cx="36004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Text Box 22">
                  <a:extLst>
                    <a:ext uri="{FF2B5EF4-FFF2-40B4-BE49-F238E27FC236}">
                      <a16:creationId xmlns:a16="http://schemas.microsoft.com/office/drawing/2014/main" id="{6A6AA98B-6813-A1CE-3577-691EAA79D72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40570" y="5084670"/>
                  <a:ext cx="360040" cy="48480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22860" rIns="0" bIns="0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ja-JP" altLang="en-US" dirty="0">
                      <a:latin typeface="+mn-ea"/>
                      <a:ea typeface="+mn-ea"/>
                    </a:rPr>
                    <a:t>３</a:t>
                  </a:r>
                </a:p>
              </p:txBody>
            </p:sp>
          </p:grpSp>
        </p:grpSp>
        <p:sp>
          <p:nvSpPr>
            <p:cNvPr id="11" name="雲形吹き出し 5">
              <a:extLst>
                <a:ext uri="{FF2B5EF4-FFF2-40B4-BE49-F238E27FC236}">
                  <a16:creationId xmlns:a16="http://schemas.microsoft.com/office/drawing/2014/main" id="{E84EF59A-D4C0-3EAB-9C3A-C1E815185EA4}"/>
                </a:ext>
              </a:extLst>
            </p:cNvPr>
            <p:cNvSpPr/>
            <p:nvPr/>
          </p:nvSpPr>
          <p:spPr>
            <a:xfrm>
              <a:off x="5950276" y="1249658"/>
              <a:ext cx="2388069" cy="2952328"/>
            </a:xfrm>
            <a:prstGeom prst="cloudCallout">
              <a:avLst>
                <a:gd name="adj1" fmla="val 56488"/>
                <a:gd name="adj2" fmla="val -55095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AF88F9F6-5F7F-1882-D93E-F9C8A84108F0}"/>
              </a:ext>
            </a:extLst>
          </p:cNvPr>
          <p:cNvGrpSpPr/>
          <p:nvPr/>
        </p:nvGrpSpPr>
        <p:grpSpPr>
          <a:xfrm>
            <a:off x="4602996" y="3644271"/>
            <a:ext cx="4128585" cy="3673161"/>
            <a:chOff x="3191006" y="1023873"/>
            <a:chExt cx="5967056" cy="5308830"/>
          </a:xfrm>
        </p:grpSpPr>
        <p:cxnSp>
          <p:nvCxnSpPr>
            <p:cNvPr id="29" name="直線矢印コネクタ 28">
              <a:extLst>
                <a:ext uri="{FF2B5EF4-FFF2-40B4-BE49-F238E27FC236}">
                  <a16:creationId xmlns:a16="http://schemas.microsoft.com/office/drawing/2014/main" id="{A39C1218-1FAE-E770-44B3-B67DF7DD7009}"/>
                </a:ext>
              </a:extLst>
            </p:cNvPr>
            <p:cNvCxnSpPr/>
            <p:nvPr/>
          </p:nvCxnSpPr>
          <p:spPr>
            <a:xfrm>
              <a:off x="3191006" y="4136723"/>
              <a:ext cx="570147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線矢印コネクタ 29">
              <a:extLst>
                <a:ext uri="{FF2B5EF4-FFF2-40B4-BE49-F238E27FC236}">
                  <a16:creationId xmlns:a16="http://schemas.microsoft.com/office/drawing/2014/main" id="{8E868D03-69C1-0E10-D181-12BE817665BF}"/>
                </a:ext>
              </a:extLst>
            </p:cNvPr>
            <p:cNvCxnSpPr/>
            <p:nvPr/>
          </p:nvCxnSpPr>
          <p:spPr>
            <a:xfrm flipV="1">
              <a:off x="5999803" y="1280001"/>
              <a:ext cx="0" cy="358662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パイ 46">
              <a:extLst>
                <a:ext uri="{FF2B5EF4-FFF2-40B4-BE49-F238E27FC236}">
                  <a16:creationId xmlns:a16="http://schemas.microsoft.com/office/drawing/2014/main" id="{927B3BE1-A39F-63BC-9B26-4427D200F669}"/>
                </a:ext>
              </a:extLst>
            </p:cNvPr>
            <p:cNvSpPr/>
            <p:nvPr/>
          </p:nvSpPr>
          <p:spPr>
            <a:xfrm>
              <a:off x="3829382" y="1973660"/>
              <a:ext cx="4352305" cy="4359043"/>
            </a:xfrm>
            <a:prstGeom prst="pie">
              <a:avLst>
                <a:gd name="adj1" fmla="val 10794375"/>
                <a:gd name="adj2" fmla="val 215960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6BAB2C0B-7D9B-F332-2B9E-6D44343F70A1}"/>
                </a:ext>
              </a:extLst>
            </p:cNvPr>
            <p:cNvSpPr/>
            <p:nvPr/>
          </p:nvSpPr>
          <p:spPr>
            <a:xfrm>
              <a:off x="8591606" y="3989465"/>
              <a:ext cx="566456" cy="6672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</a:p>
          </p:txBody>
        </p:sp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1F529436-25E9-6C2E-F7CF-DC28C41FA27A}"/>
                </a:ext>
              </a:extLst>
            </p:cNvPr>
            <p:cNvSpPr/>
            <p:nvPr/>
          </p:nvSpPr>
          <p:spPr>
            <a:xfrm>
              <a:off x="5512517" y="1023873"/>
              <a:ext cx="524876" cy="6672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</a:p>
          </p:txBody>
        </p: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9F5FE8EA-C65D-1AB1-FAB3-BC74DC846CDD}"/>
                </a:ext>
              </a:extLst>
            </p:cNvPr>
            <p:cNvSpPr/>
            <p:nvPr/>
          </p:nvSpPr>
          <p:spPr>
            <a:xfrm>
              <a:off x="7917268" y="4047350"/>
              <a:ext cx="566456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２</a:t>
              </a:r>
            </a:p>
          </p:txBody>
        </p:sp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6214E7CC-4E3D-093B-A768-626D7339299A}"/>
                </a:ext>
              </a:extLst>
            </p:cNvPr>
            <p:cNvSpPr/>
            <p:nvPr/>
          </p:nvSpPr>
          <p:spPr>
            <a:xfrm>
              <a:off x="3418296" y="4032141"/>
              <a:ext cx="916163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－２</a:t>
              </a:r>
            </a:p>
          </p:txBody>
        </p: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C86C347C-EF57-3359-2E19-9D7285E3401C}"/>
                </a:ext>
              </a:extLst>
            </p:cNvPr>
            <p:cNvSpPr/>
            <p:nvPr/>
          </p:nvSpPr>
          <p:spPr>
            <a:xfrm>
              <a:off x="5747287" y="1542243"/>
              <a:ext cx="524876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２</a:t>
              </a:r>
            </a:p>
          </p:txBody>
        </p: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C6E4FF58-9515-281F-C603-26887485D11B}"/>
                </a:ext>
              </a:extLst>
            </p:cNvPr>
            <p:cNvSpPr/>
            <p:nvPr/>
          </p:nvSpPr>
          <p:spPr>
            <a:xfrm>
              <a:off x="8136964" y="3697078"/>
              <a:ext cx="551325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+mn-ea"/>
                </a:rPr>
                <a:t>Ａ</a:t>
              </a:r>
            </a:p>
          </p:txBody>
        </p:sp>
        <p:sp>
          <p:nvSpPr>
            <p:cNvPr id="40" name="正方形/長方形 39">
              <a:extLst>
                <a:ext uri="{FF2B5EF4-FFF2-40B4-BE49-F238E27FC236}">
                  <a16:creationId xmlns:a16="http://schemas.microsoft.com/office/drawing/2014/main" id="{FD80E7F4-276D-AC05-383D-B6A12C385B1C}"/>
                </a:ext>
              </a:extLst>
            </p:cNvPr>
            <p:cNvSpPr/>
            <p:nvPr/>
          </p:nvSpPr>
          <p:spPr>
            <a:xfrm>
              <a:off x="5615167" y="4000797"/>
              <a:ext cx="551325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/>
                <a:t>O</a:t>
              </a:r>
              <a:endParaRPr lang="ja-JP" altLang="en-US" sz="2000" dirty="0"/>
            </a:p>
          </p:txBody>
        </p:sp>
      </p:grpSp>
      <p:sp>
        <p:nvSpPr>
          <p:cNvPr id="41" name="円弧 40">
            <a:extLst>
              <a:ext uri="{FF2B5EF4-FFF2-40B4-BE49-F238E27FC236}">
                <a16:creationId xmlns:a16="http://schemas.microsoft.com/office/drawing/2014/main" id="{4374F4F1-F530-DFCD-29BA-63000071DBC2}"/>
              </a:ext>
            </a:extLst>
          </p:cNvPr>
          <p:cNvSpPr/>
          <p:nvPr/>
        </p:nvSpPr>
        <p:spPr>
          <a:xfrm>
            <a:off x="6209742" y="5457230"/>
            <a:ext cx="678466" cy="664222"/>
          </a:xfrm>
          <a:prstGeom prst="arc">
            <a:avLst>
              <a:gd name="adj1" fmla="val 16207023"/>
              <a:gd name="adj2" fmla="val 21592303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42" name="円弧 41">
            <a:extLst>
              <a:ext uri="{FF2B5EF4-FFF2-40B4-BE49-F238E27FC236}">
                <a16:creationId xmlns:a16="http://schemas.microsoft.com/office/drawing/2014/main" id="{9EFA8C19-CB71-D4C7-A979-A0F4B838E1DB}"/>
              </a:ext>
            </a:extLst>
          </p:cNvPr>
          <p:cNvSpPr/>
          <p:nvPr/>
        </p:nvSpPr>
        <p:spPr>
          <a:xfrm>
            <a:off x="6196162" y="5459978"/>
            <a:ext cx="707484" cy="692631"/>
          </a:xfrm>
          <a:prstGeom prst="arc">
            <a:avLst>
              <a:gd name="adj1" fmla="val 14220877"/>
              <a:gd name="adj2" fmla="val 16199229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254D7D76-009B-146A-8B75-DAF48BA541FA}"/>
              </a:ext>
            </a:extLst>
          </p:cNvPr>
          <p:cNvSpPr/>
          <p:nvPr/>
        </p:nvSpPr>
        <p:spPr>
          <a:xfrm>
            <a:off x="5580754" y="4203891"/>
            <a:ext cx="13673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Ｐ（</a:t>
            </a:r>
            <a:r>
              <a:rPr lang="ja-JP" altLang="en-US" sz="20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000" dirty="0"/>
              <a:t>,</a:t>
            </a:r>
            <a:r>
              <a:rPr lang="ja-JP" altLang="en-US" sz="20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000" dirty="0"/>
              <a:t>）</a:t>
            </a:r>
          </a:p>
        </p:txBody>
      </p:sp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65EC5A51-0761-899A-E5AA-88A8DC2EB774}"/>
              </a:ext>
            </a:extLst>
          </p:cNvPr>
          <p:cNvGrpSpPr/>
          <p:nvPr/>
        </p:nvGrpSpPr>
        <p:grpSpPr>
          <a:xfrm flipH="1">
            <a:off x="5781062" y="4514724"/>
            <a:ext cx="735153" cy="1269193"/>
            <a:chOff x="5994463" y="2185512"/>
            <a:chExt cx="942755" cy="1962341"/>
          </a:xfrm>
        </p:grpSpPr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5638D610-23E6-45E9-B599-D067968E7199}"/>
                </a:ext>
              </a:extLst>
            </p:cNvPr>
            <p:cNvCxnSpPr/>
            <p:nvPr/>
          </p:nvCxnSpPr>
          <p:spPr>
            <a:xfrm>
              <a:off x="6937218" y="2204864"/>
              <a:ext cx="0" cy="1942989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コネクタ 45">
              <a:extLst>
                <a:ext uri="{FF2B5EF4-FFF2-40B4-BE49-F238E27FC236}">
                  <a16:creationId xmlns:a16="http://schemas.microsoft.com/office/drawing/2014/main" id="{FCD646CD-7C0F-C6C6-BA30-0625BFCF6D8E}"/>
                </a:ext>
              </a:extLst>
            </p:cNvPr>
            <p:cNvCxnSpPr/>
            <p:nvPr/>
          </p:nvCxnSpPr>
          <p:spPr>
            <a:xfrm>
              <a:off x="5994464" y="2185512"/>
              <a:ext cx="930727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8BE24602-3BF2-42C5-9602-7E3B62162F18}"/>
              </a:ext>
            </a:extLst>
          </p:cNvPr>
          <p:cNvSpPr/>
          <p:nvPr/>
        </p:nvSpPr>
        <p:spPr>
          <a:xfrm>
            <a:off x="6620410" y="5327455"/>
            <a:ext cx="9795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１２０</a:t>
            </a:r>
            <a:r>
              <a:rPr lang="en-US" altLang="ja-JP" dirty="0"/>
              <a:t>°</a:t>
            </a:r>
            <a:endParaRPr lang="ja-JP" altLang="en-US" dirty="0"/>
          </a:p>
        </p:txBody>
      </p:sp>
      <p:grpSp>
        <p:nvGrpSpPr>
          <p:cNvPr id="48" name="Group 26">
            <a:extLst>
              <a:ext uri="{FF2B5EF4-FFF2-40B4-BE49-F238E27FC236}">
                <a16:creationId xmlns:a16="http://schemas.microsoft.com/office/drawing/2014/main" id="{9B0CA546-7EC0-814B-1347-4210F42D134A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5010024" y="5610803"/>
            <a:ext cx="3039097" cy="192737"/>
            <a:chOff x="567" y="527"/>
            <a:chExt cx="4263" cy="0"/>
          </a:xfrm>
        </p:grpSpPr>
        <p:sp>
          <p:nvSpPr>
            <p:cNvPr id="49" name="Line 27">
              <a:extLst>
                <a:ext uri="{FF2B5EF4-FFF2-40B4-BE49-F238E27FC236}">
                  <a16:creationId xmlns:a16="http://schemas.microsoft.com/office/drawing/2014/main" id="{2408B8B9-64D6-4BB8-81E9-BBC06330E5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99" y="527"/>
              <a:ext cx="2131" cy="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0" name="Line 28">
              <a:extLst>
                <a:ext uri="{FF2B5EF4-FFF2-40B4-BE49-F238E27FC236}">
                  <a16:creationId xmlns:a16="http://schemas.microsoft.com/office/drawing/2014/main" id="{CF748D41-3727-8390-D6A7-22970DB6E7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7" y="527"/>
              <a:ext cx="2131" cy="0"/>
            </a:xfrm>
            <a:prstGeom prst="line">
              <a:avLst/>
            </a:prstGeom>
            <a:noFill/>
            <a:ln w="25400">
              <a:solidFill>
                <a:schemeClr val="bg1">
                  <a:alpha val="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51" name="グループ化 50">
            <a:extLst>
              <a:ext uri="{FF2B5EF4-FFF2-40B4-BE49-F238E27FC236}">
                <a16:creationId xmlns:a16="http://schemas.microsoft.com/office/drawing/2014/main" id="{0ACF2FCB-A9BA-562C-002D-D40E0EFE34AB}"/>
              </a:ext>
            </a:extLst>
          </p:cNvPr>
          <p:cNvGrpSpPr/>
          <p:nvPr/>
        </p:nvGrpSpPr>
        <p:grpSpPr>
          <a:xfrm>
            <a:off x="6553258" y="4368807"/>
            <a:ext cx="453366" cy="484802"/>
            <a:chOff x="3160405" y="5100483"/>
            <a:chExt cx="453366" cy="484802"/>
          </a:xfrm>
        </p:grpSpPr>
        <p:sp>
          <p:nvSpPr>
            <p:cNvPr id="61" name="フリーフォーム 79">
              <a:extLst>
                <a:ext uri="{FF2B5EF4-FFF2-40B4-BE49-F238E27FC236}">
                  <a16:creationId xmlns:a16="http://schemas.microsoft.com/office/drawing/2014/main" id="{F9968248-00E3-A2E0-8621-FD0D1167D862}"/>
                </a:ext>
              </a:extLst>
            </p:cNvPr>
            <p:cNvSpPr/>
            <p:nvPr/>
          </p:nvSpPr>
          <p:spPr bwMode="auto">
            <a:xfrm>
              <a:off x="3160405" y="5157193"/>
              <a:ext cx="98087" cy="224938"/>
            </a:xfrm>
            <a:custGeom>
              <a:avLst/>
              <a:gdLst>
                <a:gd name="connsiteX0" fmla="*/ 0 w 410547"/>
                <a:gd name="connsiteY0" fmla="*/ 513183 h 709126"/>
                <a:gd name="connsiteX1" fmla="*/ 93306 w 410547"/>
                <a:gd name="connsiteY1" fmla="*/ 410546 h 709126"/>
                <a:gd name="connsiteX2" fmla="*/ 195943 w 410547"/>
                <a:gd name="connsiteY2" fmla="*/ 709126 h 709126"/>
                <a:gd name="connsiteX3" fmla="*/ 410547 w 410547"/>
                <a:gd name="connsiteY3" fmla="*/ 0 h 70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547" h="709126">
                  <a:moveTo>
                    <a:pt x="0" y="513183"/>
                  </a:moveTo>
                  <a:lnTo>
                    <a:pt x="93306" y="410546"/>
                  </a:lnTo>
                  <a:lnTo>
                    <a:pt x="195943" y="709126"/>
                  </a:lnTo>
                  <a:lnTo>
                    <a:pt x="410547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cxnSp>
          <p:nvCxnSpPr>
            <p:cNvPr id="66" name="直線コネクタ 65">
              <a:extLst>
                <a:ext uri="{FF2B5EF4-FFF2-40B4-BE49-F238E27FC236}">
                  <a16:creationId xmlns:a16="http://schemas.microsoft.com/office/drawing/2014/main" id="{EFCCEEA2-B6F8-7D07-38EC-39ECB54BAD5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240570" y="5173094"/>
              <a:ext cx="2485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Text Box 22">
              <a:extLst>
                <a:ext uri="{FF2B5EF4-FFF2-40B4-BE49-F238E27FC236}">
                  <a16:creationId xmlns:a16="http://schemas.microsoft.com/office/drawing/2014/main" id="{83D85E34-976D-AAB2-1CA9-FB63E92830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3731" y="5100483"/>
              <a:ext cx="360040" cy="48480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000" dirty="0">
                  <a:latin typeface="+mn-ea"/>
                  <a:ea typeface="+mn-ea"/>
                </a:rPr>
                <a:t>３</a:t>
              </a:r>
            </a:p>
          </p:txBody>
        </p:sp>
      </p:grpSp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9F4A543C-07AA-5F22-21AC-1C97C8F4F64D}"/>
              </a:ext>
            </a:extLst>
          </p:cNvPr>
          <p:cNvSpPr/>
          <p:nvPr/>
        </p:nvSpPr>
        <p:spPr>
          <a:xfrm>
            <a:off x="5453344" y="5741204"/>
            <a:ext cx="6338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－１</a:t>
            </a:r>
          </a:p>
        </p:txBody>
      </p:sp>
      <p:grpSp>
        <p:nvGrpSpPr>
          <p:cNvPr id="96" name="グループ化 95">
            <a:extLst>
              <a:ext uri="{FF2B5EF4-FFF2-40B4-BE49-F238E27FC236}">
                <a16:creationId xmlns:a16="http://schemas.microsoft.com/office/drawing/2014/main" id="{BF095B49-AB9D-FD52-5277-62163B513CF8}"/>
              </a:ext>
            </a:extLst>
          </p:cNvPr>
          <p:cNvGrpSpPr/>
          <p:nvPr/>
        </p:nvGrpSpPr>
        <p:grpSpPr>
          <a:xfrm>
            <a:off x="5785976" y="4493640"/>
            <a:ext cx="1101295" cy="1631483"/>
            <a:chOff x="1699160" y="4339680"/>
            <a:chExt cx="1714741" cy="2540257"/>
          </a:xfrm>
        </p:grpSpPr>
        <p:grpSp>
          <p:nvGrpSpPr>
            <p:cNvPr id="98" name="グループ化 97">
              <a:extLst>
                <a:ext uri="{FF2B5EF4-FFF2-40B4-BE49-F238E27FC236}">
                  <a16:creationId xmlns:a16="http://schemas.microsoft.com/office/drawing/2014/main" id="{EEBF4B39-4F54-C8E8-5871-A66519D2954A}"/>
                </a:ext>
              </a:extLst>
            </p:cNvPr>
            <p:cNvGrpSpPr/>
            <p:nvPr/>
          </p:nvGrpSpPr>
          <p:grpSpPr>
            <a:xfrm>
              <a:off x="1699160" y="4339680"/>
              <a:ext cx="1191637" cy="2086069"/>
              <a:chOff x="1683350" y="4342663"/>
              <a:chExt cx="1191637" cy="2086069"/>
            </a:xfrm>
          </p:grpSpPr>
          <p:sp>
            <p:nvSpPr>
              <p:cNvPr id="105" name="直角三角形 104">
                <a:extLst>
                  <a:ext uri="{FF2B5EF4-FFF2-40B4-BE49-F238E27FC236}">
                    <a16:creationId xmlns:a16="http://schemas.microsoft.com/office/drawing/2014/main" id="{12D53E85-FA0B-AC1B-B2C8-62801D4E6ACC}"/>
                  </a:ext>
                </a:extLst>
              </p:cNvPr>
              <p:cNvSpPr/>
              <p:nvPr/>
            </p:nvSpPr>
            <p:spPr>
              <a:xfrm>
                <a:off x="1683350" y="4342663"/>
                <a:ext cx="1191637" cy="2024892"/>
              </a:xfrm>
              <a:prstGeom prst="rtTriangle">
                <a:avLst/>
              </a:prstGeom>
              <a:solidFill>
                <a:srgbClr val="FFC000">
                  <a:alpha val="3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06" name="グループ化 105">
                <a:extLst>
                  <a:ext uri="{FF2B5EF4-FFF2-40B4-BE49-F238E27FC236}">
                    <a16:creationId xmlns:a16="http://schemas.microsoft.com/office/drawing/2014/main" id="{0D53AD1E-1421-CC47-B434-3C95A8A72C08}"/>
                  </a:ext>
                </a:extLst>
              </p:cNvPr>
              <p:cNvGrpSpPr/>
              <p:nvPr/>
            </p:nvGrpSpPr>
            <p:grpSpPr>
              <a:xfrm flipH="1">
                <a:off x="1704470" y="6253987"/>
                <a:ext cx="121856" cy="91195"/>
                <a:chOff x="8351424" y="4025127"/>
                <a:chExt cx="132236" cy="230060"/>
              </a:xfrm>
            </p:grpSpPr>
            <p:cxnSp>
              <p:nvCxnSpPr>
                <p:cNvPr id="108" name="直線コネクタ 107">
                  <a:extLst>
                    <a:ext uri="{FF2B5EF4-FFF2-40B4-BE49-F238E27FC236}">
                      <a16:creationId xmlns:a16="http://schemas.microsoft.com/office/drawing/2014/main" id="{C71169A2-ED26-E474-97E3-6859457E625D}"/>
                    </a:ext>
                  </a:extLst>
                </p:cNvPr>
                <p:cNvCxnSpPr/>
                <p:nvPr/>
              </p:nvCxnSpPr>
              <p:spPr>
                <a:xfrm>
                  <a:off x="8351424" y="4025987"/>
                  <a:ext cx="132236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9" name="直線コネクタ 108">
                  <a:extLst>
                    <a:ext uri="{FF2B5EF4-FFF2-40B4-BE49-F238E27FC236}">
                      <a16:creationId xmlns:a16="http://schemas.microsoft.com/office/drawing/2014/main" id="{15422583-AAD9-546D-49D5-9F4E137F759A}"/>
                    </a:ext>
                  </a:extLst>
                </p:cNvPr>
                <p:cNvCxnSpPr/>
                <p:nvPr/>
              </p:nvCxnSpPr>
              <p:spPr>
                <a:xfrm flipV="1">
                  <a:off x="8361280" y="4025127"/>
                  <a:ext cx="0" cy="23006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07" name="Text Box 22">
                <a:extLst>
                  <a:ext uri="{FF2B5EF4-FFF2-40B4-BE49-F238E27FC236}">
                    <a16:creationId xmlns:a16="http://schemas.microsoft.com/office/drawing/2014/main" id="{25983685-D67C-45EE-E005-07C38F11BB8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97721" y="5698925"/>
                <a:ext cx="1022629" cy="729807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６０</a:t>
                </a:r>
                <a:r>
                  <a:rPr lang="en-US" altLang="ja-JP" dirty="0">
                    <a:latin typeface="+mn-ea"/>
                    <a:ea typeface="+mn-ea"/>
                  </a:rPr>
                  <a:t>°</a:t>
                </a:r>
                <a:endParaRPr lang="ja-JP" altLang="en-US" dirty="0">
                  <a:latin typeface="+mn-ea"/>
                  <a:ea typeface="+mn-ea"/>
                </a:endParaRPr>
              </a:p>
            </p:txBody>
          </p:sp>
        </p:grpSp>
        <p:sp>
          <p:nvSpPr>
            <p:cNvPr id="104" name="円弧 103">
              <a:extLst>
                <a:ext uri="{FF2B5EF4-FFF2-40B4-BE49-F238E27FC236}">
                  <a16:creationId xmlns:a16="http://schemas.microsoft.com/office/drawing/2014/main" id="{1C85F17A-6611-FF71-02C5-CE5990685F24}"/>
                </a:ext>
              </a:extLst>
            </p:cNvPr>
            <p:cNvSpPr/>
            <p:nvPr/>
          </p:nvSpPr>
          <p:spPr>
            <a:xfrm>
              <a:off x="2357518" y="5845728"/>
              <a:ext cx="1056383" cy="1034209"/>
            </a:xfrm>
            <a:prstGeom prst="arc">
              <a:avLst>
                <a:gd name="adj1" fmla="val 10798176"/>
                <a:gd name="adj2" fmla="val 14305689"/>
              </a:avLst>
            </a:prstGeom>
            <a:solidFill>
              <a:srgbClr val="14F8F8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</p:grp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B9B69A70-5E33-E564-DD61-58493B091A29}"/>
              </a:ext>
            </a:extLst>
          </p:cNvPr>
          <p:cNvSpPr/>
          <p:nvPr/>
        </p:nvSpPr>
        <p:spPr>
          <a:xfrm>
            <a:off x="6024576" y="4842396"/>
            <a:ext cx="4192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２</a:t>
            </a:r>
          </a:p>
        </p:txBody>
      </p:sp>
      <p:grpSp>
        <p:nvGrpSpPr>
          <p:cNvPr id="112" name="グループ化 111">
            <a:extLst>
              <a:ext uri="{FF2B5EF4-FFF2-40B4-BE49-F238E27FC236}">
                <a16:creationId xmlns:a16="http://schemas.microsoft.com/office/drawing/2014/main" id="{FE980FC8-A6AE-4C4D-248F-D1F65329BE7B}"/>
              </a:ext>
            </a:extLst>
          </p:cNvPr>
          <p:cNvGrpSpPr/>
          <p:nvPr/>
        </p:nvGrpSpPr>
        <p:grpSpPr>
          <a:xfrm>
            <a:off x="2372955" y="3532907"/>
            <a:ext cx="1633614" cy="490454"/>
            <a:chOff x="1046286" y="3656428"/>
            <a:chExt cx="1633614" cy="490454"/>
          </a:xfrm>
        </p:grpSpPr>
        <p:sp>
          <p:nvSpPr>
            <p:cNvPr id="113" name="正方形/長方形 112">
              <a:extLst>
                <a:ext uri="{FF2B5EF4-FFF2-40B4-BE49-F238E27FC236}">
                  <a16:creationId xmlns:a16="http://schemas.microsoft.com/office/drawing/2014/main" id="{C47A486B-E908-BC6F-8E7C-580A69F1BC06}"/>
                </a:ext>
              </a:extLst>
            </p:cNvPr>
            <p:cNvSpPr/>
            <p:nvPr/>
          </p:nvSpPr>
          <p:spPr>
            <a:xfrm>
              <a:off x="1046286" y="3656428"/>
              <a:ext cx="163361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（－１，　　）</a:t>
              </a:r>
              <a:endParaRPr lang="en-US" altLang="ja-JP" sz="2400" dirty="0"/>
            </a:p>
          </p:txBody>
        </p:sp>
        <p:grpSp>
          <p:nvGrpSpPr>
            <p:cNvPr id="115" name="グループ化 114">
              <a:extLst>
                <a:ext uri="{FF2B5EF4-FFF2-40B4-BE49-F238E27FC236}">
                  <a16:creationId xmlns:a16="http://schemas.microsoft.com/office/drawing/2014/main" id="{B61EAAD5-9345-387D-F98D-CBF2748ABEF6}"/>
                </a:ext>
              </a:extLst>
            </p:cNvPr>
            <p:cNvGrpSpPr/>
            <p:nvPr/>
          </p:nvGrpSpPr>
          <p:grpSpPr>
            <a:xfrm>
              <a:off x="1941612" y="3662080"/>
              <a:ext cx="501868" cy="484802"/>
              <a:chOff x="2832042" y="5056095"/>
              <a:chExt cx="501868" cy="484802"/>
            </a:xfrm>
          </p:grpSpPr>
          <p:sp>
            <p:nvSpPr>
              <p:cNvPr id="119" name="フリーフォーム 93">
                <a:extLst>
                  <a:ext uri="{FF2B5EF4-FFF2-40B4-BE49-F238E27FC236}">
                    <a16:creationId xmlns:a16="http://schemas.microsoft.com/office/drawing/2014/main" id="{B2BD7147-9398-126B-D9EF-B8BDADCADF45}"/>
                  </a:ext>
                </a:extLst>
              </p:cNvPr>
              <p:cNvSpPr/>
              <p:nvPr/>
            </p:nvSpPr>
            <p:spPr bwMode="auto">
              <a:xfrm>
                <a:off x="2832042" y="5128617"/>
                <a:ext cx="145710" cy="284603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120" name="直線コネクタ 119">
                <a:extLst>
                  <a:ext uri="{FF2B5EF4-FFF2-40B4-BE49-F238E27FC236}">
                    <a16:creationId xmlns:a16="http://schemas.microsoft.com/office/drawing/2014/main" id="{88C6B484-862F-A340-DC55-57C4B3AC48D9}"/>
                  </a:ext>
                </a:extLst>
              </p:cNvPr>
              <p:cNvCxnSpPr/>
              <p:nvPr/>
            </p:nvCxnSpPr>
            <p:spPr bwMode="auto">
              <a:xfrm>
                <a:off x="2973870" y="5144519"/>
                <a:ext cx="36004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1" name="Text Box 22">
                <a:extLst>
                  <a:ext uri="{FF2B5EF4-FFF2-40B4-BE49-F238E27FC236}">
                    <a16:creationId xmlns:a16="http://schemas.microsoft.com/office/drawing/2014/main" id="{1008D13D-F777-29EE-9A54-67FC1202061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9829" y="5056095"/>
                <a:ext cx="360040" cy="484802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sz="2400" dirty="0">
                    <a:latin typeface="+mn-ea"/>
                    <a:ea typeface="+mn-ea"/>
                  </a:rPr>
                  <a:t>３</a:t>
                </a:r>
              </a:p>
            </p:txBody>
          </p:sp>
        </p:grpSp>
      </p:grpSp>
      <p:grpSp>
        <p:nvGrpSpPr>
          <p:cNvPr id="122" name="グループ化 121">
            <a:extLst>
              <a:ext uri="{FF2B5EF4-FFF2-40B4-BE49-F238E27FC236}">
                <a16:creationId xmlns:a16="http://schemas.microsoft.com/office/drawing/2014/main" id="{F859FCAA-754F-1473-98E7-F2D7DF5D14F3}"/>
              </a:ext>
            </a:extLst>
          </p:cNvPr>
          <p:cNvGrpSpPr/>
          <p:nvPr/>
        </p:nvGrpSpPr>
        <p:grpSpPr>
          <a:xfrm>
            <a:off x="5480109" y="1206531"/>
            <a:ext cx="576331" cy="707348"/>
            <a:chOff x="3906794" y="5460512"/>
            <a:chExt cx="576331" cy="707348"/>
          </a:xfrm>
        </p:grpSpPr>
        <p:grpSp>
          <p:nvGrpSpPr>
            <p:cNvPr id="123" name="グループ化 122">
              <a:extLst>
                <a:ext uri="{FF2B5EF4-FFF2-40B4-BE49-F238E27FC236}">
                  <a16:creationId xmlns:a16="http://schemas.microsoft.com/office/drawing/2014/main" id="{912896C7-691F-BCF2-3A6A-80F6FBC9AC2D}"/>
                </a:ext>
              </a:extLst>
            </p:cNvPr>
            <p:cNvGrpSpPr/>
            <p:nvPr/>
          </p:nvGrpSpPr>
          <p:grpSpPr>
            <a:xfrm>
              <a:off x="3906794" y="5460512"/>
              <a:ext cx="576331" cy="707348"/>
              <a:chOff x="4239410" y="5406154"/>
              <a:chExt cx="576331" cy="707348"/>
            </a:xfrm>
          </p:grpSpPr>
          <p:sp>
            <p:nvSpPr>
              <p:cNvPr id="160" name="正方形/長方形 159">
                <a:extLst>
                  <a:ext uri="{FF2B5EF4-FFF2-40B4-BE49-F238E27FC236}">
                    <a16:creationId xmlns:a16="http://schemas.microsoft.com/office/drawing/2014/main" id="{25A39733-39E7-554C-93ED-51A531B46180}"/>
                  </a:ext>
                </a:extLst>
              </p:cNvPr>
              <p:cNvSpPr/>
              <p:nvPr/>
            </p:nvSpPr>
            <p:spPr>
              <a:xfrm>
                <a:off x="4323298" y="5406154"/>
                <a:ext cx="49244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３</a:t>
                </a:r>
                <a:endParaRPr lang="ja-JP" altLang="en-US" sz="2400" dirty="0"/>
              </a:p>
            </p:txBody>
          </p:sp>
          <p:sp>
            <p:nvSpPr>
              <p:cNvPr id="161" name="正方形/長方形 160">
                <a:extLst>
                  <a:ext uri="{FF2B5EF4-FFF2-40B4-BE49-F238E27FC236}">
                    <a16:creationId xmlns:a16="http://schemas.microsoft.com/office/drawing/2014/main" id="{068F4F12-2A51-8043-CDBA-FCFC4DFAE456}"/>
                  </a:ext>
                </a:extLst>
              </p:cNvPr>
              <p:cNvSpPr/>
              <p:nvPr/>
            </p:nvSpPr>
            <p:spPr>
              <a:xfrm>
                <a:off x="4314589" y="5651837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  <a:endParaRPr lang="ja-JP" altLang="en-US" sz="2400" dirty="0"/>
              </a:p>
            </p:txBody>
          </p:sp>
          <p:cxnSp>
            <p:nvCxnSpPr>
              <p:cNvPr id="162" name="直線コネクタ 161">
                <a:extLst>
                  <a:ext uri="{FF2B5EF4-FFF2-40B4-BE49-F238E27FC236}">
                    <a16:creationId xmlns:a16="http://schemas.microsoft.com/office/drawing/2014/main" id="{5DCFD91D-12A6-ADA6-03FC-31FC15B30DD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39410" y="5768878"/>
                <a:ext cx="54315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4" name="グループ化 123">
              <a:extLst>
                <a:ext uri="{FF2B5EF4-FFF2-40B4-BE49-F238E27FC236}">
                  <a16:creationId xmlns:a16="http://schemas.microsoft.com/office/drawing/2014/main" id="{ADC7E5D3-E4C3-FEF3-B15D-0597AD8D5803}"/>
                </a:ext>
              </a:extLst>
            </p:cNvPr>
            <p:cNvGrpSpPr/>
            <p:nvPr/>
          </p:nvGrpSpPr>
          <p:grpSpPr>
            <a:xfrm>
              <a:off x="3928654" y="5561965"/>
              <a:ext cx="478717" cy="238960"/>
              <a:chOff x="5954459" y="3711319"/>
              <a:chExt cx="478717" cy="238960"/>
            </a:xfrm>
          </p:grpSpPr>
          <p:sp>
            <p:nvSpPr>
              <p:cNvPr id="125" name="フリーフォーム 103">
                <a:extLst>
                  <a:ext uri="{FF2B5EF4-FFF2-40B4-BE49-F238E27FC236}">
                    <a16:creationId xmlns:a16="http://schemas.microsoft.com/office/drawing/2014/main" id="{05694ABF-E664-DAA0-EDC4-AE1D6274D45F}"/>
                  </a:ext>
                </a:extLst>
              </p:cNvPr>
              <p:cNvSpPr/>
              <p:nvPr/>
            </p:nvSpPr>
            <p:spPr bwMode="auto">
              <a:xfrm>
                <a:off x="5954459" y="3711319"/>
                <a:ext cx="158203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126" name="直線コネクタ 125">
                <a:extLst>
                  <a:ext uri="{FF2B5EF4-FFF2-40B4-BE49-F238E27FC236}">
                    <a16:creationId xmlns:a16="http://schemas.microsoft.com/office/drawing/2014/main" id="{43C63DC0-3B6A-4326-FBE7-749960B10531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069251" y="3721001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3" name="グループ化 162">
            <a:extLst>
              <a:ext uri="{FF2B5EF4-FFF2-40B4-BE49-F238E27FC236}">
                <a16:creationId xmlns:a16="http://schemas.microsoft.com/office/drawing/2014/main" id="{F2A8CE9A-A349-3563-34D4-3FE9EB685024}"/>
              </a:ext>
            </a:extLst>
          </p:cNvPr>
          <p:cNvGrpSpPr/>
          <p:nvPr/>
        </p:nvGrpSpPr>
        <p:grpSpPr>
          <a:xfrm>
            <a:off x="5273880" y="1678064"/>
            <a:ext cx="882296" cy="706157"/>
            <a:chOff x="3927780" y="5449694"/>
            <a:chExt cx="882296" cy="706157"/>
          </a:xfrm>
        </p:grpSpPr>
        <p:sp>
          <p:nvSpPr>
            <p:cNvPr id="164" name="正方形/長方形 163">
              <a:extLst>
                <a:ext uri="{FF2B5EF4-FFF2-40B4-BE49-F238E27FC236}">
                  <a16:creationId xmlns:a16="http://schemas.microsoft.com/office/drawing/2014/main" id="{19CD6F80-1484-18B6-E6AC-E2568720F3EE}"/>
                </a:ext>
              </a:extLst>
            </p:cNvPr>
            <p:cNvSpPr/>
            <p:nvPr/>
          </p:nvSpPr>
          <p:spPr>
            <a:xfrm>
              <a:off x="4415415" y="5449694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2400" dirty="0"/>
            </a:p>
          </p:txBody>
        </p:sp>
        <p:sp>
          <p:nvSpPr>
            <p:cNvPr id="165" name="正方形/長方形 164">
              <a:extLst>
                <a:ext uri="{FF2B5EF4-FFF2-40B4-BE49-F238E27FC236}">
                  <a16:creationId xmlns:a16="http://schemas.microsoft.com/office/drawing/2014/main" id="{AEAB5708-E952-7D38-6AD8-4405D1556184}"/>
                </a:ext>
              </a:extLst>
            </p:cNvPr>
            <p:cNvSpPr/>
            <p:nvPr/>
          </p:nvSpPr>
          <p:spPr>
            <a:xfrm>
              <a:off x="4415415" y="5694186"/>
              <a:ext cx="39466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２</a:t>
              </a:r>
              <a:endParaRPr lang="ja-JP" altLang="en-US" sz="2400" dirty="0"/>
            </a:p>
          </p:txBody>
        </p:sp>
        <p:cxnSp>
          <p:nvCxnSpPr>
            <p:cNvPr id="166" name="直線コネクタ 165">
              <a:extLst>
                <a:ext uri="{FF2B5EF4-FFF2-40B4-BE49-F238E27FC236}">
                  <a16:creationId xmlns:a16="http://schemas.microsoft.com/office/drawing/2014/main" id="{3141C6DE-9BF0-57D0-EC1C-6C8F694BA9A2}"/>
                </a:ext>
              </a:extLst>
            </p:cNvPr>
            <p:cNvCxnSpPr>
              <a:cxnSpLocks/>
            </p:cNvCxnSpPr>
            <p:nvPr/>
          </p:nvCxnSpPr>
          <p:spPr>
            <a:xfrm>
              <a:off x="4399416" y="5808055"/>
              <a:ext cx="38100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7" name="正方形/長方形 166">
              <a:extLst>
                <a:ext uri="{FF2B5EF4-FFF2-40B4-BE49-F238E27FC236}">
                  <a16:creationId xmlns:a16="http://schemas.microsoft.com/office/drawing/2014/main" id="{E9CE638A-06E9-18B5-75D3-CFFF21748364}"/>
                </a:ext>
              </a:extLst>
            </p:cNvPr>
            <p:cNvSpPr/>
            <p:nvPr/>
          </p:nvSpPr>
          <p:spPr>
            <a:xfrm>
              <a:off x="3927780" y="5577800"/>
              <a:ext cx="39466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－</a:t>
              </a:r>
              <a:endParaRPr lang="ja-JP" altLang="en-US" sz="2400" dirty="0"/>
            </a:p>
          </p:txBody>
        </p:sp>
      </p:grpSp>
      <p:grpSp>
        <p:nvGrpSpPr>
          <p:cNvPr id="170" name="グループ化 169">
            <a:extLst>
              <a:ext uri="{FF2B5EF4-FFF2-40B4-BE49-F238E27FC236}">
                <a16:creationId xmlns:a16="http://schemas.microsoft.com/office/drawing/2014/main" id="{7E905875-C7DE-4D8C-1C57-7CD4800CFFF9}"/>
              </a:ext>
            </a:extLst>
          </p:cNvPr>
          <p:cNvGrpSpPr/>
          <p:nvPr/>
        </p:nvGrpSpPr>
        <p:grpSpPr>
          <a:xfrm>
            <a:off x="5292318" y="2309125"/>
            <a:ext cx="935866" cy="477033"/>
            <a:chOff x="3694911" y="5600114"/>
            <a:chExt cx="935866" cy="477033"/>
          </a:xfrm>
        </p:grpSpPr>
        <p:sp>
          <p:nvSpPr>
            <p:cNvPr id="171" name="正方形/長方形 170">
              <a:extLst>
                <a:ext uri="{FF2B5EF4-FFF2-40B4-BE49-F238E27FC236}">
                  <a16:creationId xmlns:a16="http://schemas.microsoft.com/office/drawing/2014/main" id="{072A731B-CA93-5E9D-9CAF-7F5ABF082341}"/>
                </a:ext>
              </a:extLst>
            </p:cNvPr>
            <p:cNvSpPr/>
            <p:nvPr/>
          </p:nvSpPr>
          <p:spPr>
            <a:xfrm>
              <a:off x="4066412" y="5615482"/>
              <a:ext cx="56436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 ３</a:t>
              </a:r>
              <a:endParaRPr lang="ja-JP" altLang="en-US" sz="2400" dirty="0"/>
            </a:p>
          </p:txBody>
        </p:sp>
        <p:grpSp>
          <p:nvGrpSpPr>
            <p:cNvPr id="172" name="グループ化 171">
              <a:extLst>
                <a:ext uri="{FF2B5EF4-FFF2-40B4-BE49-F238E27FC236}">
                  <a16:creationId xmlns:a16="http://schemas.microsoft.com/office/drawing/2014/main" id="{59EF3101-7AC9-D16E-CDF8-A0B3DF623475}"/>
                </a:ext>
              </a:extLst>
            </p:cNvPr>
            <p:cNvGrpSpPr/>
            <p:nvPr/>
          </p:nvGrpSpPr>
          <p:grpSpPr>
            <a:xfrm>
              <a:off x="4103984" y="5700100"/>
              <a:ext cx="354722" cy="238960"/>
              <a:chOff x="6129789" y="3849454"/>
              <a:chExt cx="354722" cy="238960"/>
            </a:xfrm>
          </p:grpSpPr>
          <p:sp>
            <p:nvSpPr>
              <p:cNvPr id="173" name="フリーフォーム 103">
                <a:extLst>
                  <a:ext uri="{FF2B5EF4-FFF2-40B4-BE49-F238E27FC236}">
                    <a16:creationId xmlns:a16="http://schemas.microsoft.com/office/drawing/2014/main" id="{36A401CA-5472-7DDB-D1CD-ADD76D317F5C}"/>
                  </a:ext>
                </a:extLst>
              </p:cNvPr>
              <p:cNvSpPr/>
              <p:nvPr/>
            </p:nvSpPr>
            <p:spPr bwMode="auto">
              <a:xfrm>
                <a:off x="6129789" y="3849454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174" name="直線コネクタ 173">
                <a:extLst>
                  <a:ext uri="{FF2B5EF4-FFF2-40B4-BE49-F238E27FC236}">
                    <a16:creationId xmlns:a16="http://schemas.microsoft.com/office/drawing/2014/main" id="{BD91E999-BFE9-4637-95A6-55F552AAA0D1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41742" y="3865356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5" name="正方形/長方形 174">
              <a:extLst>
                <a:ext uri="{FF2B5EF4-FFF2-40B4-BE49-F238E27FC236}">
                  <a16:creationId xmlns:a16="http://schemas.microsoft.com/office/drawing/2014/main" id="{EF5187AD-2A8F-7277-814E-F13A46FA52A5}"/>
                </a:ext>
              </a:extLst>
            </p:cNvPr>
            <p:cNvSpPr/>
            <p:nvPr/>
          </p:nvSpPr>
          <p:spPr>
            <a:xfrm>
              <a:off x="3694911" y="5600114"/>
              <a:ext cx="56436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－</a:t>
              </a:r>
              <a:endParaRPr lang="ja-JP" altLang="en-US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4139145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7200000">
                                      <p:cBhvr>
                                        <p:cTn id="33" dur="1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8" presetClass="entr" presetSubtype="1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75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175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25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175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1750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175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5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6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" grpId="0"/>
      <p:bldP spid="418" grpId="0"/>
      <p:bldP spid="419" grpId="0"/>
      <p:bldP spid="428" grpId="0"/>
      <p:bldP spid="440" grpId="0"/>
      <p:bldP spid="441" grpId="0"/>
      <p:bldP spid="447" grpId="0"/>
      <p:bldP spid="501" grpId="0"/>
      <p:bldP spid="43" grpId="0"/>
      <p:bldP spid="47" grpId="0"/>
      <p:bldP spid="95" grpId="0"/>
      <p:bldP spid="1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6AE827-4202-30C2-584B-11B0BDACF6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734A9FA5-D5AA-FD28-74BA-CC9024C92EA0}"/>
              </a:ext>
            </a:extLst>
          </p:cNvPr>
          <p:cNvSpPr/>
          <p:nvPr/>
        </p:nvSpPr>
        <p:spPr>
          <a:xfrm>
            <a:off x="1034179" y="82515"/>
            <a:ext cx="78393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次の表の空らんに適する数値を入れて、表を完成させよ。</a:t>
            </a:r>
          </a:p>
        </p:txBody>
      </p:sp>
      <p:sp>
        <p:nvSpPr>
          <p:cNvPr id="307" name="正方形/長方形 306">
            <a:extLst>
              <a:ext uri="{FF2B5EF4-FFF2-40B4-BE49-F238E27FC236}">
                <a16:creationId xmlns:a16="http://schemas.microsoft.com/office/drawing/2014/main" id="{371EF7E5-4FEC-D5D3-67BB-01592C0E04DF}"/>
              </a:ext>
            </a:extLst>
          </p:cNvPr>
          <p:cNvSpPr/>
          <p:nvPr/>
        </p:nvSpPr>
        <p:spPr>
          <a:xfrm>
            <a:off x="905511" y="2770108"/>
            <a:ext cx="192864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>
                <a:latin typeface="+mn-ea"/>
              </a:rPr>
              <a:t>θ</a:t>
            </a:r>
            <a:r>
              <a:rPr lang="ja-JP" altLang="en-US" sz="2400" dirty="0">
                <a:latin typeface="+mn-ea"/>
              </a:rPr>
              <a:t>＝１３５</a:t>
            </a:r>
            <a:r>
              <a:rPr lang="en-US" altLang="ja-JP" sz="2400" dirty="0">
                <a:latin typeface="+mn-ea"/>
              </a:rPr>
              <a:t>°</a:t>
            </a:r>
            <a:endParaRPr lang="ja-JP" altLang="en-US" sz="2400" dirty="0">
              <a:latin typeface="+mn-ea"/>
            </a:endParaRPr>
          </a:p>
        </p:txBody>
      </p:sp>
      <p:grpSp>
        <p:nvGrpSpPr>
          <p:cNvPr id="82" name="グループ化 81">
            <a:extLst>
              <a:ext uri="{FF2B5EF4-FFF2-40B4-BE49-F238E27FC236}">
                <a16:creationId xmlns:a16="http://schemas.microsoft.com/office/drawing/2014/main" id="{0865B21A-337B-190F-84B7-6AE32B26C708}"/>
              </a:ext>
            </a:extLst>
          </p:cNvPr>
          <p:cNvGrpSpPr/>
          <p:nvPr/>
        </p:nvGrpSpPr>
        <p:grpSpPr>
          <a:xfrm>
            <a:off x="181096" y="785888"/>
            <a:ext cx="8697868" cy="2041291"/>
            <a:chOff x="181096" y="980727"/>
            <a:chExt cx="8697868" cy="2041291"/>
          </a:xfrm>
        </p:grpSpPr>
        <p:sp>
          <p:nvSpPr>
            <p:cNvPr id="127" name="正方形/長方形 126">
              <a:extLst>
                <a:ext uri="{FF2B5EF4-FFF2-40B4-BE49-F238E27FC236}">
                  <a16:creationId xmlns:a16="http://schemas.microsoft.com/office/drawing/2014/main" id="{8F98804F-7D46-74E3-202C-371F629D6D83}"/>
                </a:ext>
              </a:extLst>
            </p:cNvPr>
            <p:cNvSpPr/>
            <p:nvPr/>
          </p:nvSpPr>
          <p:spPr>
            <a:xfrm>
              <a:off x="1657256" y="1519517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543F7F66-6E27-FECF-3F64-CA9FA396D37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594123" y="2499852"/>
              <a:ext cx="781664" cy="501445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0" name="正方形/長方形 299">
              <a:extLst>
                <a:ext uri="{FF2B5EF4-FFF2-40B4-BE49-F238E27FC236}">
                  <a16:creationId xmlns:a16="http://schemas.microsoft.com/office/drawing/2014/main" id="{3956CD14-0C2F-F0E5-E264-320543721A3D}"/>
                </a:ext>
              </a:extLst>
            </p:cNvPr>
            <p:cNvSpPr/>
            <p:nvPr/>
          </p:nvSpPr>
          <p:spPr>
            <a:xfrm>
              <a:off x="1637397" y="1984383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１</a:t>
              </a:r>
            </a:p>
          </p:txBody>
        </p:sp>
        <p:sp>
          <p:nvSpPr>
            <p:cNvPr id="301" name="正方形/長方形 300">
              <a:extLst>
                <a:ext uri="{FF2B5EF4-FFF2-40B4-BE49-F238E27FC236}">
                  <a16:creationId xmlns:a16="http://schemas.microsoft.com/office/drawing/2014/main" id="{9D8816FA-CC33-4F20-DE16-17C3692E3CBD}"/>
                </a:ext>
              </a:extLst>
            </p:cNvPr>
            <p:cNvSpPr/>
            <p:nvPr/>
          </p:nvSpPr>
          <p:spPr>
            <a:xfrm>
              <a:off x="1666893" y="2494854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302" name="正方形/長方形 301">
              <a:extLst>
                <a:ext uri="{FF2B5EF4-FFF2-40B4-BE49-F238E27FC236}">
                  <a16:creationId xmlns:a16="http://schemas.microsoft.com/office/drawing/2014/main" id="{0B81D770-DC87-6145-29A8-7306EFB04DEE}"/>
                </a:ext>
              </a:extLst>
            </p:cNvPr>
            <p:cNvSpPr/>
            <p:nvPr/>
          </p:nvSpPr>
          <p:spPr>
            <a:xfrm>
              <a:off x="4779434" y="2033189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303" name="正方形/長方形 302">
              <a:extLst>
                <a:ext uri="{FF2B5EF4-FFF2-40B4-BE49-F238E27FC236}">
                  <a16:creationId xmlns:a16="http://schemas.microsoft.com/office/drawing/2014/main" id="{44D1FB60-3F95-B4E1-023F-1240718DA07D}"/>
                </a:ext>
              </a:extLst>
            </p:cNvPr>
            <p:cNvSpPr/>
            <p:nvPr/>
          </p:nvSpPr>
          <p:spPr>
            <a:xfrm>
              <a:off x="4770746" y="1514930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１</a:t>
              </a:r>
            </a:p>
          </p:txBody>
        </p:sp>
        <p:sp>
          <p:nvSpPr>
            <p:cNvPr id="304" name="正方形/長方形 303">
              <a:extLst>
                <a:ext uri="{FF2B5EF4-FFF2-40B4-BE49-F238E27FC236}">
                  <a16:creationId xmlns:a16="http://schemas.microsoft.com/office/drawing/2014/main" id="{F6249492-8377-8AFF-ED59-AEDFBC7A83A8}"/>
                </a:ext>
              </a:extLst>
            </p:cNvPr>
            <p:cNvSpPr/>
            <p:nvPr/>
          </p:nvSpPr>
          <p:spPr>
            <a:xfrm>
              <a:off x="7940568" y="1483252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305" name="正方形/長方形 304">
              <a:extLst>
                <a:ext uri="{FF2B5EF4-FFF2-40B4-BE49-F238E27FC236}">
                  <a16:creationId xmlns:a16="http://schemas.microsoft.com/office/drawing/2014/main" id="{4CD6B3AD-3E6E-ECBC-D8F7-93538F41CA7B}"/>
                </a:ext>
              </a:extLst>
            </p:cNvPr>
            <p:cNvSpPr/>
            <p:nvPr/>
          </p:nvSpPr>
          <p:spPr>
            <a:xfrm>
              <a:off x="7975581" y="2528645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306" name="正方形/長方形 305">
              <a:extLst>
                <a:ext uri="{FF2B5EF4-FFF2-40B4-BE49-F238E27FC236}">
                  <a16:creationId xmlns:a16="http://schemas.microsoft.com/office/drawing/2014/main" id="{99F33D13-4151-72B2-EFA0-0CB0EB77CDD9}"/>
                </a:ext>
              </a:extLst>
            </p:cNvPr>
            <p:cNvSpPr/>
            <p:nvPr/>
          </p:nvSpPr>
          <p:spPr>
            <a:xfrm>
              <a:off x="7790371" y="2022323"/>
              <a:ext cx="74435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－１</a:t>
              </a:r>
            </a:p>
          </p:txBody>
        </p: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3CE835B2-1796-E8A2-7986-FF7F2550AA7C}"/>
                </a:ext>
              </a:extLst>
            </p:cNvPr>
            <p:cNvGrpSpPr/>
            <p:nvPr/>
          </p:nvGrpSpPr>
          <p:grpSpPr>
            <a:xfrm>
              <a:off x="181096" y="980727"/>
              <a:ext cx="8697868" cy="2041291"/>
              <a:chOff x="968288" y="4300776"/>
              <a:chExt cx="7771656" cy="2371955"/>
            </a:xfrm>
          </p:grpSpPr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3553DA19-52AF-2889-55CF-38F12649DD35}"/>
                  </a:ext>
                </a:extLst>
              </p:cNvPr>
              <p:cNvSpPr/>
              <p:nvPr/>
            </p:nvSpPr>
            <p:spPr>
              <a:xfrm>
                <a:off x="995072" y="4316241"/>
                <a:ext cx="7471326" cy="592961"/>
              </a:xfrm>
              <a:prstGeom prst="rect">
                <a:avLst/>
              </a:prstGeom>
              <a:solidFill>
                <a:srgbClr val="FFC000">
                  <a:alpha val="47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 dirty="0"/>
              </a:p>
            </p:txBody>
          </p:sp>
          <p:sp>
            <p:nvSpPr>
              <p:cNvPr id="2" name="正方形/長方形 1">
                <a:extLst>
                  <a:ext uri="{FF2B5EF4-FFF2-40B4-BE49-F238E27FC236}">
                    <a16:creationId xmlns:a16="http://schemas.microsoft.com/office/drawing/2014/main" id="{78974BA6-F46D-CF69-AE43-74C1247BD9D8}"/>
                  </a:ext>
                </a:extLst>
              </p:cNvPr>
              <p:cNvSpPr/>
              <p:nvPr/>
            </p:nvSpPr>
            <p:spPr>
              <a:xfrm>
                <a:off x="971600" y="4318370"/>
                <a:ext cx="7471325" cy="232947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/>
              </a:p>
            </p:txBody>
          </p:sp>
          <p:cxnSp>
            <p:nvCxnSpPr>
              <p:cNvPr id="7" name="直線コネクタ 6">
                <a:extLst>
                  <a:ext uri="{FF2B5EF4-FFF2-40B4-BE49-F238E27FC236}">
                    <a16:creationId xmlns:a16="http://schemas.microsoft.com/office/drawing/2014/main" id="{2C9D5F14-74D7-A086-3BB6-A9A5B9139EA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71600" y="4874927"/>
                <a:ext cx="7458274" cy="2355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直線コネクタ 96">
                <a:extLst>
                  <a:ext uri="{FF2B5EF4-FFF2-40B4-BE49-F238E27FC236}">
                    <a16:creationId xmlns:a16="http://schemas.microsoft.com/office/drawing/2014/main" id="{B5CA458C-46AA-236A-BEAF-C7E71C2ECA9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68288" y="5457600"/>
                <a:ext cx="7468175" cy="390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直線コネクタ 98">
                <a:extLst>
                  <a:ext uri="{FF2B5EF4-FFF2-40B4-BE49-F238E27FC236}">
                    <a16:creationId xmlns:a16="http://schemas.microsoft.com/office/drawing/2014/main" id="{3039BF1A-B068-D158-98E0-66952B34CD9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68933" y="6052432"/>
                <a:ext cx="747399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直線コネクタ 99">
                <a:extLst>
                  <a:ext uri="{FF2B5EF4-FFF2-40B4-BE49-F238E27FC236}">
                    <a16:creationId xmlns:a16="http://schemas.microsoft.com/office/drawing/2014/main" id="{76DA0CD9-3B55-59B6-51D7-15936D1709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81594" y="4300776"/>
                <a:ext cx="0" cy="2367417"/>
              </a:xfrm>
              <a:prstGeom prst="line">
                <a:avLst/>
              </a:prstGeom>
              <a:ln w="44450" cmpd="dbl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直線コネクタ 100">
                <a:extLst>
                  <a:ext uri="{FF2B5EF4-FFF2-40B4-BE49-F238E27FC236}">
                    <a16:creationId xmlns:a16="http://schemas.microsoft.com/office/drawing/2014/main" id="{FE13EFD4-E309-DBE4-0A02-6D49730739D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68394" y="4300776"/>
                <a:ext cx="0" cy="2367417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直線コネクタ 101">
                <a:extLst>
                  <a:ext uri="{FF2B5EF4-FFF2-40B4-BE49-F238E27FC236}">
                    <a16:creationId xmlns:a16="http://schemas.microsoft.com/office/drawing/2014/main" id="{64852950-6D64-F4B0-789C-EA3902E1871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93704" y="4300776"/>
                <a:ext cx="0" cy="23386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" name="正方形/長方形 102">
                <a:extLst>
                  <a:ext uri="{FF2B5EF4-FFF2-40B4-BE49-F238E27FC236}">
                    <a16:creationId xmlns:a16="http://schemas.microsoft.com/office/drawing/2014/main" id="{B8B7AD9C-A41E-A04D-5DBE-C46AA869637B}"/>
                  </a:ext>
                </a:extLst>
              </p:cNvPr>
              <p:cNvSpPr/>
              <p:nvPr/>
            </p:nvSpPr>
            <p:spPr>
              <a:xfrm>
                <a:off x="1327175" y="4328889"/>
                <a:ext cx="419206" cy="461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925E47AE-418D-2BF1-7131-689A5646357E}"/>
                  </a:ext>
                </a:extLst>
              </p:cNvPr>
              <p:cNvSpPr/>
              <p:nvPr/>
            </p:nvSpPr>
            <p:spPr>
              <a:xfrm>
                <a:off x="4998910" y="4371062"/>
                <a:ext cx="836173" cy="461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９０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111" name="正方形/長方形 110">
                <a:extLst>
                  <a:ext uri="{FF2B5EF4-FFF2-40B4-BE49-F238E27FC236}">
                    <a16:creationId xmlns:a16="http://schemas.microsoft.com/office/drawing/2014/main" id="{54FAC7F7-7256-61D0-B756-F9273FA09D15}"/>
                  </a:ext>
                </a:extLst>
              </p:cNvPr>
              <p:cNvSpPr/>
              <p:nvPr/>
            </p:nvSpPr>
            <p:spPr>
              <a:xfrm>
                <a:off x="2263625" y="4371062"/>
                <a:ext cx="671811" cy="461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114" name="正方形/長方形 113">
                <a:extLst>
                  <a:ext uri="{FF2B5EF4-FFF2-40B4-BE49-F238E27FC236}">
                    <a16:creationId xmlns:a16="http://schemas.microsoft.com/office/drawing/2014/main" id="{6E89C6D1-1421-5F5E-AFF2-DDDB0E72735A}"/>
                  </a:ext>
                </a:extLst>
              </p:cNvPr>
              <p:cNvSpPr/>
              <p:nvPr/>
            </p:nvSpPr>
            <p:spPr>
              <a:xfrm>
                <a:off x="7655426" y="4365633"/>
                <a:ext cx="1084518" cy="4616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/>
                  <a:t>１８０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116" name="正方形/長方形 115">
                <a:extLst>
                  <a:ext uri="{FF2B5EF4-FFF2-40B4-BE49-F238E27FC236}">
                    <a16:creationId xmlns:a16="http://schemas.microsoft.com/office/drawing/2014/main" id="{2DCF2441-B75D-FFD7-400E-B1557B3F8026}"/>
                  </a:ext>
                </a:extLst>
              </p:cNvPr>
              <p:cNvSpPr/>
              <p:nvPr/>
            </p:nvSpPr>
            <p:spPr>
              <a:xfrm>
                <a:off x="1158282" y="4904313"/>
                <a:ext cx="1053953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sin </a:t>
                </a:r>
                <a:r>
                  <a:rPr lang="en-US" altLang="ja-JP" sz="2400" dirty="0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sp>
            <p:nvSpPr>
              <p:cNvPr id="117" name="正方形/長方形 116">
                <a:extLst>
                  <a:ext uri="{FF2B5EF4-FFF2-40B4-BE49-F238E27FC236}">
                    <a16:creationId xmlns:a16="http://schemas.microsoft.com/office/drawing/2014/main" id="{76E6F5BD-43C9-3F81-7CC1-B8C8352E1118}"/>
                  </a:ext>
                </a:extLst>
              </p:cNvPr>
              <p:cNvSpPr/>
              <p:nvPr/>
            </p:nvSpPr>
            <p:spPr>
              <a:xfrm>
                <a:off x="1158282" y="5465393"/>
                <a:ext cx="1053953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cos </a:t>
                </a:r>
                <a:r>
                  <a:rPr lang="en-US" altLang="ja-JP" sz="2400" dirty="0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sp>
            <p:nvSpPr>
              <p:cNvPr id="118" name="正方形/長方形 117">
                <a:extLst>
                  <a:ext uri="{FF2B5EF4-FFF2-40B4-BE49-F238E27FC236}">
                    <a16:creationId xmlns:a16="http://schemas.microsoft.com/office/drawing/2014/main" id="{C3B18024-554D-49AB-2542-45773C5007B1}"/>
                  </a:ext>
                </a:extLst>
              </p:cNvPr>
              <p:cNvSpPr/>
              <p:nvPr/>
            </p:nvSpPr>
            <p:spPr>
              <a:xfrm>
                <a:off x="1158282" y="6099217"/>
                <a:ext cx="1053953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tan </a:t>
                </a:r>
                <a:r>
                  <a:rPr lang="en-US" altLang="ja-JP" sz="2400" dirty="0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cxnSp>
            <p:nvCxnSpPr>
              <p:cNvPr id="190" name="直線コネクタ 189">
                <a:extLst>
                  <a:ext uri="{FF2B5EF4-FFF2-40B4-BE49-F238E27FC236}">
                    <a16:creationId xmlns:a16="http://schemas.microsoft.com/office/drawing/2014/main" id="{865AF154-5E0F-5A1E-D98A-F9835F47A16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599171" y="4300776"/>
                <a:ext cx="0" cy="23628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直線コネクタ 190">
                <a:extLst>
                  <a:ext uri="{FF2B5EF4-FFF2-40B4-BE49-F238E27FC236}">
                    <a16:creationId xmlns:a16="http://schemas.microsoft.com/office/drawing/2014/main" id="{9DCDCAAF-85A3-B7CC-56EF-62C55ED325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40799" y="4300776"/>
                <a:ext cx="0" cy="23622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直線コネクタ 72">
                <a:extLst>
                  <a:ext uri="{FF2B5EF4-FFF2-40B4-BE49-F238E27FC236}">
                    <a16:creationId xmlns:a16="http://schemas.microsoft.com/office/drawing/2014/main" id="{93CF788B-299D-DA7D-9E5E-3A8F31522D7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76135" y="4300776"/>
                <a:ext cx="0" cy="234418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直線コネクタ 74">
                <a:extLst>
                  <a:ext uri="{FF2B5EF4-FFF2-40B4-BE49-F238E27FC236}">
                    <a16:creationId xmlns:a16="http://schemas.microsoft.com/office/drawing/2014/main" id="{3AFBD2B3-C8C3-EF65-AF6E-EFBF69FF38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73440" y="4300776"/>
                <a:ext cx="0" cy="233681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直線コネクタ 75">
                <a:extLst>
                  <a:ext uri="{FF2B5EF4-FFF2-40B4-BE49-F238E27FC236}">
                    <a16:creationId xmlns:a16="http://schemas.microsoft.com/office/drawing/2014/main" id="{F4780475-ED65-7D94-4C68-36E65FBF35B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07098" y="4300776"/>
                <a:ext cx="0" cy="2371955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直線コネクタ 76">
                <a:extLst>
                  <a:ext uri="{FF2B5EF4-FFF2-40B4-BE49-F238E27FC236}">
                    <a16:creationId xmlns:a16="http://schemas.microsoft.com/office/drawing/2014/main" id="{8176F04F-0225-3239-D39E-352F91CB152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09487" y="4300776"/>
                <a:ext cx="0" cy="236338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9" name="正方形/長方形 248">
                <a:extLst>
                  <a:ext uri="{FF2B5EF4-FFF2-40B4-BE49-F238E27FC236}">
                    <a16:creationId xmlns:a16="http://schemas.microsoft.com/office/drawing/2014/main" id="{A90A20EC-1DD2-92C1-24CA-2E81F064269E}"/>
                  </a:ext>
                </a:extLst>
              </p:cNvPr>
              <p:cNvSpPr/>
              <p:nvPr/>
            </p:nvSpPr>
            <p:spPr>
              <a:xfrm>
                <a:off x="2818050" y="4382879"/>
                <a:ext cx="825792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３０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B9F13259-0451-D546-4756-CDB6E237A862}"/>
                  </a:ext>
                </a:extLst>
              </p:cNvPr>
              <p:cNvSpPr/>
              <p:nvPr/>
            </p:nvSpPr>
            <p:spPr>
              <a:xfrm>
                <a:off x="3547352" y="4373760"/>
                <a:ext cx="825792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/>
                  <a:t>４５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37" name="正方形/長方形 36">
                <a:extLst>
                  <a:ext uri="{FF2B5EF4-FFF2-40B4-BE49-F238E27FC236}">
                    <a16:creationId xmlns:a16="http://schemas.microsoft.com/office/drawing/2014/main" id="{E68955EE-BF0D-9F27-5F30-273499B14D09}"/>
                  </a:ext>
                </a:extLst>
              </p:cNvPr>
              <p:cNvSpPr/>
              <p:nvPr/>
            </p:nvSpPr>
            <p:spPr>
              <a:xfrm>
                <a:off x="4258845" y="4355577"/>
                <a:ext cx="825792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６０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74" name="正方形/長方形 73">
                <a:extLst>
                  <a:ext uri="{FF2B5EF4-FFF2-40B4-BE49-F238E27FC236}">
                    <a16:creationId xmlns:a16="http://schemas.microsoft.com/office/drawing/2014/main" id="{4853ABD7-A68E-4F81-6B8B-338E3665E2E5}"/>
                  </a:ext>
                </a:extLst>
              </p:cNvPr>
              <p:cNvSpPr/>
              <p:nvPr/>
            </p:nvSpPr>
            <p:spPr>
              <a:xfrm>
                <a:off x="6249056" y="4354442"/>
                <a:ext cx="1034488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/>
                  <a:t>１３５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78" name="正方形/長方形 77">
                <a:extLst>
                  <a:ext uri="{FF2B5EF4-FFF2-40B4-BE49-F238E27FC236}">
                    <a16:creationId xmlns:a16="http://schemas.microsoft.com/office/drawing/2014/main" id="{85D4CD6B-39CF-88E8-038A-7CE2C87FAC30}"/>
                  </a:ext>
                </a:extLst>
              </p:cNvPr>
              <p:cNvSpPr/>
              <p:nvPr/>
            </p:nvSpPr>
            <p:spPr>
              <a:xfrm>
                <a:off x="5541606" y="4371062"/>
                <a:ext cx="1158837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１２</a:t>
                </a:r>
                <a:r>
                  <a:rPr lang="ja-JP" altLang="en-US" sz="2400"/>
                  <a:t>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79" name="正方形/長方形 78">
                <a:extLst>
                  <a:ext uri="{FF2B5EF4-FFF2-40B4-BE49-F238E27FC236}">
                    <a16:creationId xmlns:a16="http://schemas.microsoft.com/office/drawing/2014/main" id="{6DBFA634-ECC8-03F1-D405-29DE50DE9F18}"/>
                  </a:ext>
                </a:extLst>
              </p:cNvPr>
              <p:cNvSpPr/>
              <p:nvPr/>
            </p:nvSpPr>
            <p:spPr>
              <a:xfrm>
                <a:off x="6993275" y="4358284"/>
                <a:ext cx="1034488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１５０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</p:grpSp>
      </p:grpSp>
      <p:sp>
        <p:nvSpPr>
          <p:cNvPr id="72" name="フローチャート : 代替処理 121">
            <a:extLst>
              <a:ext uri="{FF2B5EF4-FFF2-40B4-BE49-F238E27FC236}">
                <a16:creationId xmlns:a16="http://schemas.microsoft.com/office/drawing/2014/main" id="{760EEC8C-44E9-2872-598C-472E596E5DB8}"/>
              </a:ext>
            </a:extLst>
          </p:cNvPr>
          <p:cNvSpPr/>
          <p:nvPr/>
        </p:nvSpPr>
        <p:spPr>
          <a:xfrm>
            <a:off x="65969" y="49966"/>
            <a:ext cx="931883" cy="691980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練習１１</a:t>
            </a:r>
          </a:p>
        </p:txBody>
      </p:sp>
      <p:sp>
        <p:nvSpPr>
          <p:cNvPr id="377" name="フローチャート : 代替処理 126">
            <a:extLst>
              <a:ext uri="{FF2B5EF4-FFF2-40B4-BE49-F238E27FC236}">
                <a16:creationId xmlns:a16="http://schemas.microsoft.com/office/drawing/2014/main" id="{063DA73D-4CBA-F6D6-CF79-D33EDD0F5E99}"/>
              </a:ext>
            </a:extLst>
          </p:cNvPr>
          <p:cNvSpPr/>
          <p:nvPr/>
        </p:nvSpPr>
        <p:spPr>
          <a:xfrm>
            <a:off x="65969" y="2860475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sp>
        <p:nvSpPr>
          <p:cNvPr id="418" name="正方形/長方形 417">
            <a:extLst>
              <a:ext uri="{FF2B5EF4-FFF2-40B4-BE49-F238E27FC236}">
                <a16:creationId xmlns:a16="http://schemas.microsoft.com/office/drawing/2014/main" id="{8151667A-3BEF-EC1F-7144-76C711827DC5}"/>
              </a:ext>
            </a:extLst>
          </p:cNvPr>
          <p:cNvSpPr/>
          <p:nvPr/>
        </p:nvSpPr>
        <p:spPr>
          <a:xfrm>
            <a:off x="860139" y="3190689"/>
            <a:ext cx="480367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右の図のように、 ∠ＡＯＰ＝１３５</a:t>
            </a:r>
            <a:r>
              <a:rPr lang="en-US" altLang="ja-JP" sz="2400" dirty="0"/>
              <a:t>°</a:t>
            </a:r>
          </a:p>
        </p:txBody>
      </p:sp>
      <p:sp>
        <p:nvSpPr>
          <p:cNvPr id="419" name="正方形/長方形 418">
            <a:extLst>
              <a:ext uri="{FF2B5EF4-FFF2-40B4-BE49-F238E27FC236}">
                <a16:creationId xmlns:a16="http://schemas.microsoft.com/office/drawing/2014/main" id="{078311CA-3CDC-BC14-66BC-597DFE346BE9}"/>
              </a:ext>
            </a:extLst>
          </p:cNvPr>
          <p:cNvSpPr/>
          <p:nvPr/>
        </p:nvSpPr>
        <p:spPr>
          <a:xfrm>
            <a:off x="574354" y="3537797"/>
            <a:ext cx="19740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点Ｐの座標は</a:t>
            </a:r>
            <a:endParaRPr lang="en-US" altLang="ja-JP" sz="2400" dirty="0"/>
          </a:p>
        </p:txBody>
      </p:sp>
      <p:sp>
        <p:nvSpPr>
          <p:cNvPr id="440" name="正方形/長方形 439">
            <a:extLst>
              <a:ext uri="{FF2B5EF4-FFF2-40B4-BE49-F238E27FC236}">
                <a16:creationId xmlns:a16="http://schemas.microsoft.com/office/drawing/2014/main" id="{688883D8-1145-0359-93CB-68F6C31560AE}"/>
              </a:ext>
            </a:extLst>
          </p:cNvPr>
          <p:cNvSpPr/>
          <p:nvPr/>
        </p:nvSpPr>
        <p:spPr>
          <a:xfrm>
            <a:off x="862310" y="4043539"/>
            <a:ext cx="19595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よって、</a:t>
            </a:r>
            <a:endParaRPr lang="en-US" altLang="ja-JP" sz="2400" dirty="0"/>
          </a:p>
        </p:txBody>
      </p:sp>
      <p:sp>
        <p:nvSpPr>
          <p:cNvPr id="441" name="正方形/長方形 440">
            <a:extLst>
              <a:ext uri="{FF2B5EF4-FFF2-40B4-BE49-F238E27FC236}">
                <a16:creationId xmlns:a16="http://schemas.microsoft.com/office/drawing/2014/main" id="{C971F788-1464-D655-E51B-0C2C69A967EC}"/>
              </a:ext>
            </a:extLst>
          </p:cNvPr>
          <p:cNvSpPr/>
          <p:nvPr/>
        </p:nvSpPr>
        <p:spPr>
          <a:xfrm>
            <a:off x="1854074" y="3995920"/>
            <a:ext cx="15832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/>
              <a:t> </a:t>
            </a:r>
            <a:r>
              <a:rPr lang="en-US" altLang="ja-JP" sz="2400" dirty="0"/>
              <a:t>sin</a:t>
            </a:r>
            <a:r>
              <a:rPr lang="ja-JP" altLang="en-US" sz="2400" dirty="0"/>
              <a:t>１３５</a:t>
            </a:r>
            <a:r>
              <a:rPr lang="en-US" altLang="ja-JP" sz="2400" dirty="0"/>
              <a:t>°</a:t>
            </a:r>
          </a:p>
        </p:txBody>
      </p:sp>
      <p:sp>
        <p:nvSpPr>
          <p:cNvPr id="447" name="正方形/長方形 446">
            <a:extLst>
              <a:ext uri="{FF2B5EF4-FFF2-40B4-BE49-F238E27FC236}">
                <a16:creationId xmlns:a16="http://schemas.microsoft.com/office/drawing/2014/main" id="{AD74298A-5093-488E-D15C-D77259511716}"/>
              </a:ext>
            </a:extLst>
          </p:cNvPr>
          <p:cNvSpPr/>
          <p:nvPr/>
        </p:nvSpPr>
        <p:spPr>
          <a:xfrm>
            <a:off x="1831939" y="4909717"/>
            <a:ext cx="1650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 </a:t>
            </a:r>
            <a:r>
              <a:rPr lang="en-US" altLang="ja-JP" sz="2400" dirty="0"/>
              <a:t>cos</a:t>
            </a:r>
            <a:r>
              <a:rPr lang="ja-JP" altLang="en-US" sz="2400" dirty="0"/>
              <a:t>１３５</a:t>
            </a:r>
            <a:r>
              <a:rPr lang="en-US" altLang="ja-JP" sz="2400" dirty="0"/>
              <a:t>°</a:t>
            </a:r>
          </a:p>
        </p:txBody>
      </p:sp>
      <p:grpSp>
        <p:nvGrpSpPr>
          <p:cNvPr id="448" name="グループ化 447">
            <a:extLst>
              <a:ext uri="{FF2B5EF4-FFF2-40B4-BE49-F238E27FC236}">
                <a16:creationId xmlns:a16="http://schemas.microsoft.com/office/drawing/2014/main" id="{DA4C6088-0B1E-9AC8-A903-F874BDFC88F7}"/>
              </a:ext>
            </a:extLst>
          </p:cNvPr>
          <p:cNvGrpSpPr/>
          <p:nvPr/>
        </p:nvGrpSpPr>
        <p:grpSpPr>
          <a:xfrm>
            <a:off x="55372" y="4437112"/>
            <a:ext cx="1671568" cy="766134"/>
            <a:chOff x="1067181" y="4783150"/>
            <a:chExt cx="1671568" cy="766134"/>
          </a:xfrm>
        </p:grpSpPr>
        <p:grpSp>
          <p:nvGrpSpPr>
            <p:cNvPr id="449" name="グループ化 448">
              <a:extLst>
                <a:ext uri="{FF2B5EF4-FFF2-40B4-BE49-F238E27FC236}">
                  <a16:creationId xmlns:a16="http://schemas.microsoft.com/office/drawing/2014/main" id="{663A6C29-1B44-7DF3-126E-65523F94BBEB}"/>
                </a:ext>
              </a:extLst>
            </p:cNvPr>
            <p:cNvGrpSpPr/>
            <p:nvPr/>
          </p:nvGrpSpPr>
          <p:grpSpPr>
            <a:xfrm>
              <a:off x="1067181" y="4783150"/>
              <a:ext cx="1539124" cy="766134"/>
              <a:chOff x="107504" y="4607082"/>
              <a:chExt cx="1539124" cy="766134"/>
            </a:xfrm>
          </p:grpSpPr>
          <p:sp>
            <p:nvSpPr>
              <p:cNvPr id="451" name="正方形/長方形 450">
                <a:extLst>
                  <a:ext uri="{FF2B5EF4-FFF2-40B4-BE49-F238E27FC236}">
                    <a16:creationId xmlns:a16="http://schemas.microsoft.com/office/drawing/2014/main" id="{9AA7B147-0AC1-3142-1FA3-883C82C1CC95}"/>
                  </a:ext>
                </a:extLst>
              </p:cNvPr>
              <p:cNvSpPr/>
              <p:nvPr/>
            </p:nvSpPr>
            <p:spPr>
              <a:xfrm>
                <a:off x="107504" y="4779736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sin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452" name="グループ化 451">
                <a:extLst>
                  <a:ext uri="{FF2B5EF4-FFF2-40B4-BE49-F238E27FC236}">
                    <a16:creationId xmlns:a16="http://schemas.microsoft.com/office/drawing/2014/main" id="{C85376A2-1FE8-48BF-B836-9D4C5D6108F8}"/>
                  </a:ext>
                </a:extLst>
              </p:cNvPr>
              <p:cNvGrpSpPr/>
              <p:nvPr/>
            </p:nvGrpSpPr>
            <p:grpSpPr>
              <a:xfrm>
                <a:off x="720734" y="4768945"/>
                <a:ext cx="925894" cy="461665"/>
                <a:chOff x="1154857" y="2196452"/>
                <a:chExt cx="925894" cy="461665"/>
              </a:xfrm>
            </p:grpSpPr>
            <p:sp>
              <p:nvSpPr>
                <p:cNvPr id="459" name="正方形/長方形 458">
                  <a:extLst>
                    <a:ext uri="{FF2B5EF4-FFF2-40B4-BE49-F238E27FC236}">
                      <a16:creationId xmlns:a16="http://schemas.microsoft.com/office/drawing/2014/main" id="{0187C1C1-1413-0FF1-D153-093A1799998E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460" name="直線コネクタ 459">
                  <a:extLst>
                    <a:ext uri="{FF2B5EF4-FFF2-40B4-BE49-F238E27FC236}">
                      <a16:creationId xmlns:a16="http://schemas.microsoft.com/office/drawing/2014/main" id="{0C7D14FD-3B1C-D485-A526-72232C3AAAF6}"/>
                    </a:ext>
                  </a:extLst>
                </p:cNvPr>
                <p:cNvCxnSpPr/>
                <p:nvPr/>
              </p:nvCxnSpPr>
              <p:spPr bwMode="auto">
                <a:xfrm>
                  <a:off x="1571153" y="2441711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53" name="グループ化 452">
                <a:extLst>
                  <a:ext uri="{FF2B5EF4-FFF2-40B4-BE49-F238E27FC236}">
                    <a16:creationId xmlns:a16="http://schemas.microsoft.com/office/drawing/2014/main" id="{49774A4E-6F54-9322-985F-801E8CBC0F60}"/>
                  </a:ext>
                </a:extLst>
              </p:cNvPr>
              <p:cNvGrpSpPr/>
              <p:nvPr/>
            </p:nvGrpSpPr>
            <p:grpSpPr>
              <a:xfrm>
                <a:off x="1118940" y="4960282"/>
                <a:ext cx="471570" cy="412934"/>
                <a:chOff x="3937546" y="3415467"/>
                <a:chExt cx="471570" cy="412934"/>
              </a:xfrm>
            </p:grpSpPr>
            <p:sp>
              <p:nvSpPr>
                <p:cNvPr id="457" name="正方形/長方形 456">
                  <a:extLst>
                    <a:ext uri="{FF2B5EF4-FFF2-40B4-BE49-F238E27FC236}">
                      <a16:creationId xmlns:a16="http://schemas.microsoft.com/office/drawing/2014/main" id="{39BEE2D3-5EE5-32F1-8899-45EF37218B65}"/>
                    </a:ext>
                  </a:extLst>
                </p:cNvPr>
                <p:cNvSpPr/>
                <p:nvPr/>
              </p:nvSpPr>
              <p:spPr>
                <a:xfrm>
                  <a:off x="4059248" y="3514962"/>
                  <a:ext cx="261357" cy="261357"/>
                </a:xfrm>
                <a:prstGeom prst="rect">
                  <a:avLst/>
                </a:prstGeom>
                <a:solidFill>
                  <a:srgbClr val="92D050">
                    <a:alpha val="36000"/>
                  </a:srgbClr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458" name="正方形/長方形 457">
                  <a:extLst>
                    <a:ext uri="{FF2B5EF4-FFF2-40B4-BE49-F238E27FC236}">
                      <a16:creationId xmlns:a16="http://schemas.microsoft.com/office/drawing/2014/main" id="{EEC5D866-6FAE-7C6F-919D-E317E5B40650}"/>
                    </a:ext>
                  </a:extLst>
                </p:cNvPr>
                <p:cNvSpPr/>
                <p:nvPr/>
              </p:nvSpPr>
              <p:spPr>
                <a:xfrm>
                  <a:off x="3937546" y="3415467"/>
                  <a:ext cx="471570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ｒ</a:t>
                  </a:r>
                </a:p>
              </p:txBody>
            </p:sp>
          </p:grpSp>
          <p:grpSp>
            <p:nvGrpSpPr>
              <p:cNvPr id="454" name="グループ化 453">
                <a:extLst>
                  <a:ext uri="{FF2B5EF4-FFF2-40B4-BE49-F238E27FC236}">
                    <a16:creationId xmlns:a16="http://schemas.microsoft.com/office/drawing/2014/main" id="{E6296BA1-AABB-644C-4CE5-299842C64C2E}"/>
                  </a:ext>
                </a:extLst>
              </p:cNvPr>
              <p:cNvGrpSpPr/>
              <p:nvPr/>
            </p:nvGrpSpPr>
            <p:grpSpPr>
              <a:xfrm>
                <a:off x="1129841" y="4607082"/>
                <a:ext cx="371199" cy="412934"/>
                <a:chOff x="4336422" y="1952830"/>
                <a:chExt cx="371199" cy="412934"/>
              </a:xfrm>
            </p:grpSpPr>
            <p:sp>
              <p:nvSpPr>
                <p:cNvPr id="455" name="正方形/長方形 454">
                  <a:extLst>
                    <a:ext uri="{FF2B5EF4-FFF2-40B4-BE49-F238E27FC236}">
                      <a16:creationId xmlns:a16="http://schemas.microsoft.com/office/drawing/2014/main" id="{EECBC177-83F0-60A1-1A11-1797880A8EA1}"/>
                    </a:ext>
                  </a:extLst>
                </p:cNvPr>
                <p:cNvSpPr/>
                <p:nvPr/>
              </p:nvSpPr>
              <p:spPr>
                <a:xfrm>
                  <a:off x="4446264" y="2060141"/>
                  <a:ext cx="261357" cy="261357"/>
                </a:xfrm>
                <a:prstGeom prst="rect">
                  <a:avLst/>
                </a:prstGeom>
                <a:solidFill>
                  <a:srgbClr val="FF0000">
                    <a:alpha val="36000"/>
                  </a:srgbClr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456" name="正方形/長方形 455">
                  <a:extLst>
                    <a:ext uri="{FF2B5EF4-FFF2-40B4-BE49-F238E27FC236}">
                      <a16:creationId xmlns:a16="http://schemas.microsoft.com/office/drawing/2014/main" id="{73551D86-A78E-CE2A-862F-291B36B3E16E}"/>
                    </a:ext>
                  </a:extLst>
                </p:cNvPr>
                <p:cNvSpPr/>
                <p:nvPr/>
              </p:nvSpPr>
              <p:spPr>
                <a:xfrm>
                  <a:off x="4336422" y="1952830"/>
                  <a:ext cx="365963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ｙ</a:t>
                  </a:r>
                </a:p>
              </p:txBody>
            </p:sp>
          </p:grpSp>
        </p:grpSp>
        <p:sp>
          <p:nvSpPr>
            <p:cNvPr id="450" name="吹き出し: 角を丸めた四角形 449">
              <a:extLst>
                <a:ext uri="{FF2B5EF4-FFF2-40B4-BE49-F238E27FC236}">
                  <a16:creationId xmlns:a16="http://schemas.microsoft.com/office/drawing/2014/main" id="{7E96C2FF-4964-4478-1783-5EA73CED40AD}"/>
                </a:ext>
              </a:extLst>
            </p:cNvPr>
            <p:cNvSpPr/>
            <p:nvPr/>
          </p:nvSpPr>
          <p:spPr>
            <a:xfrm>
              <a:off x="1095889" y="4887839"/>
              <a:ext cx="1642860" cy="656874"/>
            </a:xfrm>
            <a:prstGeom prst="wedgeRoundRectCallout">
              <a:avLst>
                <a:gd name="adj1" fmla="val 44494"/>
                <a:gd name="adj2" fmla="val -66159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461" name="グループ化 460">
            <a:extLst>
              <a:ext uri="{FF2B5EF4-FFF2-40B4-BE49-F238E27FC236}">
                <a16:creationId xmlns:a16="http://schemas.microsoft.com/office/drawing/2014/main" id="{9703BCD0-CD10-C28F-9B3C-60B49889BFF5}"/>
              </a:ext>
            </a:extLst>
          </p:cNvPr>
          <p:cNvGrpSpPr/>
          <p:nvPr/>
        </p:nvGrpSpPr>
        <p:grpSpPr>
          <a:xfrm>
            <a:off x="42599" y="5268780"/>
            <a:ext cx="1772317" cy="792628"/>
            <a:chOff x="3486279" y="4990680"/>
            <a:chExt cx="1715759" cy="765071"/>
          </a:xfrm>
        </p:grpSpPr>
        <p:grpSp>
          <p:nvGrpSpPr>
            <p:cNvPr id="462" name="グループ化 461">
              <a:extLst>
                <a:ext uri="{FF2B5EF4-FFF2-40B4-BE49-F238E27FC236}">
                  <a16:creationId xmlns:a16="http://schemas.microsoft.com/office/drawing/2014/main" id="{D94C682E-01EE-3E45-DDE8-924947FBAF02}"/>
                </a:ext>
              </a:extLst>
            </p:cNvPr>
            <p:cNvGrpSpPr/>
            <p:nvPr/>
          </p:nvGrpSpPr>
          <p:grpSpPr>
            <a:xfrm>
              <a:off x="3486279" y="4990680"/>
              <a:ext cx="1568787" cy="765071"/>
              <a:chOff x="1838549" y="5040193"/>
              <a:chExt cx="1568787" cy="765071"/>
            </a:xfrm>
          </p:grpSpPr>
          <p:sp>
            <p:nvSpPr>
              <p:cNvPr id="464" name="正方形/長方形 463">
                <a:extLst>
                  <a:ext uri="{FF2B5EF4-FFF2-40B4-BE49-F238E27FC236}">
                    <a16:creationId xmlns:a16="http://schemas.microsoft.com/office/drawing/2014/main" id="{600D3EE4-D418-1198-8329-74934B21482A}"/>
                  </a:ext>
                </a:extLst>
              </p:cNvPr>
              <p:cNvSpPr/>
              <p:nvPr/>
            </p:nvSpPr>
            <p:spPr>
              <a:xfrm>
                <a:off x="1838549" y="5200697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cos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465" name="グループ化 464">
                <a:extLst>
                  <a:ext uri="{FF2B5EF4-FFF2-40B4-BE49-F238E27FC236}">
                    <a16:creationId xmlns:a16="http://schemas.microsoft.com/office/drawing/2014/main" id="{ED400180-A5F0-6681-134E-A52AC6DAD9E8}"/>
                  </a:ext>
                </a:extLst>
              </p:cNvPr>
              <p:cNvGrpSpPr/>
              <p:nvPr/>
            </p:nvGrpSpPr>
            <p:grpSpPr>
              <a:xfrm>
                <a:off x="2483661" y="5185396"/>
                <a:ext cx="923675" cy="461665"/>
                <a:chOff x="1154857" y="2196452"/>
                <a:chExt cx="923675" cy="461665"/>
              </a:xfrm>
            </p:grpSpPr>
            <p:sp>
              <p:nvSpPr>
                <p:cNvPr id="472" name="正方形/長方形 471">
                  <a:extLst>
                    <a:ext uri="{FF2B5EF4-FFF2-40B4-BE49-F238E27FC236}">
                      <a16:creationId xmlns:a16="http://schemas.microsoft.com/office/drawing/2014/main" id="{8CC15359-B00C-79F6-E642-347913759C4F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473" name="直線コネクタ 472">
                  <a:extLst>
                    <a:ext uri="{FF2B5EF4-FFF2-40B4-BE49-F238E27FC236}">
                      <a16:creationId xmlns:a16="http://schemas.microsoft.com/office/drawing/2014/main" id="{E1F1B678-3E4B-2AA6-0F9E-936789F4A418}"/>
                    </a:ext>
                  </a:extLst>
                </p:cNvPr>
                <p:cNvCxnSpPr/>
                <p:nvPr/>
              </p:nvCxnSpPr>
              <p:spPr bwMode="auto">
                <a:xfrm>
                  <a:off x="1568934" y="2453664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66" name="グループ化 465">
                <a:extLst>
                  <a:ext uri="{FF2B5EF4-FFF2-40B4-BE49-F238E27FC236}">
                    <a16:creationId xmlns:a16="http://schemas.microsoft.com/office/drawing/2014/main" id="{4B03D313-5675-57A6-2AD8-66CF7DAEFD04}"/>
                  </a:ext>
                </a:extLst>
              </p:cNvPr>
              <p:cNvGrpSpPr/>
              <p:nvPr/>
            </p:nvGrpSpPr>
            <p:grpSpPr>
              <a:xfrm>
                <a:off x="2879378" y="5392330"/>
                <a:ext cx="471570" cy="412934"/>
                <a:chOff x="3937546" y="3415467"/>
                <a:chExt cx="471570" cy="412934"/>
              </a:xfrm>
            </p:grpSpPr>
            <p:sp>
              <p:nvSpPr>
                <p:cNvPr id="470" name="正方形/長方形 469">
                  <a:extLst>
                    <a:ext uri="{FF2B5EF4-FFF2-40B4-BE49-F238E27FC236}">
                      <a16:creationId xmlns:a16="http://schemas.microsoft.com/office/drawing/2014/main" id="{3D18D2DA-D347-4D34-997B-8961245B6B0C}"/>
                    </a:ext>
                  </a:extLst>
                </p:cNvPr>
                <p:cNvSpPr/>
                <p:nvPr/>
              </p:nvSpPr>
              <p:spPr>
                <a:xfrm>
                  <a:off x="4059248" y="3514962"/>
                  <a:ext cx="261357" cy="261357"/>
                </a:xfrm>
                <a:prstGeom prst="rect">
                  <a:avLst/>
                </a:prstGeom>
                <a:solidFill>
                  <a:srgbClr val="92D050">
                    <a:alpha val="36000"/>
                  </a:srgbClr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471" name="正方形/長方形 470">
                  <a:extLst>
                    <a:ext uri="{FF2B5EF4-FFF2-40B4-BE49-F238E27FC236}">
                      <a16:creationId xmlns:a16="http://schemas.microsoft.com/office/drawing/2014/main" id="{E23CD257-AD3F-7B16-4687-FA8314BBDC16}"/>
                    </a:ext>
                  </a:extLst>
                </p:cNvPr>
                <p:cNvSpPr/>
                <p:nvPr/>
              </p:nvSpPr>
              <p:spPr>
                <a:xfrm>
                  <a:off x="3937546" y="3415467"/>
                  <a:ext cx="471570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ｒ</a:t>
                  </a:r>
                </a:p>
              </p:txBody>
            </p:sp>
          </p:grpSp>
          <p:grpSp>
            <p:nvGrpSpPr>
              <p:cNvPr id="467" name="グループ化 466">
                <a:extLst>
                  <a:ext uri="{FF2B5EF4-FFF2-40B4-BE49-F238E27FC236}">
                    <a16:creationId xmlns:a16="http://schemas.microsoft.com/office/drawing/2014/main" id="{4652F48E-96DB-A802-171E-AB59DE212406}"/>
                  </a:ext>
                </a:extLst>
              </p:cNvPr>
              <p:cNvGrpSpPr/>
              <p:nvPr/>
            </p:nvGrpSpPr>
            <p:grpSpPr>
              <a:xfrm>
                <a:off x="2863321" y="5040193"/>
                <a:ext cx="419206" cy="412934"/>
                <a:chOff x="4603386" y="3092665"/>
                <a:chExt cx="419206" cy="412934"/>
              </a:xfrm>
            </p:grpSpPr>
            <p:sp>
              <p:nvSpPr>
                <p:cNvPr id="468" name="正方形/長方形 467">
                  <a:extLst>
                    <a:ext uri="{FF2B5EF4-FFF2-40B4-BE49-F238E27FC236}">
                      <a16:creationId xmlns:a16="http://schemas.microsoft.com/office/drawing/2014/main" id="{6B369534-9B4E-F4E7-501C-43B060B8C345}"/>
                    </a:ext>
                  </a:extLst>
                </p:cNvPr>
                <p:cNvSpPr/>
                <p:nvPr/>
              </p:nvSpPr>
              <p:spPr>
                <a:xfrm>
                  <a:off x="4732691" y="3191758"/>
                  <a:ext cx="264098" cy="264098"/>
                </a:xfrm>
                <a:prstGeom prst="rect">
                  <a:avLst/>
                </a:prstGeom>
                <a:solidFill>
                  <a:srgbClr val="00B0F0">
                    <a:alpha val="36000"/>
                  </a:srgbClr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469" name="正方形/長方形 468">
                  <a:extLst>
                    <a:ext uri="{FF2B5EF4-FFF2-40B4-BE49-F238E27FC236}">
                      <a16:creationId xmlns:a16="http://schemas.microsoft.com/office/drawing/2014/main" id="{BF7F89CC-129D-802D-A4BA-24205677A2BC}"/>
                    </a:ext>
                  </a:extLst>
                </p:cNvPr>
                <p:cNvSpPr/>
                <p:nvPr/>
              </p:nvSpPr>
              <p:spPr>
                <a:xfrm>
                  <a:off x="4603386" y="3092665"/>
                  <a:ext cx="419206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</a:p>
              </p:txBody>
            </p:sp>
          </p:grpSp>
        </p:grpSp>
        <p:sp>
          <p:nvSpPr>
            <p:cNvPr id="463" name="吹き出し: 角を丸めた四角形 462">
              <a:extLst>
                <a:ext uri="{FF2B5EF4-FFF2-40B4-BE49-F238E27FC236}">
                  <a16:creationId xmlns:a16="http://schemas.microsoft.com/office/drawing/2014/main" id="{A5F5A375-F302-712F-0331-3B66C69B3CA3}"/>
                </a:ext>
              </a:extLst>
            </p:cNvPr>
            <p:cNvSpPr/>
            <p:nvPr/>
          </p:nvSpPr>
          <p:spPr>
            <a:xfrm>
              <a:off x="3559178" y="5056667"/>
              <a:ext cx="1642860" cy="697425"/>
            </a:xfrm>
            <a:prstGeom prst="wedgeRoundRectCallout">
              <a:avLst>
                <a:gd name="adj1" fmla="val 68057"/>
                <a:gd name="adj2" fmla="val -54623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01" name="正方形/長方形 500">
            <a:extLst>
              <a:ext uri="{FF2B5EF4-FFF2-40B4-BE49-F238E27FC236}">
                <a16:creationId xmlns:a16="http://schemas.microsoft.com/office/drawing/2014/main" id="{7B7D240C-4E85-0474-062C-4333C6CF7AF6}"/>
              </a:ext>
            </a:extLst>
          </p:cNvPr>
          <p:cNvSpPr/>
          <p:nvPr/>
        </p:nvSpPr>
        <p:spPr>
          <a:xfrm>
            <a:off x="1754842" y="5755499"/>
            <a:ext cx="17377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  </a:t>
            </a:r>
            <a:r>
              <a:rPr lang="en-US" altLang="ja-JP" sz="2400" dirty="0"/>
              <a:t>tan</a:t>
            </a:r>
            <a:r>
              <a:rPr lang="ja-JP" altLang="en-US" sz="2400" dirty="0"/>
              <a:t>１３５</a:t>
            </a:r>
            <a:r>
              <a:rPr lang="en-US" altLang="ja-JP" sz="2400" dirty="0"/>
              <a:t>°</a:t>
            </a:r>
          </a:p>
        </p:txBody>
      </p:sp>
      <p:grpSp>
        <p:nvGrpSpPr>
          <p:cNvPr id="502" name="グループ化 501">
            <a:extLst>
              <a:ext uri="{FF2B5EF4-FFF2-40B4-BE49-F238E27FC236}">
                <a16:creationId xmlns:a16="http://schemas.microsoft.com/office/drawing/2014/main" id="{A0208F1B-25C9-6C9B-FD23-4C4A8BDC35A9}"/>
              </a:ext>
            </a:extLst>
          </p:cNvPr>
          <p:cNvGrpSpPr/>
          <p:nvPr/>
        </p:nvGrpSpPr>
        <p:grpSpPr>
          <a:xfrm>
            <a:off x="568061" y="6081415"/>
            <a:ext cx="1682849" cy="741925"/>
            <a:chOff x="568777" y="6049805"/>
            <a:chExt cx="1658510" cy="863993"/>
          </a:xfrm>
        </p:grpSpPr>
        <p:grpSp>
          <p:nvGrpSpPr>
            <p:cNvPr id="503" name="グループ化 502">
              <a:extLst>
                <a:ext uri="{FF2B5EF4-FFF2-40B4-BE49-F238E27FC236}">
                  <a16:creationId xmlns:a16="http://schemas.microsoft.com/office/drawing/2014/main" id="{28099A35-8790-698A-3F11-5122E4386FA9}"/>
                </a:ext>
              </a:extLst>
            </p:cNvPr>
            <p:cNvGrpSpPr/>
            <p:nvPr/>
          </p:nvGrpSpPr>
          <p:grpSpPr>
            <a:xfrm>
              <a:off x="568777" y="6049805"/>
              <a:ext cx="1587328" cy="842038"/>
              <a:chOff x="3611755" y="1677504"/>
              <a:chExt cx="1587328" cy="842038"/>
            </a:xfrm>
          </p:grpSpPr>
          <p:sp>
            <p:nvSpPr>
              <p:cNvPr id="505" name="正方形/長方形 504">
                <a:extLst>
                  <a:ext uri="{FF2B5EF4-FFF2-40B4-BE49-F238E27FC236}">
                    <a16:creationId xmlns:a16="http://schemas.microsoft.com/office/drawing/2014/main" id="{7B96D672-4C2E-E84C-015A-06E713DC3EED}"/>
                  </a:ext>
                </a:extLst>
              </p:cNvPr>
              <p:cNvSpPr/>
              <p:nvPr/>
            </p:nvSpPr>
            <p:spPr>
              <a:xfrm>
                <a:off x="3611755" y="1921857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tan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506" name="グループ化 505">
                <a:extLst>
                  <a:ext uri="{FF2B5EF4-FFF2-40B4-BE49-F238E27FC236}">
                    <a16:creationId xmlns:a16="http://schemas.microsoft.com/office/drawing/2014/main" id="{534ACD8E-0FAD-A823-0004-8FB974FD56B9}"/>
                  </a:ext>
                </a:extLst>
              </p:cNvPr>
              <p:cNvGrpSpPr/>
              <p:nvPr/>
            </p:nvGrpSpPr>
            <p:grpSpPr>
              <a:xfrm>
                <a:off x="4293762" y="1898808"/>
                <a:ext cx="905321" cy="461665"/>
                <a:chOff x="1154857" y="2196452"/>
                <a:chExt cx="905321" cy="461665"/>
              </a:xfrm>
            </p:grpSpPr>
            <p:sp>
              <p:nvSpPr>
                <p:cNvPr id="513" name="正方形/長方形 512">
                  <a:extLst>
                    <a:ext uri="{FF2B5EF4-FFF2-40B4-BE49-F238E27FC236}">
                      <a16:creationId xmlns:a16="http://schemas.microsoft.com/office/drawing/2014/main" id="{7D686347-4569-EC96-B2F0-235344218F6B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514" name="直線コネクタ 513">
                  <a:extLst>
                    <a:ext uri="{FF2B5EF4-FFF2-40B4-BE49-F238E27FC236}">
                      <a16:creationId xmlns:a16="http://schemas.microsoft.com/office/drawing/2014/main" id="{7E0CD736-2068-4C29-3DBE-8867C866F39C}"/>
                    </a:ext>
                  </a:extLst>
                </p:cNvPr>
                <p:cNvCxnSpPr/>
                <p:nvPr/>
              </p:nvCxnSpPr>
              <p:spPr bwMode="auto">
                <a:xfrm>
                  <a:off x="1550580" y="2453288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7" name="グループ化 506">
                <a:extLst>
                  <a:ext uri="{FF2B5EF4-FFF2-40B4-BE49-F238E27FC236}">
                    <a16:creationId xmlns:a16="http://schemas.microsoft.com/office/drawing/2014/main" id="{6E7776E6-DAA6-5E9A-6B1F-1C0F853017BF}"/>
                  </a:ext>
                </a:extLst>
              </p:cNvPr>
              <p:cNvGrpSpPr/>
              <p:nvPr/>
            </p:nvGrpSpPr>
            <p:grpSpPr>
              <a:xfrm>
                <a:off x="4640025" y="2106608"/>
                <a:ext cx="419206" cy="412934"/>
                <a:chOff x="4603386" y="3092665"/>
                <a:chExt cx="419206" cy="412934"/>
              </a:xfrm>
            </p:grpSpPr>
            <p:sp>
              <p:nvSpPr>
                <p:cNvPr id="511" name="正方形/長方形 510">
                  <a:extLst>
                    <a:ext uri="{FF2B5EF4-FFF2-40B4-BE49-F238E27FC236}">
                      <a16:creationId xmlns:a16="http://schemas.microsoft.com/office/drawing/2014/main" id="{BEEF3D01-B48C-D80D-53A3-7E3E557EAC1F}"/>
                    </a:ext>
                  </a:extLst>
                </p:cNvPr>
                <p:cNvSpPr/>
                <p:nvPr/>
              </p:nvSpPr>
              <p:spPr>
                <a:xfrm>
                  <a:off x="4732691" y="3191758"/>
                  <a:ext cx="264098" cy="264098"/>
                </a:xfrm>
                <a:prstGeom prst="rect">
                  <a:avLst/>
                </a:prstGeom>
                <a:solidFill>
                  <a:srgbClr val="00B0F0">
                    <a:alpha val="36000"/>
                  </a:srgbClr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512" name="正方形/長方形 511">
                  <a:extLst>
                    <a:ext uri="{FF2B5EF4-FFF2-40B4-BE49-F238E27FC236}">
                      <a16:creationId xmlns:a16="http://schemas.microsoft.com/office/drawing/2014/main" id="{D012F094-959D-AEB6-5FFC-69FB4B0F73B9}"/>
                    </a:ext>
                  </a:extLst>
                </p:cNvPr>
                <p:cNvSpPr/>
                <p:nvPr/>
              </p:nvSpPr>
              <p:spPr>
                <a:xfrm>
                  <a:off x="4603386" y="3092665"/>
                  <a:ext cx="419206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</a:p>
              </p:txBody>
            </p:sp>
          </p:grpSp>
          <p:grpSp>
            <p:nvGrpSpPr>
              <p:cNvPr id="508" name="グループ化 507">
                <a:extLst>
                  <a:ext uri="{FF2B5EF4-FFF2-40B4-BE49-F238E27FC236}">
                    <a16:creationId xmlns:a16="http://schemas.microsoft.com/office/drawing/2014/main" id="{9E38FEC1-E7C5-4692-C35B-CDA3EDE2B13B}"/>
                  </a:ext>
                </a:extLst>
              </p:cNvPr>
              <p:cNvGrpSpPr/>
              <p:nvPr/>
            </p:nvGrpSpPr>
            <p:grpSpPr>
              <a:xfrm>
                <a:off x="4666932" y="1677504"/>
                <a:ext cx="371199" cy="423730"/>
                <a:chOff x="4336422" y="1897768"/>
                <a:chExt cx="371199" cy="423730"/>
              </a:xfrm>
            </p:grpSpPr>
            <p:sp>
              <p:nvSpPr>
                <p:cNvPr id="509" name="正方形/長方形 508">
                  <a:extLst>
                    <a:ext uri="{FF2B5EF4-FFF2-40B4-BE49-F238E27FC236}">
                      <a16:creationId xmlns:a16="http://schemas.microsoft.com/office/drawing/2014/main" id="{401BD0A6-31A1-7773-E31C-3F3A0FDEAF49}"/>
                    </a:ext>
                  </a:extLst>
                </p:cNvPr>
                <p:cNvSpPr/>
                <p:nvPr/>
              </p:nvSpPr>
              <p:spPr>
                <a:xfrm>
                  <a:off x="4446264" y="2060141"/>
                  <a:ext cx="261357" cy="261357"/>
                </a:xfrm>
                <a:prstGeom prst="rect">
                  <a:avLst/>
                </a:prstGeom>
                <a:solidFill>
                  <a:srgbClr val="FF0000">
                    <a:alpha val="36000"/>
                  </a:srgbClr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510" name="正方形/長方形 509">
                  <a:extLst>
                    <a:ext uri="{FF2B5EF4-FFF2-40B4-BE49-F238E27FC236}">
                      <a16:creationId xmlns:a16="http://schemas.microsoft.com/office/drawing/2014/main" id="{D268E18A-D50F-ED6A-4062-2F288B5BB58D}"/>
                    </a:ext>
                  </a:extLst>
                </p:cNvPr>
                <p:cNvSpPr/>
                <p:nvPr/>
              </p:nvSpPr>
              <p:spPr>
                <a:xfrm>
                  <a:off x="4336422" y="1897768"/>
                  <a:ext cx="365963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ｙ</a:t>
                  </a:r>
                </a:p>
              </p:txBody>
            </p:sp>
          </p:grpSp>
        </p:grpSp>
        <p:sp>
          <p:nvSpPr>
            <p:cNvPr id="504" name="吹き出し: 角を丸めた四角形 503">
              <a:extLst>
                <a:ext uri="{FF2B5EF4-FFF2-40B4-BE49-F238E27FC236}">
                  <a16:creationId xmlns:a16="http://schemas.microsoft.com/office/drawing/2014/main" id="{0B229932-CFC8-E9EC-5C3B-2C6CBDE96295}"/>
                </a:ext>
              </a:extLst>
            </p:cNvPr>
            <p:cNvSpPr/>
            <p:nvPr/>
          </p:nvSpPr>
          <p:spPr>
            <a:xfrm>
              <a:off x="584427" y="6147666"/>
              <a:ext cx="1642860" cy="766132"/>
            </a:xfrm>
            <a:prstGeom prst="wedgeRoundRectCallout">
              <a:avLst>
                <a:gd name="adj1" fmla="val 61923"/>
                <a:gd name="adj2" fmla="val -53731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526" name="グループ化 525">
            <a:extLst>
              <a:ext uri="{FF2B5EF4-FFF2-40B4-BE49-F238E27FC236}">
                <a16:creationId xmlns:a16="http://schemas.microsoft.com/office/drawing/2014/main" id="{8B298FD1-9E39-3A43-5214-43472E775CB5}"/>
              </a:ext>
            </a:extLst>
          </p:cNvPr>
          <p:cNvGrpSpPr/>
          <p:nvPr/>
        </p:nvGrpSpPr>
        <p:grpSpPr>
          <a:xfrm>
            <a:off x="2274439" y="1180724"/>
            <a:ext cx="589393" cy="706157"/>
            <a:chOff x="4330078" y="5449694"/>
            <a:chExt cx="589393" cy="706157"/>
          </a:xfrm>
        </p:grpSpPr>
        <p:sp>
          <p:nvSpPr>
            <p:cNvPr id="527" name="正方形/長方形 526">
              <a:extLst>
                <a:ext uri="{FF2B5EF4-FFF2-40B4-BE49-F238E27FC236}">
                  <a16:creationId xmlns:a16="http://schemas.microsoft.com/office/drawing/2014/main" id="{6B0FA2E2-067D-7BD5-A427-092F209EB838}"/>
                </a:ext>
              </a:extLst>
            </p:cNvPr>
            <p:cNvSpPr/>
            <p:nvPr/>
          </p:nvSpPr>
          <p:spPr>
            <a:xfrm>
              <a:off x="4415415" y="5449694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2400" dirty="0"/>
            </a:p>
          </p:txBody>
        </p:sp>
        <p:sp>
          <p:nvSpPr>
            <p:cNvPr id="528" name="正方形/長方形 527">
              <a:extLst>
                <a:ext uri="{FF2B5EF4-FFF2-40B4-BE49-F238E27FC236}">
                  <a16:creationId xmlns:a16="http://schemas.microsoft.com/office/drawing/2014/main" id="{644A4863-ECF6-023F-26A4-C29E8D3E27DC}"/>
                </a:ext>
              </a:extLst>
            </p:cNvPr>
            <p:cNvSpPr/>
            <p:nvPr/>
          </p:nvSpPr>
          <p:spPr>
            <a:xfrm>
              <a:off x="4415415" y="5694186"/>
              <a:ext cx="39466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２</a:t>
              </a:r>
              <a:endParaRPr lang="ja-JP" altLang="en-US" sz="2400" dirty="0"/>
            </a:p>
          </p:txBody>
        </p:sp>
        <p:cxnSp>
          <p:nvCxnSpPr>
            <p:cNvPr id="529" name="直線コネクタ 528">
              <a:extLst>
                <a:ext uri="{FF2B5EF4-FFF2-40B4-BE49-F238E27FC236}">
                  <a16:creationId xmlns:a16="http://schemas.microsoft.com/office/drawing/2014/main" id="{FD9031A5-C1BA-1D35-75BD-3FA135D2EF8B}"/>
                </a:ext>
              </a:extLst>
            </p:cNvPr>
            <p:cNvCxnSpPr>
              <a:cxnSpLocks/>
            </p:cNvCxnSpPr>
            <p:nvPr/>
          </p:nvCxnSpPr>
          <p:spPr>
            <a:xfrm>
              <a:off x="4330078" y="5799978"/>
              <a:ext cx="58939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1" name="グループ化 530">
            <a:extLst>
              <a:ext uri="{FF2B5EF4-FFF2-40B4-BE49-F238E27FC236}">
                <a16:creationId xmlns:a16="http://schemas.microsoft.com/office/drawing/2014/main" id="{F160519B-96F1-A450-547C-ACC24ABB47F1}"/>
              </a:ext>
            </a:extLst>
          </p:cNvPr>
          <p:cNvGrpSpPr/>
          <p:nvPr/>
        </p:nvGrpSpPr>
        <p:grpSpPr>
          <a:xfrm>
            <a:off x="2280184" y="1713248"/>
            <a:ext cx="576331" cy="707348"/>
            <a:chOff x="3906794" y="5460512"/>
            <a:chExt cx="576331" cy="707348"/>
          </a:xfrm>
        </p:grpSpPr>
        <p:grpSp>
          <p:nvGrpSpPr>
            <p:cNvPr id="532" name="グループ化 531">
              <a:extLst>
                <a:ext uri="{FF2B5EF4-FFF2-40B4-BE49-F238E27FC236}">
                  <a16:creationId xmlns:a16="http://schemas.microsoft.com/office/drawing/2014/main" id="{614E30CC-8069-483F-899E-785C003EBBB8}"/>
                </a:ext>
              </a:extLst>
            </p:cNvPr>
            <p:cNvGrpSpPr/>
            <p:nvPr/>
          </p:nvGrpSpPr>
          <p:grpSpPr>
            <a:xfrm>
              <a:off x="3906794" y="5460512"/>
              <a:ext cx="576331" cy="707348"/>
              <a:chOff x="4239410" y="5406154"/>
              <a:chExt cx="576331" cy="707348"/>
            </a:xfrm>
          </p:grpSpPr>
          <p:sp>
            <p:nvSpPr>
              <p:cNvPr id="536" name="正方形/長方形 535">
                <a:extLst>
                  <a:ext uri="{FF2B5EF4-FFF2-40B4-BE49-F238E27FC236}">
                    <a16:creationId xmlns:a16="http://schemas.microsoft.com/office/drawing/2014/main" id="{B1C0E0E8-D23C-FE52-B92D-A7B470F094DB}"/>
                  </a:ext>
                </a:extLst>
              </p:cNvPr>
              <p:cNvSpPr/>
              <p:nvPr/>
            </p:nvSpPr>
            <p:spPr>
              <a:xfrm>
                <a:off x="4323298" y="5406154"/>
                <a:ext cx="49244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３</a:t>
                </a:r>
                <a:endParaRPr lang="ja-JP" altLang="en-US" sz="2400" dirty="0"/>
              </a:p>
            </p:txBody>
          </p:sp>
          <p:sp>
            <p:nvSpPr>
              <p:cNvPr id="537" name="正方形/長方形 536">
                <a:extLst>
                  <a:ext uri="{FF2B5EF4-FFF2-40B4-BE49-F238E27FC236}">
                    <a16:creationId xmlns:a16="http://schemas.microsoft.com/office/drawing/2014/main" id="{8BAA79BA-A35C-D535-D9FB-7D126EB7E30F}"/>
                  </a:ext>
                </a:extLst>
              </p:cNvPr>
              <p:cNvSpPr/>
              <p:nvPr/>
            </p:nvSpPr>
            <p:spPr>
              <a:xfrm>
                <a:off x="4314589" y="5651837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  <a:endParaRPr lang="ja-JP" altLang="en-US" sz="2400" dirty="0"/>
              </a:p>
            </p:txBody>
          </p:sp>
          <p:cxnSp>
            <p:nvCxnSpPr>
              <p:cNvPr id="538" name="直線コネクタ 537">
                <a:extLst>
                  <a:ext uri="{FF2B5EF4-FFF2-40B4-BE49-F238E27FC236}">
                    <a16:creationId xmlns:a16="http://schemas.microsoft.com/office/drawing/2014/main" id="{B681D0A0-7CF0-F1F0-3B8D-7569CA1738E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39410" y="5768878"/>
                <a:ext cx="54315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3" name="グループ化 532">
              <a:extLst>
                <a:ext uri="{FF2B5EF4-FFF2-40B4-BE49-F238E27FC236}">
                  <a16:creationId xmlns:a16="http://schemas.microsoft.com/office/drawing/2014/main" id="{BF1A3E8D-450A-5308-5BD2-675058D7A860}"/>
                </a:ext>
              </a:extLst>
            </p:cNvPr>
            <p:cNvGrpSpPr/>
            <p:nvPr/>
          </p:nvGrpSpPr>
          <p:grpSpPr>
            <a:xfrm>
              <a:off x="3928654" y="5561965"/>
              <a:ext cx="478717" cy="238960"/>
              <a:chOff x="5954459" y="3711319"/>
              <a:chExt cx="478717" cy="238960"/>
            </a:xfrm>
          </p:grpSpPr>
          <p:sp>
            <p:nvSpPr>
              <p:cNvPr id="534" name="フリーフォーム 103">
                <a:extLst>
                  <a:ext uri="{FF2B5EF4-FFF2-40B4-BE49-F238E27FC236}">
                    <a16:creationId xmlns:a16="http://schemas.microsoft.com/office/drawing/2014/main" id="{CC4A3D31-785D-1974-7328-A14203CFD796}"/>
                  </a:ext>
                </a:extLst>
              </p:cNvPr>
              <p:cNvSpPr/>
              <p:nvPr/>
            </p:nvSpPr>
            <p:spPr bwMode="auto">
              <a:xfrm>
                <a:off x="5954459" y="3711319"/>
                <a:ext cx="158203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535" name="直線コネクタ 534">
                <a:extLst>
                  <a:ext uri="{FF2B5EF4-FFF2-40B4-BE49-F238E27FC236}">
                    <a16:creationId xmlns:a16="http://schemas.microsoft.com/office/drawing/2014/main" id="{EC096AD3-942C-010A-0629-EF1B701383EC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069251" y="3721001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40" name="グループ化 539">
            <a:extLst>
              <a:ext uri="{FF2B5EF4-FFF2-40B4-BE49-F238E27FC236}">
                <a16:creationId xmlns:a16="http://schemas.microsoft.com/office/drawing/2014/main" id="{470AE550-47BB-92E2-0964-7DAD095C830C}"/>
              </a:ext>
            </a:extLst>
          </p:cNvPr>
          <p:cNvGrpSpPr/>
          <p:nvPr/>
        </p:nvGrpSpPr>
        <p:grpSpPr>
          <a:xfrm>
            <a:off x="2321092" y="2179984"/>
            <a:ext cx="533982" cy="761855"/>
            <a:chOff x="3958179" y="5452498"/>
            <a:chExt cx="533982" cy="761855"/>
          </a:xfrm>
        </p:grpSpPr>
        <p:grpSp>
          <p:nvGrpSpPr>
            <p:cNvPr id="541" name="グループ化 540">
              <a:extLst>
                <a:ext uri="{FF2B5EF4-FFF2-40B4-BE49-F238E27FC236}">
                  <a16:creationId xmlns:a16="http://schemas.microsoft.com/office/drawing/2014/main" id="{121A9B5E-9787-FE89-309C-0497AFB3E923}"/>
                </a:ext>
              </a:extLst>
            </p:cNvPr>
            <p:cNvGrpSpPr/>
            <p:nvPr/>
          </p:nvGrpSpPr>
          <p:grpSpPr>
            <a:xfrm>
              <a:off x="3958179" y="5452498"/>
              <a:ext cx="533982" cy="761855"/>
              <a:chOff x="4290795" y="5398140"/>
              <a:chExt cx="533982" cy="761855"/>
            </a:xfrm>
          </p:grpSpPr>
          <p:sp>
            <p:nvSpPr>
              <p:cNvPr id="545" name="正方形/長方形 544">
                <a:extLst>
                  <a:ext uri="{FF2B5EF4-FFF2-40B4-BE49-F238E27FC236}">
                    <a16:creationId xmlns:a16="http://schemas.microsoft.com/office/drawing/2014/main" id="{55D95162-A5E1-6A21-F970-53AE908898D3}"/>
                  </a:ext>
                </a:extLst>
              </p:cNvPr>
              <p:cNvSpPr/>
              <p:nvPr/>
            </p:nvSpPr>
            <p:spPr>
              <a:xfrm>
                <a:off x="4382146" y="5398140"/>
                <a:ext cx="338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  <a:latin typeface="ＭＳ Ｐゴシック"/>
                  </a:rPr>
                  <a:t>1</a:t>
                </a:r>
                <a:endParaRPr lang="ja-JP" altLang="en-US" sz="2400" dirty="0"/>
              </a:p>
            </p:txBody>
          </p:sp>
          <p:sp>
            <p:nvSpPr>
              <p:cNvPr id="546" name="正方形/長方形 545">
                <a:extLst>
                  <a:ext uri="{FF2B5EF4-FFF2-40B4-BE49-F238E27FC236}">
                    <a16:creationId xmlns:a16="http://schemas.microsoft.com/office/drawing/2014/main" id="{038E028C-B2E9-F3C6-85C9-001DA147D917}"/>
                  </a:ext>
                </a:extLst>
              </p:cNvPr>
              <p:cNvSpPr/>
              <p:nvPr/>
            </p:nvSpPr>
            <p:spPr>
              <a:xfrm>
                <a:off x="4290795" y="5698330"/>
                <a:ext cx="50879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３</a:t>
                </a:r>
                <a:endParaRPr lang="ja-JP" altLang="en-US" sz="2400" dirty="0"/>
              </a:p>
            </p:txBody>
          </p:sp>
          <p:cxnSp>
            <p:nvCxnSpPr>
              <p:cNvPr id="547" name="直線コネクタ 546">
                <a:extLst>
                  <a:ext uri="{FF2B5EF4-FFF2-40B4-BE49-F238E27FC236}">
                    <a16:creationId xmlns:a16="http://schemas.microsoft.com/office/drawing/2014/main" id="{218C857E-66A6-BF66-EE76-63231F7ACE4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37923" y="5768878"/>
                <a:ext cx="48685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2" name="グループ化 541">
              <a:extLst>
                <a:ext uri="{FF2B5EF4-FFF2-40B4-BE49-F238E27FC236}">
                  <a16:creationId xmlns:a16="http://schemas.microsoft.com/office/drawing/2014/main" id="{93DBE103-D7AC-B62C-4F09-3DDB44333398}"/>
                </a:ext>
              </a:extLst>
            </p:cNvPr>
            <p:cNvGrpSpPr/>
            <p:nvPr/>
          </p:nvGrpSpPr>
          <p:grpSpPr>
            <a:xfrm>
              <a:off x="4011369" y="5838553"/>
              <a:ext cx="354722" cy="238960"/>
              <a:chOff x="6037174" y="3987907"/>
              <a:chExt cx="354722" cy="238960"/>
            </a:xfrm>
          </p:grpSpPr>
          <p:sp>
            <p:nvSpPr>
              <p:cNvPr id="543" name="フリーフォーム 103">
                <a:extLst>
                  <a:ext uri="{FF2B5EF4-FFF2-40B4-BE49-F238E27FC236}">
                    <a16:creationId xmlns:a16="http://schemas.microsoft.com/office/drawing/2014/main" id="{21CBA9D2-276A-7C7C-54DD-782496F05B59}"/>
                  </a:ext>
                </a:extLst>
              </p:cNvPr>
              <p:cNvSpPr/>
              <p:nvPr/>
            </p:nvSpPr>
            <p:spPr bwMode="auto">
              <a:xfrm>
                <a:off x="6037174" y="3987907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544" name="直線コネクタ 543">
                <a:extLst>
                  <a:ext uri="{FF2B5EF4-FFF2-40B4-BE49-F238E27FC236}">
                    <a16:creationId xmlns:a16="http://schemas.microsoft.com/office/drawing/2014/main" id="{D7F6E1E0-F38D-1F04-6AC1-FBBF8C831BB4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149127" y="4003809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ABCFD107-2C80-6036-EC01-E446AC1409B5}"/>
              </a:ext>
            </a:extLst>
          </p:cNvPr>
          <p:cNvGrpSpPr/>
          <p:nvPr/>
        </p:nvGrpSpPr>
        <p:grpSpPr>
          <a:xfrm>
            <a:off x="3910599" y="1686268"/>
            <a:ext cx="589393" cy="706157"/>
            <a:chOff x="4330078" y="5449694"/>
            <a:chExt cx="589393" cy="706157"/>
          </a:xfrm>
        </p:grpSpPr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C32B85EF-2A9C-F1DD-3BAC-F07E11641F80}"/>
                </a:ext>
              </a:extLst>
            </p:cNvPr>
            <p:cNvSpPr/>
            <p:nvPr/>
          </p:nvSpPr>
          <p:spPr>
            <a:xfrm>
              <a:off x="4415415" y="5449694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2400" dirty="0"/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D90775B8-AB49-43E3-E5A9-02667C4F6F38}"/>
                </a:ext>
              </a:extLst>
            </p:cNvPr>
            <p:cNvSpPr/>
            <p:nvPr/>
          </p:nvSpPr>
          <p:spPr>
            <a:xfrm>
              <a:off x="4415415" y="5694186"/>
              <a:ext cx="39466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２</a:t>
              </a:r>
              <a:endParaRPr lang="ja-JP" altLang="en-US" sz="2400" dirty="0"/>
            </a:p>
          </p:txBody>
        </p:sp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3607D383-A9A6-A3ED-6922-715C1D0D200B}"/>
                </a:ext>
              </a:extLst>
            </p:cNvPr>
            <p:cNvCxnSpPr>
              <a:cxnSpLocks/>
            </p:cNvCxnSpPr>
            <p:nvPr/>
          </p:nvCxnSpPr>
          <p:spPr>
            <a:xfrm>
              <a:off x="4330078" y="5799978"/>
              <a:ext cx="58939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id="{6E7DFDFA-6B09-69CD-E0A4-1B0DAC842FF6}"/>
              </a:ext>
            </a:extLst>
          </p:cNvPr>
          <p:cNvGrpSpPr/>
          <p:nvPr/>
        </p:nvGrpSpPr>
        <p:grpSpPr>
          <a:xfrm>
            <a:off x="3923661" y="1214170"/>
            <a:ext cx="576331" cy="707348"/>
            <a:chOff x="3906794" y="5460512"/>
            <a:chExt cx="576331" cy="707348"/>
          </a:xfrm>
        </p:grpSpPr>
        <p:grpSp>
          <p:nvGrpSpPr>
            <p:cNvPr id="53" name="グループ化 52">
              <a:extLst>
                <a:ext uri="{FF2B5EF4-FFF2-40B4-BE49-F238E27FC236}">
                  <a16:creationId xmlns:a16="http://schemas.microsoft.com/office/drawing/2014/main" id="{E8561AD1-5726-B021-461B-322970D5F506}"/>
                </a:ext>
              </a:extLst>
            </p:cNvPr>
            <p:cNvGrpSpPr/>
            <p:nvPr/>
          </p:nvGrpSpPr>
          <p:grpSpPr>
            <a:xfrm>
              <a:off x="3906794" y="5460512"/>
              <a:ext cx="576331" cy="707348"/>
              <a:chOff x="4239410" y="5406154"/>
              <a:chExt cx="576331" cy="707348"/>
            </a:xfrm>
          </p:grpSpPr>
          <p:sp>
            <p:nvSpPr>
              <p:cNvPr id="57" name="正方形/長方形 56">
                <a:extLst>
                  <a:ext uri="{FF2B5EF4-FFF2-40B4-BE49-F238E27FC236}">
                    <a16:creationId xmlns:a16="http://schemas.microsoft.com/office/drawing/2014/main" id="{C0BEF97A-7B77-D2D4-4D4B-B6ED0FEB9607}"/>
                  </a:ext>
                </a:extLst>
              </p:cNvPr>
              <p:cNvSpPr/>
              <p:nvPr/>
            </p:nvSpPr>
            <p:spPr>
              <a:xfrm>
                <a:off x="4323298" y="5406154"/>
                <a:ext cx="49244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３</a:t>
                </a:r>
                <a:endParaRPr lang="ja-JP" altLang="en-US" sz="2400" dirty="0"/>
              </a:p>
            </p:txBody>
          </p:sp>
          <p:sp>
            <p:nvSpPr>
              <p:cNvPr id="58" name="正方形/長方形 57">
                <a:extLst>
                  <a:ext uri="{FF2B5EF4-FFF2-40B4-BE49-F238E27FC236}">
                    <a16:creationId xmlns:a16="http://schemas.microsoft.com/office/drawing/2014/main" id="{B837B02D-32F2-C68C-F4F1-961CD2228E13}"/>
                  </a:ext>
                </a:extLst>
              </p:cNvPr>
              <p:cNvSpPr/>
              <p:nvPr/>
            </p:nvSpPr>
            <p:spPr>
              <a:xfrm>
                <a:off x="4314589" y="5651837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  <a:endParaRPr lang="ja-JP" altLang="en-US" sz="2400" dirty="0"/>
              </a:p>
            </p:txBody>
          </p:sp>
          <p:cxnSp>
            <p:nvCxnSpPr>
              <p:cNvPr id="59" name="直線コネクタ 58">
                <a:extLst>
                  <a:ext uri="{FF2B5EF4-FFF2-40B4-BE49-F238E27FC236}">
                    <a16:creationId xmlns:a16="http://schemas.microsoft.com/office/drawing/2014/main" id="{52A07C05-5CD5-F58C-586C-485CA269EFA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39410" y="5768878"/>
                <a:ext cx="54315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グループ化 53">
              <a:extLst>
                <a:ext uri="{FF2B5EF4-FFF2-40B4-BE49-F238E27FC236}">
                  <a16:creationId xmlns:a16="http://schemas.microsoft.com/office/drawing/2014/main" id="{DD6FEBCA-42B3-5D6A-1EFF-87006E72F99E}"/>
                </a:ext>
              </a:extLst>
            </p:cNvPr>
            <p:cNvGrpSpPr/>
            <p:nvPr/>
          </p:nvGrpSpPr>
          <p:grpSpPr>
            <a:xfrm>
              <a:off x="3928654" y="5561965"/>
              <a:ext cx="478717" cy="238960"/>
              <a:chOff x="5954459" y="3711319"/>
              <a:chExt cx="478717" cy="238960"/>
            </a:xfrm>
          </p:grpSpPr>
          <p:sp>
            <p:nvSpPr>
              <p:cNvPr id="55" name="フリーフォーム 103">
                <a:extLst>
                  <a:ext uri="{FF2B5EF4-FFF2-40B4-BE49-F238E27FC236}">
                    <a16:creationId xmlns:a16="http://schemas.microsoft.com/office/drawing/2014/main" id="{BF86DDB7-7C58-412D-9B04-82D40E7EE84C}"/>
                  </a:ext>
                </a:extLst>
              </p:cNvPr>
              <p:cNvSpPr/>
              <p:nvPr/>
            </p:nvSpPr>
            <p:spPr bwMode="auto">
              <a:xfrm>
                <a:off x="5954459" y="3711319"/>
                <a:ext cx="158203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56" name="直線コネクタ 55">
                <a:extLst>
                  <a:ext uri="{FF2B5EF4-FFF2-40B4-BE49-F238E27FC236}">
                    <a16:creationId xmlns:a16="http://schemas.microsoft.com/office/drawing/2014/main" id="{DDE21CFC-0013-817F-0229-5F6C215DDE20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069251" y="3721001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C206E313-6105-12FD-86F4-DDFAA25A311A}"/>
              </a:ext>
            </a:extLst>
          </p:cNvPr>
          <p:cNvGrpSpPr/>
          <p:nvPr/>
        </p:nvGrpSpPr>
        <p:grpSpPr>
          <a:xfrm>
            <a:off x="3923928" y="2333798"/>
            <a:ext cx="842875" cy="461665"/>
            <a:chOff x="4066412" y="5615482"/>
            <a:chExt cx="842875" cy="461665"/>
          </a:xfrm>
        </p:grpSpPr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0AE3AA94-8CC8-3F13-7157-A4055AE2AEA4}"/>
                </a:ext>
              </a:extLst>
            </p:cNvPr>
            <p:cNvSpPr/>
            <p:nvPr/>
          </p:nvSpPr>
          <p:spPr>
            <a:xfrm>
              <a:off x="4066412" y="5615482"/>
              <a:ext cx="84287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 ３</a:t>
              </a:r>
              <a:endParaRPr lang="ja-JP" altLang="en-US" sz="2400" dirty="0"/>
            </a:p>
          </p:txBody>
        </p:sp>
        <p:grpSp>
          <p:nvGrpSpPr>
            <p:cNvPr id="62" name="グループ化 61">
              <a:extLst>
                <a:ext uri="{FF2B5EF4-FFF2-40B4-BE49-F238E27FC236}">
                  <a16:creationId xmlns:a16="http://schemas.microsoft.com/office/drawing/2014/main" id="{A20C9ADC-C939-F4A4-A2AF-F73BC5DCEAB0}"/>
                </a:ext>
              </a:extLst>
            </p:cNvPr>
            <p:cNvGrpSpPr/>
            <p:nvPr/>
          </p:nvGrpSpPr>
          <p:grpSpPr>
            <a:xfrm>
              <a:off x="4103984" y="5700100"/>
              <a:ext cx="354722" cy="238960"/>
              <a:chOff x="6129789" y="3849454"/>
              <a:chExt cx="354722" cy="238960"/>
            </a:xfrm>
          </p:grpSpPr>
          <p:sp>
            <p:nvSpPr>
              <p:cNvPr id="63" name="フリーフォーム 103">
                <a:extLst>
                  <a:ext uri="{FF2B5EF4-FFF2-40B4-BE49-F238E27FC236}">
                    <a16:creationId xmlns:a16="http://schemas.microsoft.com/office/drawing/2014/main" id="{65805AF0-EBCE-B931-F96B-D9B6855C13CB}"/>
                  </a:ext>
                </a:extLst>
              </p:cNvPr>
              <p:cNvSpPr/>
              <p:nvPr/>
            </p:nvSpPr>
            <p:spPr bwMode="auto">
              <a:xfrm>
                <a:off x="6129789" y="3849454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64" name="直線コネクタ 63">
                <a:extLst>
                  <a:ext uri="{FF2B5EF4-FFF2-40B4-BE49-F238E27FC236}">
                    <a16:creationId xmlns:a16="http://schemas.microsoft.com/office/drawing/2014/main" id="{862509EB-0BD0-9D86-562E-F712CD93A8B4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41742" y="3865356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7" name="グループ化 66">
            <a:extLst>
              <a:ext uri="{FF2B5EF4-FFF2-40B4-BE49-F238E27FC236}">
                <a16:creationId xmlns:a16="http://schemas.microsoft.com/office/drawing/2014/main" id="{89D8C099-4050-E057-ECA0-26290D9C51C4}"/>
              </a:ext>
            </a:extLst>
          </p:cNvPr>
          <p:cNvGrpSpPr/>
          <p:nvPr/>
        </p:nvGrpSpPr>
        <p:grpSpPr>
          <a:xfrm>
            <a:off x="2997349" y="1143794"/>
            <a:ext cx="894407" cy="767528"/>
            <a:chOff x="3997462" y="5448072"/>
            <a:chExt cx="894407" cy="767528"/>
          </a:xfrm>
        </p:grpSpPr>
        <p:grpSp>
          <p:nvGrpSpPr>
            <p:cNvPr id="69" name="グループ化 68">
              <a:extLst>
                <a:ext uri="{FF2B5EF4-FFF2-40B4-BE49-F238E27FC236}">
                  <a16:creationId xmlns:a16="http://schemas.microsoft.com/office/drawing/2014/main" id="{603AD935-49D7-9BA1-9344-5E3911EF9DFC}"/>
                </a:ext>
              </a:extLst>
            </p:cNvPr>
            <p:cNvGrpSpPr/>
            <p:nvPr/>
          </p:nvGrpSpPr>
          <p:grpSpPr>
            <a:xfrm>
              <a:off x="3997462" y="5448072"/>
              <a:ext cx="894407" cy="767528"/>
              <a:chOff x="4330078" y="5393714"/>
              <a:chExt cx="894407" cy="767528"/>
            </a:xfrm>
          </p:grpSpPr>
          <p:sp>
            <p:nvSpPr>
              <p:cNvPr id="81" name="正方形/長方形 80">
                <a:extLst>
                  <a:ext uri="{FF2B5EF4-FFF2-40B4-BE49-F238E27FC236}">
                    <a16:creationId xmlns:a16="http://schemas.microsoft.com/office/drawing/2014/main" id="{FB269917-D797-7AC9-F654-A19DB0ADD4B1}"/>
                  </a:ext>
                </a:extLst>
              </p:cNvPr>
              <p:cNvSpPr/>
              <p:nvPr/>
            </p:nvSpPr>
            <p:spPr>
              <a:xfrm>
                <a:off x="4467958" y="5393714"/>
                <a:ext cx="338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  <a:latin typeface="ＭＳ Ｐゴシック"/>
                  </a:rPr>
                  <a:t>1</a:t>
                </a:r>
                <a:endParaRPr lang="ja-JP" altLang="en-US" sz="2400" dirty="0"/>
              </a:p>
            </p:txBody>
          </p:sp>
          <p:sp>
            <p:nvSpPr>
              <p:cNvPr id="83" name="正方形/長方形 82">
                <a:extLst>
                  <a:ext uri="{FF2B5EF4-FFF2-40B4-BE49-F238E27FC236}">
                    <a16:creationId xmlns:a16="http://schemas.microsoft.com/office/drawing/2014/main" id="{BEC8A308-F6E6-57AC-ABEE-B8A0CCD6BE54}"/>
                  </a:ext>
                </a:extLst>
              </p:cNvPr>
              <p:cNvSpPr/>
              <p:nvPr/>
            </p:nvSpPr>
            <p:spPr>
              <a:xfrm>
                <a:off x="4381610" y="5699577"/>
                <a:ext cx="84287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２</a:t>
                </a:r>
                <a:endParaRPr lang="ja-JP" altLang="en-US" sz="2400" dirty="0"/>
              </a:p>
            </p:txBody>
          </p:sp>
          <p:cxnSp>
            <p:nvCxnSpPr>
              <p:cNvPr id="84" name="直線コネクタ 83">
                <a:extLst>
                  <a:ext uri="{FF2B5EF4-FFF2-40B4-BE49-F238E27FC236}">
                    <a16:creationId xmlns:a16="http://schemas.microsoft.com/office/drawing/2014/main" id="{1C7FCD95-DD71-9861-4DC7-9766743C3A0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30078" y="5768878"/>
                <a:ext cx="54919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グループ化 69">
              <a:extLst>
                <a:ext uri="{FF2B5EF4-FFF2-40B4-BE49-F238E27FC236}">
                  <a16:creationId xmlns:a16="http://schemas.microsoft.com/office/drawing/2014/main" id="{8B766585-98FD-75F3-46EC-183A9DEC99BB}"/>
                </a:ext>
              </a:extLst>
            </p:cNvPr>
            <p:cNvGrpSpPr/>
            <p:nvPr/>
          </p:nvGrpSpPr>
          <p:grpSpPr>
            <a:xfrm>
              <a:off x="4086566" y="5838553"/>
              <a:ext cx="354722" cy="238960"/>
              <a:chOff x="6112371" y="3987907"/>
              <a:chExt cx="354722" cy="238960"/>
            </a:xfrm>
          </p:grpSpPr>
          <p:sp>
            <p:nvSpPr>
              <p:cNvPr id="71" name="フリーフォーム 103">
                <a:extLst>
                  <a:ext uri="{FF2B5EF4-FFF2-40B4-BE49-F238E27FC236}">
                    <a16:creationId xmlns:a16="http://schemas.microsoft.com/office/drawing/2014/main" id="{42E47FE0-5E86-CA50-6965-31FECDDD44D6}"/>
                  </a:ext>
                </a:extLst>
              </p:cNvPr>
              <p:cNvSpPr/>
              <p:nvPr/>
            </p:nvSpPr>
            <p:spPr bwMode="auto">
              <a:xfrm>
                <a:off x="6112371" y="3987907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80" name="直線コネクタ 79">
                <a:extLst>
                  <a:ext uri="{FF2B5EF4-FFF2-40B4-BE49-F238E27FC236}">
                    <a16:creationId xmlns:a16="http://schemas.microsoft.com/office/drawing/2014/main" id="{B395ACAC-E852-3D30-1E05-67CB2A2120FB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24324" y="4003809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5" name="グループ化 84">
            <a:extLst>
              <a:ext uri="{FF2B5EF4-FFF2-40B4-BE49-F238E27FC236}">
                <a16:creationId xmlns:a16="http://schemas.microsoft.com/office/drawing/2014/main" id="{A86E2FB7-E14B-FC44-2FCC-6F6123C59428}"/>
              </a:ext>
            </a:extLst>
          </p:cNvPr>
          <p:cNvGrpSpPr/>
          <p:nvPr/>
        </p:nvGrpSpPr>
        <p:grpSpPr>
          <a:xfrm>
            <a:off x="3032334" y="1642389"/>
            <a:ext cx="894407" cy="767528"/>
            <a:chOff x="3997462" y="5448072"/>
            <a:chExt cx="894407" cy="767528"/>
          </a:xfrm>
        </p:grpSpPr>
        <p:grpSp>
          <p:nvGrpSpPr>
            <p:cNvPr id="86" name="グループ化 85">
              <a:extLst>
                <a:ext uri="{FF2B5EF4-FFF2-40B4-BE49-F238E27FC236}">
                  <a16:creationId xmlns:a16="http://schemas.microsoft.com/office/drawing/2014/main" id="{C11086ED-5543-A51D-D5C0-D256A4B92EB4}"/>
                </a:ext>
              </a:extLst>
            </p:cNvPr>
            <p:cNvGrpSpPr/>
            <p:nvPr/>
          </p:nvGrpSpPr>
          <p:grpSpPr>
            <a:xfrm>
              <a:off x="3997462" y="5448072"/>
              <a:ext cx="894407" cy="767528"/>
              <a:chOff x="4330078" y="5393714"/>
              <a:chExt cx="894407" cy="767528"/>
            </a:xfrm>
          </p:grpSpPr>
          <p:sp>
            <p:nvSpPr>
              <p:cNvPr id="90" name="正方形/長方形 89">
                <a:extLst>
                  <a:ext uri="{FF2B5EF4-FFF2-40B4-BE49-F238E27FC236}">
                    <a16:creationId xmlns:a16="http://schemas.microsoft.com/office/drawing/2014/main" id="{910154DC-A237-8558-6573-41CB400C5CB3}"/>
                  </a:ext>
                </a:extLst>
              </p:cNvPr>
              <p:cNvSpPr/>
              <p:nvPr/>
            </p:nvSpPr>
            <p:spPr>
              <a:xfrm>
                <a:off x="4467958" y="5393714"/>
                <a:ext cx="338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  <a:latin typeface="ＭＳ Ｐゴシック"/>
                  </a:rPr>
                  <a:t>1</a:t>
                </a:r>
                <a:endParaRPr lang="ja-JP" altLang="en-US" sz="2400" dirty="0"/>
              </a:p>
            </p:txBody>
          </p:sp>
          <p:sp>
            <p:nvSpPr>
              <p:cNvPr id="91" name="正方形/長方形 90">
                <a:extLst>
                  <a:ext uri="{FF2B5EF4-FFF2-40B4-BE49-F238E27FC236}">
                    <a16:creationId xmlns:a16="http://schemas.microsoft.com/office/drawing/2014/main" id="{B701125F-618B-900B-37A5-0C5C206DDA17}"/>
                  </a:ext>
                </a:extLst>
              </p:cNvPr>
              <p:cNvSpPr/>
              <p:nvPr/>
            </p:nvSpPr>
            <p:spPr>
              <a:xfrm>
                <a:off x="4381610" y="5699577"/>
                <a:ext cx="84287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２</a:t>
                </a:r>
                <a:endParaRPr lang="ja-JP" altLang="en-US" sz="2400" dirty="0"/>
              </a:p>
            </p:txBody>
          </p:sp>
          <p:cxnSp>
            <p:nvCxnSpPr>
              <p:cNvPr id="92" name="直線コネクタ 91">
                <a:extLst>
                  <a:ext uri="{FF2B5EF4-FFF2-40B4-BE49-F238E27FC236}">
                    <a16:creationId xmlns:a16="http://schemas.microsoft.com/office/drawing/2014/main" id="{441A7EDF-1619-CF84-7AF1-A3CE1A87CE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30078" y="5768878"/>
                <a:ext cx="54919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グループ化 86">
              <a:extLst>
                <a:ext uri="{FF2B5EF4-FFF2-40B4-BE49-F238E27FC236}">
                  <a16:creationId xmlns:a16="http://schemas.microsoft.com/office/drawing/2014/main" id="{0CF7620E-D1BD-1B73-ABD0-E83AF06161C2}"/>
                </a:ext>
              </a:extLst>
            </p:cNvPr>
            <p:cNvGrpSpPr/>
            <p:nvPr/>
          </p:nvGrpSpPr>
          <p:grpSpPr>
            <a:xfrm>
              <a:off x="4086566" y="5838553"/>
              <a:ext cx="354722" cy="238960"/>
              <a:chOff x="6112371" y="3987907"/>
              <a:chExt cx="354722" cy="238960"/>
            </a:xfrm>
          </p:grpSpPr>
          <p:sp>
            <p:nvSpPr>
              <p:cNvPr id="88" name="フリーフォーム 103">
                <a:extLst>
                  <a:ext uri="{FF2B5EF4-FFF2-40B4-BE49-F238E27FC236}">
                    <a16:creationId xmlns:a16="http://schemas.microsoft.com/office/drawing/2014/main" id="{0CDF5AF5-DC39-2FD9-77FF-0F350C3D73C6}"/>
                  </a:ext>
                </a:extLst>
              </p:cNvPr>
              <p:cNvSpPr/>
              <p:nvPr/>
            </p:nvSpPr>
            <p:spPr bwMode="auto">
              <a:xfrm>
                <a:off x="6112371" y="3987907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89" name="直線コネクタ 88">
                <a:extLst>
                  <a:ext uri="{FF2B5EF4-FFF2-40B4-BE49-F238E27FC236}">
                    <a16:creationId xmlns:a16="http://schemas.microsoft.com/office/drawing/2014/main" id="{1135D6FC-2EF9-D28B-09E8-F1DED8DB99D9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24324" y="4003809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3" name="正方形/長方形 92">
            <a:extLst>
              <a:ext uri="{FF2B5EF4-FFF2-40B4-BE49-F238E27FC236}">
                <a16:creationId xmlns:a16="http://schemas.microsoft.com/office/drawing/2014/main" id="{1C02C756-146A-F024-9F3D-FCDCAB34452D}"/>
              </a:ext>
            </a:extLst>
          </p:cNvPr>
          <p:cNvSpPr/>
          <p:nvPr/>
        </p:nvSpPr>
        <p:spPr>
          <a:xfrm>
            <a:off x="3175273" y="2348880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>
                <a:solidFill>
                  <a:prstClr val="black"/>
                </a:solidFill>
                <a:latin typeface="ＭＳ Ｐゴシック"/>
              </a:rPr>
              <a:t>1</a:t>
            </a:r>
            <a:endParaRPr lang="ja-JP" altLang="en-US" sz="2400" dirty="0"/>
          </a:p>
        </p:txBody>
      </p:sp>
      <p:grpSp>
        <p:nvGrpSpPr>
          <p:cNvPr id="112" name="グループ化 111">
            <a:extLst>
              <a:ext uri="{FF2B5EF4-FFF2-40B4-BE49-F238E27FC236}">
                <a16:creationId xmlns:a16="http://schemas.microsoft.com/office/drawing/2014/main" id="{BCFA7764-91BA-A3A4-C421-36E31EEC3FE8}"/>
              </a:ext>
            </a:extLst>
          </p:cNvPr>
          <p:cNvGrpSpPr/>
          <p:nvPr/>
        </p:nvGrpSpPr>
        <p:grpSpPr>
          <a:xfrm>
            <a:off x="2372955" y="3521301"/>
            <a:ext cx="1633614" cy="484802"/>
            <a:chOff x="1046286" y="3644822"/>
            <a:chExt cx="1633614" cy="484802"/>
          </a:xfrm>
        </p:grpSpPr>
        <p:sp>
          <p:nvSpPr>
            <p:cNvPr id="113" name="正方形/長方形 112">
              <a:extLst>
                <a:ext uri="{FF2B5EF4-FFF2-40B4-BE49-F238E27FC236}">
                  <a16:creationId xmlns:a16="http://schemas.microsoft.com/office/drawing/2014/main" id="{F15D960B-848F-7AD5-5668-AC8A17CF2E15}"/>
                </a:ext>
              </a:extLst>
            </p:cNvPr>
            <p:cNvSpPr/>
            <p:nvPr/>
          </p:nvSpPr>
          <p:spPr>
            <a:xfrm>
              <a:off x="1046286" y="3656428"/>
              <a:ext cx="163361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（－１，　　）</a:t>
              </a:r>
              <a:endParaRPr lang="en-US" altLang="ja-JP" sz="2400" dirty="0"/>
            </a:p>
          </p:txBody>
        </p:sp>
        <p:sp>
          <p:nvSpPr>
            <p:cNvPr id="121" name="Text Box 22">
              <a:extLst>
                <a:ext uri="{FF2B5EF4-FFF2-40B4-BE49-F238E27FC236}">
                  <a16:creationId xmlns:a16="http://schemas.microsoft.com/office/drawing/2014/main" id="{1C82FC9D-7FE8-F909-87D1-D2C57698DB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26669" y="3644822"/>
              <a:ext cx="580877" cy="48480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400" dirty="0">
                  <a:latin typeface="+mn-ea"/>
                  <a:ea typeface="+mn-ea"/>
                </a:rPr>
                <a:t>１</a:t>
              </a:r>
            </a:p>
          </p:txBody>
        </p:sp>
      </p:grpSp>
      <p:grpSp>
        <p:nvGrpSpPr>
          <p:cNvPr id="122" name="グループ化 121">
            <a:extLst>
              <a:ext uri="{FF2B5EF4-FFF2-40B4-BE49-F238E27FC236}">
                <a16:creationId xmlns:a16="http://schemas.microsoft.com/office/drawing/2014/main" id="{CB38A581-740A-3664-067C-86E5D47E3FC7}"/>
              </a:ext>
            </a:extLst>
          </p:cNvPr>
          <p:cNvGrpSpPr/>
          <p:nvPr/>
        </p:nvGrpSpPr>
        <p:grpSpPr>
          <a:xfrm>
            <a:off x="5480109" y="1206531"/>
            <a:ext cx="576331" cy="707348"/>
            <a:chOff x="3906794" y="5460512"/>
            <a:chExt cx="576331" cy="707348"/>
          </a:xfrm>
        </p:grpSpPr>
        <p:grpSp>
          <p:nvGrpSpPr>
            <p:cNvPr id="123" name="グループ化 122">
              <a:extLst>
                <a:ext uri="{FF2B5EF4-FFF2-40B4-BE49-F238E27FC236}">
                  <a16:creationId xmlns:a16="http://schemas.microsoft.com/office/drawing/2014/main" id="{B9D22EF9-2A0B-B072-067E-46E31A8BCC8E}"/>
                </a:ext>
              </a:extLst>
            </p:cNvPr>
            <p:cNvGrpSpPr/>
            <p:nvPr/>
          </p:nvGrpSpPr>
          <p:grpSpPr>
            <a:xfrm>
              <a:off x="3906794" y="5460512"/>
              <a:ext cx="576331" cy="707348"/>
              <a:chOff x="4239410" y="5406154"/>
              <a:chExt cx="576331" cy="707348"/>
            </a:xfrm>
          </p:grpSpPr>
          <p:sp>
            <p:nvSpPr>
              <p:cNvPr id="160" name="正方形/長方形 159">
                <a:extLst>
                  <a:ext uri="{FF2B5EF4-FFF2-40B4-BE49-F238E27FC236}">
                    <a16:creationId xmlns:a16="http://schemas.microsoft.com/office/drawing/2014/main" id="{8BD26B11-A056-C7DD-E1E6-F0C378E61B1F}"/>
                  </a:ext>
                </a:extLst>
              </p:cNvPr>
              <p:cNvSpPr/>
              <p:nvPr/>
            </p:nvSpPr>
            <p:spPr>
              <a:xfrm>
                <a:off x="4323298" y="5406154"/>
                <a:ext cx="49244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３</a:t>
                </a:r>
                <a:endParaRPr lang="ja-JP" altLang="en-US" sz="2400" dirty="0"/>
              </a:p>
            </p:txBody>
          </p:sp>
          <p:sp>
            <p:nvSpPr>
              <p:cNvPr id="161" name="正方形/長方形 160">
                <a:extLst>
                  <a:ext uri="{FF2B5EF4-FFF2-40B4-BE49-F238E27FC236}">
                    <a16:creationId xmlns:a16="http://schemas.microsoft.com/office/drawing/2014/main" id="{02FC7220-8FB2-F870-A5B3-D6E10EFE593A}"/>
                  </a:ext>
                </a:extLst>
              </p:cNvPr>
              <p:cNvSpPr/>
              <p:nvPr/>
            </p:nvSpPr>
            <p:spPr>
              <a:xfrm>
                <a:off x="4314589" y="5651837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  <a:endParaRPr lang="ja-JP" altLang="en-US" sz="2400" dirty="0"/>
              </a:p>
            </p:txBody>
          </p:sp>
          <p:cxnSp>
            <p:nvCxnSpPr>
              <p:cNvPr id="162" name="直線コネクタ 161">
                <a:extLst>
                  <a:ext uri="{FF2B5EF4-FFF2-40B4-BE49-F238E27FC236}">
                    <a16:creationId xmlns:a16="http://schemas.microsoft.com/office/drawing/2014/main" id="{CEEE7159-E7B8-A13F-D88E-75197FA301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39410" y="5768878"/>
                <a:ext cx="54315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4" name="グループ化 123">
              <a:extLst>
                <a:ext uri="{FF2B5EF4-FFF2-40B4-BE49-F238E27FC236}">
                  <a16:creationId xmlns:a16="http://schemas.microsoft.com/office/drawing/2014/main" id="{1ABC2DB2-D8F1-4127-9CAC-FA6BEF1E8112}"/>
                </a:ext>
              </a:extLst>
            </p:cNvPr>
            <p:cNvGrpSpPr/>
            <p:nvPr/>
          </p:nvGrpSpPr>
          <p:grpSpPr>
            <a:xfrm>
              <a:off x="3928654" y="5561965"/>
              <a:ext cx="478717" cy="238960"/>
              <a:chOff x="5954459" y="3711319"/>
              <a:chExt cx="478717" cy="238960"/>
            </a:xfrm>
          </p:grpSpPr>
          <p:sp>
            <p:nvSpPr>
              <p:cNvPr id="125" name="フリーフォーム 103">
                <a:extLst>
                  <a:ext uri="{FF2B5EF4-FFF2-40B4-BE49-F238E27FC236}">
                    <a16:creationId xmlns:a16="http://schemas.microsoft.com/office/drawing/2014/main" id="{37D0C675-4531-CD22-19A6-10F2CF81A86F}"/>
                  </a:ext>
                </a:extLst>
              </p:cNvPr>
              <p:cNvSpPr/>
              <p:nvPr/>
            </p:nvSpPr>
            <p:spPr bwMode="auto">
              <a:xfrm>
                <a:off x="5954459" y="3711319"/>
                <a:ext cx="158203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126" name="直線コネクタ 125">
                <a:extLst>
                  <a:ext uri="{FF2B5EF4-FFF2-40B4-BE49-F238E27FC236}">
                    <a16:creationId xmlns:a16="http://schemas.microsoft.com/office/drawing/2014/main" id="{7DAD441F-5BE4-D1F6-4DA6-14BEFF1D6508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069251" y="3721001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3" name="グループ化 162">
            <a:extLst>
              <a:ext uri="{FF2B5EF4-FFF2-40B4-BE49-F238E27FC236}">
                <a16:creationId xmlns:a16="http://schemas.microsoft.com/office/drawing/2014/main" id="{1E1F2933-833B-833D-A6E2-C847071C6636}"/>
              </a:ext>
            </a:extLst>
          </p:cNvPr>
          <p:cNvGrpSpPr/>
          <p:nvPr/>
        </p:nvGrpSpPr>
        <p:grpSpPr>
          <a:xfrm>
            <a:off x="5273880" y="1678064"/>
            <a:ext cx="882296" cy="706157"/>
            <a:chOff x="3927780" y="5449694"/>
            <a:chExt cx="882296" cy="706157"/>
          </a:xfrm>
        </p:grpSpPr>
        <p:sp>
          <p:nvSpPr>
            <p:cNvPr id="164" name="正方形/長方形 163">
              <a:extLst>
                <a:ext uri="{FF2B5EF4-FFF2-40B4-BE49-F238E27FC236}">
                  <a16:creationId xmlns:a16="http://schemas.microsoft.com/office/drawing/2014/main" id="{6500006B-61E7-3AE6-9513-1D6451E7AC5A}"/>
                </a:ext>
              </a:extLst>
            </p:cNvPr>
            <p:cNvSpPr/>
            <p:nvPr/>
          </p:nvSpPr>
          <p:spPr>
            <a:xfrm>
              <a:off x="4415415" y="5449694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2400" dirty="0"/>
            </a:p>
          </p:txBody>
        </p:sp>
        <p:sp>
          <p:nvSpPr>
            <p:cNvPr id="165" name="正方形/長方形 164">
              <a:extLst>
                <a:ext uri="{FF2B5EF4-FFF2-40B4-BE49-F238E27FC236}">
                  <a16:creationId xmlns:a16="http://schemas.microsoft.com/office/drawing/2014/main" id="{F8D73B3B-B01A-1F00-0A60-E7C557C4AA62}"/>
                </a:ext>
              </a:extLst>
            </p:cNvPr>
            <p:cNvSpPr/>
            <p:nvPr/>
          </p:nvSpPr>
          <p:spPr>
            <a:xfrm>
              <a:off x="4415415" y="5694186"/>
              <a:ext cx="39466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２</a:t>
              </a:r>
              <a:endParaRPr lang="ja-JP" altLang="en-US" sz="2400" dirty="0"/>
            </a:p>
          </p:txBody>
        </p:sp>
        <p:cxnSp>
          <p:nvCxnSpPr>
            <p:cNvPr id="166" name="直線コネクタ 165">
              <a:extLst>
                <a:ext uri="{FF2B5EF4-FFF2-40B4-BE49-F238E27FC236}">
                  <a16:creationId xmlns:a16="http://schemas.microsoft.com/office/drawing/2014/main" id="{68CE6A07-A8F5-5B0A-2D10-64A676C89D08}"/>
                </a:ext>
              </a:extLst>
            </p:cNvPr>
            <p:cNvCxnSpPr>
              <a:cxnSpLocks/>
            </p:cNvCxnSpPr>
            <p:nvPr/>
          </p:nvCxnSpPr>
          <p:spPr>
            <a:xfrm>
              <a:off x="4399416" y="5808055"/>
              <a:ext cx="38100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7" name="正方形/長方形 166">
              <a:extLst>
                <a:ext uri="{FF2B5EF4-FFF2-40B4-BE49-F238E27FC236}">
                  <a16:creationId xmlns:a16="http://schemas.microsoft.com/office/drawing/2014/main" id="{D4F37D30-7399-593E-CCCC-B976EA668068}"/>
                </a:ext>
              </a:extLst>
            </p:cNvPr>
            <p:cNvSpPr/>
            <p:nvPr/>
          </p:nvSpPr>
          <p:spPr>
            <a:xfrm>
              <a:off x="3927780" y="5577800"/>
              <a:ext cx="39466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－</a:t>
              </a:r>
              <a:endParaRPr lang="ja-JP" altLang="en-US" sz="2400" dirty="0"/>
            </a:p>
          </p:txBody>
        </p:sp>
      </p:grpSp>
      <p:grpSp>
        <p:nvGrpSpPr>
          <p:cNvPr id="170" name="グループ化 169">
            <a:extLst>
              <a:ext uri="{FF2B5EF4-FFF2-40B4-BE49-F238E27FC236}">
                <a16:creationId xmlns:a16="http://schemas.microsoft.com/office/drawing/2014/main" id="{56465CB1-3820-2FBB-1525-85DC7F673D6C}"/>
              </a:ext>
            </a:extLst>
          </p:cNvPr>
          <p:cNvGrpSpPr/>
          <p:nvPr/>
        </p:nvGrpSpPr>
        <p:grpSpPr>
          <a:xfrm>
            <a:off x="5292318" y="2309125"/>
            <a:ext cx="935866" cy="477033"/>
            <a:chOff x="3694911" y="5600114"/>
            <a:chExt cx="935866" cy="477033"/>
          </a:xfrm>
        </p:grpSpPr>
        <p:sp>
          <p:nvSpPr>
            <p:cNvPr id="171" name="正方形/長方形 170">
              <a:extLst>
                <a:ext uri="{FF2B5EF4-FFF2-40B4-BE49-F238E27FC236}">
                  <a16:creationId xmlns:a16="http://schemas.microsoft.com/office/drawing/2014/main" id="{D0E0DB16-42F9-B23D-FD73-0B87DE093F6C}"/>
                </a:ext>
              </a:extLst>
            </p:cNvPr>
            <p:cNvSpPr/>
            <p:nvPr/>
          </p:nvSpPr>
          <p:spPr>
            <a:xfrm>
              <a:off x="4066412" y="5615482"/>
              <a:ext cx="56436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 ３</a:t>
              </a:r>
              <a:endParaRPr lang="ja-JP" altLang="en-US" sz="2400" dirty="0"/>
            </a:p>
          </p:txBody>
        </p:sp>
        <p:grpSp>
          <p:nvGrpSpPr>
            <p:cNvPr id="172" name="グループ化 171">
              <a:extLst>
                <a:ext uri="{FF2B5EF4-FFF2-40B4-BE49-F238E27FC236}">
                  <a16:creationId xmlns:a16="http://schemas.microsoft.com/office/drawing/2014/main" id="{05739D5E-EA77-2DC0-3F98-BF7D60C22BC9}"/>
                </a:ext>
              </a:extLst>
            </p:cNvPr>
            <p:cNvGrpSpPr/>
            <p:nvPr/>
          </p:nvGrpSpPr>
          <p:grpSpPr>
            <a:xfrm>
              <a:off x="4103984" y="5700100"/>
              <a:ext cx="354722" cy="238960"/>
              <a:chOff x="6129789" y="3849454"/>
              <a:chExt cx="354722" cy="238960"/>
            </a:xfrm>
          </p:grpSpPr>
          <p:sp>
            <p:nvSpPr>
              <p:cNvPr id="173" name="フリーフォーム 103">
                <a:extLst>
                  <a:ext uri="{FF2B5EF4-FFF2-40B4-BE49-F238E27FC236}">
                    <a16:creationId xmlns:a16="http://schemas.microsoft.com/office/drawing/2014/main" id="{13F4C86C-CDD8-1BA2-E9C1-CD14B28F697D}"/>
                  </a:ext>
                </a:extLst>
              </p:cNvPr>
              <p:cNvSpPr/>
              <p:nvPr/>
            </p:nvSpPr>
            <p:spPr bwMode="auto">
              <a:xfrm>
                <a:off x="6129789" y="3849454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174" name="直線コネクタ 173">
                <a:extLst>
                  <a:ext uri="{FF2B5EF4-FFF2-40B4-BE49-F238E27FC236}">
                    <a16:creationId xmlns:a16="http://schemas.microsoft.com/office/drawing/2014/main" id="{A4318C53-6138-3A72-3C70-AD2714A1E07E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41742" y="3865356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5" name="正方形/長方形 174">
              <a:extLst>
                <a:ext uri="{FF2B5EF4-FFF2-40B4-BE49-F238E27FC236}">
                  <a16:creationId xmlns:a16="http://schemas.microsoft.com/office/drawing/2014/main" id="{DFD95EB1-7070-A5F4-50C8-DD9D8CDA9CFF}"/>
                </a:ext>
              </a:extLst>
            </p:cNvPr>
            <p:cNvSpPr/>
            <p:nvPr/>
          </p:nvSpPr>
          <p:spPr>
            <a:xfrm>
              <a:off x="3694911" y="5600114"/>
              <a:ext cx="56436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－</a:t>
              </a:r>
              <a:endParaRPr lang="ja-JP" altLang="en-US" sz="2400" dirty="0"/>
            </a:p>
          </p:txBody>
        </p:sp>
      </p:grpSp>
      <p:grpSp>
        <p:nvGrpSpPr>
          <p:cNvPr id="168" name="グループ化 167">
            <a:extLst>
              <a:ext uri="{FF2B5EF4-FFF2-40B4-BE49-F238E27FC236}">
                <a16:creationId xmlns:a16="http://schemas.microsoft.com/office/drawing/2014/main" id="{EC2A021A-CF64-024C-E802-A6ABDF3DE47D}"/>
              </a:ext>
            </a:extLst>
          </p:cNvPr>
          <p:cNvGrpSpPr/>
          <p:nvPr/>
        </p:nvGrpSpPr>
        <p:grpSpPr>
          <a:xfrm>
            <a:off x="5056701" y="3189826"/>
            <a:ext cx="3547747" cy="461665"/>
            <a:chOff x="-31965" y="2061874"/>
            <a:chExt cx="3547747" cy="461665"/>
          </a:xfrm>
        </p:grpSpPr>
        <p:sp>
          <p:nvSpPr>
            <p:cNvPr id="169" name="正方形/長方形 168">
              <a:extLst>
                <a:ext uri="{FF2B5EF4-FFF2-40B4-BE49-F238E27FC236}">
                  <a16:creationId xmlns:a16="http://schemas.microsoft.com/office/drawing/2014/main" id="{35EA7AD8-90BC-E885-0096-D8EABB9C3FD4}"/>
                </a:ext>
              </a:extLst>
            </p:cNvPr>
            <p:cNvSpPr/>
            <p:nvPr/>
          </p:nvSpPr>
          <p:spPr>
            <a:xfrm>
              <a:off x="-31965" y="2061874"/>
              <a:ext cx="354774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半円の半径を  ２ とすると</a:t>
              </a:r>
              <a:endParaRPr lang="en-US" altLang="ja-JP" sz="2400" dirty="0"/>
            </a:p>
          </p:txBody>
        </p:sp>
        <p:grpSp>
          <p:nvGrpSpPr>
            <p:cNvPr id="176" name="グループ化 175">
              <a:extLst>
                <a:ext uri="{FF2B5EF4-FFF2-40B4-BE49-F238E27FC236}">
                  <a16:creationId xmlns:a16="http://schemas.microsoft.com/office/drawing/2014/main" id="{DFA0BEC6-4E81-4DD6-4D47-5FECCCA28CA0}"/>
                </a:ext>
              </a:extLst>
            </p:cNvPr>
            <p:cNvGrpSpPr/>
            <p:nvPr/>
          </p:nvGrpSpPr>
          <p:grpSpPr>
            <a:xfrm>
              <a:off x="1809949" y="2132365"/>
              <a:ext cx="487827" cy="284603"/>
              <a:chOff x="4967916" y="1646313"/>
              <a:chExt cx="487827" cy="284603"/>
            </a:xfrm>
          </p:grpSpPr>
          <p:sp>
            <p:nvSpPr>
              <p:cNvPr id="177" name="フリーフォーム 100">
                <a:extLst>
                  <a:ext uri="{FF2B5EF4-FFF2-40B4-BE49-F238E27FC236}">
                    <a16:creationId xmlns:a16="http://schemas.microsoft.com/office/drawing/2014/main" id="{A7489F13-D075-CD7C-E3B5-D1518345887B}"/>
                  </a:ext>
                </a:extLst>
              </p:cNvPr>
              <p:cNvSpPr/>
              <p:nvPr/>
            </p:nvSpPr>
            <p:spPr bwMode="auto">
              <a:xfrm>
                <a:off x="4967916" y="1646313"/>
                <a:ext cx="145710" cy="284603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178" name="直線コネクタ 177">
                <a:extLst>
                  <a:ext uri="{FF2B5EF4-FFF2-40B4-BE49-F238E27FC236}">
                    <a16:creationId xmlns:a16="http://schemas.microsoft.com/office/drawing/2014/main" id="{1B414B0F-B17F-525F-E466-40C6A796AD9D}"/>
                  </a:ext>
                </a:extLst>
              </p:cNvPr>
              <p:cNvCxnSpPr/>
              <p:nvPr/>
            </p:nvCxnSpPr>
            <p:spPr bwMode="auto">
              <a:xfrm>
                <a:off x="5095703" y="1662215"/>
                <a:ext cx="36004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95" name="グループ化 294">
            <a:extLst>
              <a:ext uri="{FF2B5EF4-FFF2-40B4-BE49-F238E27FC236}">
                <a16:creationId xmlns:a16="http://schemas.microsoft.com/office/drawing/2014/main" id="{E0666B11-1564-C532-1F80-58E4431ED251}"/>
              </a:ext>
            </a:extLst>
          </p:cNvPr>
          <p:cNvGrpSpPr/>
          <p:nvPr/>
        </p:nvGrpSpPr>
        <p:grpSpPr>
          <a:xfrm>
            <a:off x="7030022" y="3523833"/>
            <a:ext cx="1862455" cy="1405151"/>
            <a:chOff x="6012160" y="1688035"/>
            <a:chExt cx="2245082" cy="2514036"/>
          </a:xfrm>
        </p:grpSpPr>
        <p:grpSp>
          <p:nvGrpSpPr>
            <p:cNvPr id="296" name="グループ化 295">
              <a:extLst>
                <a:ext uri="{FF2B5EF4-FFF2-40B4-BE49-F238E27FC236}">
                  <a16:creationId xmlns:a16="http://schemas.microsoft.com/office/drawing/2014/main" id="{320D25AA-B5CC-435A-FB9C-60F19F79E6EA}"/>
                </a:ext>
              </a:extLst>
            </p:cNvPr>
            <p:cNvGrpSpPr/>
            <p:nvPr/>
          </p:nvGrpSpPr>
          <p:grpSpPr>
            <a:xfrm>
              <a:off x="6521216" y="1701243"/>
              <a:ext cx="1626956" cy="2500828"/>
              <a:chOff x="3640767" y="4660011"/>
              <a:chExt cx="1626956" cy="2500828"/>
            </a:xfrm>
          </p:grpSpPr>
          <p:grpSp>
            <p:nvGrpSpPr>
              <p:cNvPr id="298" name="グループ化 297">
                <a:extLst>
                  <a:ext uri="{FF2B5EF4-FFF2-40B4-BE49-F238E27FC236}">
                    <a16:creationId xmlns:a16="http://schemas.microsoft.com/office/drawing/2014/main" id="{14C94C1D-C996-2CA1-19EC-CD7100D76C15}"/>
                  </a:ext>
                </a:extLst>
              </p:cNvPr>
              <p:cNvGrpSpPr/>
              <p:nvPr/>
            </p:nvGrpSpPr>
            <p:grpSpPr>
              <a:xfrm>
                <a:off x="3901172" y="4660011"/>
                <a:ext cx="1105854" cy="1785085"/>
                <a:chOff x="6447694" y="344675"/>
                <a:chExt cx="623135" cy="1785085"/>
              </a:xfrm>
              <a:solidFill>
                <a:srgbClr val="FFFF99">
                  <a:alpha val="53000"/>
                </a:srgbClr>
              </a:solidFill>
            </p:grpSpPr>
            <p:sp>
              <p:nvSpPr>
                <p:cNvPr id="315" name="直角三角形 314">
                  <a:extLst>
                    <a:ext uri="{FF2B5EF4-FFF2-40B4-BE49-F238E27FC236}">
                      <a16:creationId xmlns:a16="http://schemas.microsoft.com/office/drawing/2014/main" id="{466C88B6-357A-15DA-679F-9C012400383D}"/>
                    </a:ext>
                  </a:extLst>
                </p:cNvPr>
                <p:cNvSpPr/>
                <p:nvPr/>
              </p:nvSpPr>
              <p:spPr>
                <a:xfrm>
                  <a:off x="6447694" y="344675"/>
                  <a:ext cx="623135" cy="1785085"/>
                </a:xfrm>
                <a:prstGeom prst="rt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316" name="グループ化 315">
                  <a:extLst>
                    <a:ext uri="{FF2B5EF4-FFF2-40B4-BE49-F238E27FC236}">
                      <a16:creationId xmlns:a16="http://schemas.microsoft.com/office/drawing/2014/main" id="{E55C8D5A-F4A4-836A-12D1-AFFB40D2C589}"/>
                    </a:ext>
                  </a:extLst>
                </p:cNvPr>
                <p:cNvGrpSpPr/>
                <p:nvPr/>
              </p:nvGrpSpPr>
              <p:grpSpPr>
                <a:xfrm>
                  <a:off x="6447704" y="1890677"/>
                  <a:ext cx="97821" cy="230064"/>
                  <a:chOff x="1591006" y="2802986"/>
                  <a:chExt cx="94532" cy="222329"/>
                </a:xfrm>
                <a:grpFill/>
              </p:grpSpPr>
              <p:cxnSp>
                <p:nvCxnSpPr>
                  <p:cNvPr id="317" name="直線コネクタ 316">
                    <a:extLst>
                      <a:ext uri="{FF2B5EF4-FFF2-40B4-BE49-F238E27FC236}">
                        <a16:creationId xmlns:a16="http://schemas.microsoft.com/office/drawing/2014/main" id="{93728649-36D5-CDF3-BDDC-A5360E3CEA4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591006" y="2802986"/>
                    <a:ext cx="94532" cy="0"/>
                  </a:xfrm>
                  <a:prstGeom prst="line">
                    <a:avLst/>
                  </a:prstGeom>
                  <a:grpFill/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8" name="直線コネクタ 317">
                    <a:extLst>
                      <a:ext uri="{FF2B5EF4-FFF2-40B4-BE49-F238E27FC236}">
                        <a16:creationId xmlns:a16="http://schemas.microsoft.com/office/drawing/2014/main" id="{E2CB0513-A5BC-D7CE-BCF5-80D9EB75687F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685532" y="2802989"/>
                    <a:ext cx="0" cy="222326"/>
                  </a:xfrm>
                  <a:prstGeom prst="line">
                    <a:avLst/>
                  </a:prstGeom>
                  <a:grpFill/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299" name="円弧 298">
                <a:extLst>
                  <a:ext uri="{FF2B5EF4-FFF2-40B4-BE49-F238E27FC236}">
                    <a16:creationId xmlns:a16="http://schemas.microsoft.com/office/drawing/2014/main" id="{E3DC78AB-1817-A13C-D36A-35D81C3833CA}"/>
                  </a:ext>
                </a:extLst>
              </p:cNvPr>
              <p:cNvSpPr/>
              <p:nvPr/>
            </p:nvSpPr>
            <p:spPr bwMode="auto">
              <a:xfrm>
                <a:off x="4761359" y="6055145"/>
                <a:ext cx="506364" cy="790995"/>
              </a:xfrm>
              <a:prstGeom prst="arc">
                <a:avLst>
                  <a:gd name="adj1" fmla="val 10860793"/>
                  <a:gd name="adj2" fmla="val 13651457"/>
                </a:avLst>
              </a:prstGeom>
              <a:solidFill>
                <a:srgbClr val="14F8F8"/>
              </a:solidFill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308" name="Text Box 22">
                <a:extLst>
                  <a:ext uri="{FF2B5EF4-FFF2-40B4-BE49-F238E27FC236}">
                    <a16:creationId xmlns:a16="http://schemas.microsoft.com/office/drawing/2014/main" id="{435E6715-CD36-0049-95BC-E3AFA8B1592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48377" y="5952323"/>
                <a:ext cx="880038" cy="731332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４５</a:t>
                </a:r>
                <a:r>
                  <a:rPr lang="en-US" altLang="ja-JP" dirty="0">
                    <a:latin typeface="+mn-ea"/>
                    <a:ea typeface="+mn-ea"/>
                  </a:rPr>
                  <a:t>°</a:t>
                </a:r>
                <a:endParaRPr lang="ja-JP" altLang="en-US" dirty="0">
                  <a:latin typeface="+mn-ea"/>
                  <a:ea typeface="+mn-ea"/>
                </a:endParaRPr>
              </a:p>
            </p:txBody>
          </p:sp>
          <p:sp>
            <p:nvSpPr>
              <p:cNvPr id="309" name="Text Box 22">
                <a:extLst>
                  <a:ext uri="{FF2B5EF4-FFF2-40B4-BE49-F238E27FC236}">
                    <a16:creationId xmlns:a16="http://schemas.microsoft.com/office/drawing/2014/main" id="{13032072-E396-5564-F8B7-E9548BBCF8D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48377" y="6334848"/>
                <a:ext cx="347206" cy="825991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１</a:t>
                </a:r>
              </a:p>
            </p:txBody>
          </p:sp>
          <p:sp>
            <p:nvSpPr>
              <p:cNvPr id="310" name="Text Box 22">
                <a:extLst>
                  <a:ext uri="{FF2B5EF4-FFF2-40B4-BE49-F238E27FC236}">
                    <a16:creationId xmlns:a16="http://schemas.microsoft.com/office/drawing/2014/main" id="{531B4A1A-322B-6C9A-D9B4-E35EF39A0D7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41503" y="5175345"/>
                <a:ext cx="408708" cy="617712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２</a:t>
                </a:r>
              </a:p>
            </p:txBody>
          </p:sp>
          <p:grpSp>
            <p:nvGrpSpPr>
              <p:cNvPr id="311" name="グループ化 310">
                <a:extLst>
                  <a:ext uri="{FF2B5EF4-FFF2-40B4-BE49-F238E27FC236}">
                    <a16:creationId xmlns:a16="http://schemas.microsoft.com/office/drawing/2014/main" id="{CC0B3747-EBC9-BAE2-9D4D-00784AF6AE86}"/>
                  </a:ext>
                </a:extLst>
              </p:cNvPr>
              <p:cNvGrpSpPr/>
              <p:nvPr/>
            </p:nvGrpSpPr>
            <p:grpSpPr>
              <a:xfrm>
                <a:off x="3640767" y="5225443"/>
                <a:ext cx="1154011" cy="904726"/>
                <a:chOff x="3333807" y="5049946"/>
                <a:chExt cx="1154011" cy="904726"/>
              </a:xfrm>
            </p:grpSpPr>
            <p:sp>
              <p:nvSpPr>
                <p:cNvPr id="312" name="フリーフォーム 35">
                  <a:extLst>
                    <a:ext uri="{FF2B5EF4-FFF2-40B4-BE49-F238E27FC236}">
                      <a16:creationId xmlns:a16="http://schemas.microsoft.com/office/drawing/2014/main" id="{9388EB2D-B1AC-CA88-40CA-666CB919E6B3}"/>
                    </a:ext>
                  </a:extLst>
                </p:cNvPr>
                <p:cNvSpPr/>
                <p:nvPr/>
              </p:nvSpPr>
              <p:spPr bwMode="auto">
                <a:xfrm>
                  <a:off x="4106925" y="5049946"/>
                  <a:ext cx="145710" cy="442756"/>
                </a:xfrm>
                <a:custGeom>
                  <a:avLst/>
                  <a:gdLst>
                    <a:gd name="connsiteX0" fmla="*/ 0 w 410547"/>
                    <a:gd name="connsiteY0" fmla="*/ 513183 h 709126"/>
                    <a:gd name="connsiteX1" fmla="*/ 93306 w 410547"/>
                    <a:gd name="connsiteY1" fmla="*/ 410546 h 709126"/>
                    <a:gd name="connsiteX2" fmla="*/ 195943 w 410547"/>
                    <a:gd name="connsiteY2" fmla="*/ 709126 h 709126"/>
                    <a:gd name="connsiteX3" fmla="*/ 410547 w 410547"/>
                    <a:gd name="connsiteY3" fmla="*/ 0 h 7091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10547" h="709126">
                      <a:moveTo>
                        <a:pt x="0" y="513183"/>
                      </a:moveTo>
                      <a:lnTo>
                        <a:pt x="93306" y="410546"/>
                      </a:lnTo>
                      <a:lnTo>
                        <a:pt x="195943" y="709126"/>
                      </a:lnTo>
                      <a:lnTo>
                        <a:pt x="410547" y="0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 dirty="0"/>
                </a:p>
              </p:txBody>
            </p:sp>
            <p:cxnSp>
              <p:nvCxnSpPr>
                <p:cNvPr id="313" name="直線コネクタ 312">
                  <a:extLst>
                    <a:ext uri="{FF2B5EF4-FFF2-40B4-BE49-F238E27FC236}">
                      <a16:creationId xmlns:a16="http://schemas.microsoft.com/office/drawing/2014/main" id="{6F3B9705-4CCA-EB8A-6191-C76541C57705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234712" y="5065848"/>
                  <a:ext cx="253106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14" name="Text Box 22">
                  <a:extLst>
                    <a:ext uri="{FF2B5EF4-FFF2-40B4-BE49-F238E27FC236}">
                      <a16:creationId xmlns:a16="http://schemas.microsoft.com/office/drawing/2014/main" id="{550141C5-5B6C-FFCF-13CA-152F1ABF9EE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333807" y="5128681"/>
                  <a:ext cx="296738" cy="8259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22860" rIns="0" bIns="0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ja-JP" altLang="en-US" dirty="0">
                      <a:latin typeface="+mn-ea"/>
                      <a:ea typeface="+mn-ea"/>
                    </a:rPr>
                    <a:t>１</a:t>
                  </a:r>
                </a:p>
              </p:txBody>
            </p:sp>
          </p:grpSp>
        </p:grpSp>
        <p:sp>
          <p:nvSpPr>
            <p:cNvPr id="297" name="雲形吹き出し 5">
              <a:extLst>
                <a:ext uri="{FF2B5EF4-FFF2-40B4-BE49-F238E27FC236}">
                  <a16:creationId xmlns:a16="http://schemas.microsoft.com/office/drawing/2014/main" id="{44D896BE-5EFA-D91B-4E9A-CF75D5B45EB6}"/>
                </a:ext>
              </a:extLst>
            </p:cNvPr>
            <p:cNvSpPr/>
            <p:nvPr/>
          </p:nvSpPr>
          <p:spPr>
            <a:xfrm>
              <a:off x="6012160" y="1688035"/>
              <a:ext cx="2245082" cy="2461045"/>
            </a:xfrm>
            <a:prstGeom prst="cloudCallout">
              <a:avLst>
                <a:gd name="adj1" fmla="val 56488"/>
                <a:gd name="adj2" fmla="val -55095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319" name="グループ化 318">
            <a:extLst>
              <a:ext uri="{FF2B5EF4-FFF2-40B4-BE49-F238E27FC236}">
                <a16:creationId xmlns:a16="http://schemas.microsoft.com/office/drawing/2014/main" id="{ABA64D67-0256-41B2-E155-33D281F91195}"/>
              </a:ext>
            </a:extLst>
          </p:cNvPr>
          <p:cNvGrpSpPr/>
          <p:nvPr/>
        </p:nvGrpSpPr>
        <p:grpSpPr>
          <a:xfrm>
            <a:off x="4575579" y="4136163"/>
            <a:ext cx="4092140" cy="3613317"/>
            <a:chOff x="3076174" y="982146"/>
            <a:chExt cx="6059594" cy="5350557"/>
          </a:xfrm>
        </p:grpSpPr>
        <p:cxnSp>
          <p:nvCxnSpPr>
            <p:cNvPr id="352" name="直線矢印コネクタ 351">
              <a:extLst>
                <a:ext uri="{FF2B5EF4-FFF2-40B4-BE49-F238E27FC236}">
                  <a16:creationId xmlns:a16="http://schemas.microsoft.com/office/drawing/2014/main" id="{DA88408E-FFBB-DAA1-7220-B6EE33610EC6}"/>
                </a:ext>
              </a:extLst>
            </p:cNvPr>
            <p:cNvCxnSpPr/>
            <p:nvPr/>
          </p:nvCxnSpPr>
          <p:spPr>
            <a:xfrm>
              <a:off x="3191006" y="4136723"/>
              <a:ext cx="570147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3" name="直線矢印コネクタ 352">
              <a:extLst>
                <a:ext uri="{FF2B5EF4-FFF2-40B4-BE49-F238E27FC236}">
                  <a16:creationId xmlns:a16="http://schemas.microsoft.com/office/drawing/2014/main" id="{D58B96A2-8345-0400-AC18-323B086D9622}"/>
                </a:ext>
              </a:extLst>
            </p:cNvPr>
            <p:cNvCxnSpPr/>
            <p:nvPr/>
          </p:nvCxnSpPr>
          <p:spPr>
            <a:xfrm flipV="1">
              <a:off x="5999803" y="1280001"/>
              <a:ext cx="0" cy="358662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4" name="パイ 46">
              <a:extLst>
                <a:ext uri="{FF2B5EF4-FFF2-40B4-BE49-F238E27FC236}">
                  <a16:creationId xmlns:a16="http://schemas.microsoft.com/office/drawing/2014/main" id="{63DAAEF5-D286-5BC5-A2CA-803B3F16A2F0}"/>
                </a:ext>
              </a:extLst>
            </p:cNvPr>
            <p:cNvSpPr/>
            <p:nvPr/>
          </p:nvSpPr>
          <p:spPr>
            <a:xfrm>
              <a:off x="3829382" y="1973660"/>
              <a:ext cx="4352305" cy="4359043"/>
            </a:xfrm>
            <a:prstGeom prst="pie">
              <a:avLst>
                <a:gd name="adj1" fmla="val 10794375"/>
                <a:gd name="adj2" fmla="val 215960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55" name="正方形/長方形 354">
              <a:extLst>
                <a:ext uri="{FF2B5EF4-FFF2-40B4-BE49-F238E27FC236}">
                  <a16:creationId xmlns:a16="http://schemas.microsoft.com/office/drawing/2014/main" id="{E7583B67-F7B0-259E-1007-A30EC0ED1A1E}"/>
                </a:ext>
              </a:extLst>
            </p:cNvPr>
            <p:cNvSpPr/>
            <p:nvPr/>
          </p:nvSpPr>
          <p:spPr>
            <a:xfrm>
              <a:off x="8591605" y="3989467"/>
              <a:ext cx="544163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</a:p>
          </p:txBody>
        </p:sp>
        <p:sp>
          <p:nvSpPr>
            <p:cNvPr id="356" name="正方形/長方形 355">
              <a:extLst>
                <a:ext uri="{FF2B5EF4-FFF2-40B4-BE49-F238E27FC236}">
                  <a16:creationId xmlns:a16="http://schemas.microsoft.com/office/drawing/2014/main" id="{423D328E-1D0A-B257-1D77-D5CF18EAA462}"/>
                </a:ext>
              </a:extLst>
            </p:cNvPr>
            <p:cNvSpPr/>
            <p:nvPr/>
          </p:nvSpPr>
          <p:spPr>
            <a:xfrm>
              <a:off x="5207708" y="982146"/>
              <a:ext cx="554338" cy="6836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</a:p>
          </p:txBody>
        </p:sp>
        <p:sp>
          <p:nvSpPr>
            <p:cNvPr id="357" name="正方形/長方形 356">
              <a:extLst>
                <a:ext uri="{FF2B5EF4-FFF2-40B4-BE49-F238E27FC236}">
                  <a16:creationId xmlns:a16="http://schemas.microsoft.com/office/drawing/2014/main" id="{2520839C-F283-52BC-FACD-923DAEAE9BCC}"/>
                </a:ext>
              </a:extLst>
            </p:cNvPr>
            <p:cNvSpPr/>
            <p:nvPr/>
          </p:nvSpPr>
          <p:spPr>
            <a:xfrm>
              <a:off x="7962211" y="4064359"/>
              <a:ext cx="640414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２</a:t>
              </a:r>
            </a:p>
          </p:txBody>
        </p:sp>
        <p:sp>
          <p:nvSpPr>
            <p:cNvPr id="358" name="正方形/長方形 357">
              <a:extLst>
                <a:ext uri="{FF2B5EF4-FFF2-40B4-BE49-F238E27FC236}">
                  <a16:creationId xmlns:a16="http://schemas.microsoft.com/office/drawing/2014/main" id="{0AE741DA-0CB9-A159-5DBC-2E5098E8599F}"/>
                </a:ext>
              </a:extLst>
            </p:cNvPr>
            <p:cNvSpPr/>
            <p:nvPr/>
          </p:nvSpPr>
          <p:spPr>
            <a:xfrm>
              <a:off x="3076174" y="4061649"/>
              <a:ext cx="1009868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－２</a:t>
              </a:r>
            </a:p>
          </p:txBody>
        </p:sp>
        <p:sp>
          <p:nvSpPr>
            <p:cNvPr id="359" name="正方形/長方形 358">
              <a:extLst>
                <a:ext uri="{FF2B5EF4-FFF2-40B4-BE49-F238E27FC236}">
                  <a16:creationId xmlns:a16="http://schemas.microsoft.com/office/drawing/2014/main" id="{A0A899D5-307F-5519-A7BA-0A160CD2B458}"/>
                </a:ext>
              </a:extLst>
            </p:cNvPr>
            <p:cNvSpPr/>
            <p:nvPr/>
          </p:nvSpPr>
          <p:spPr>
            <a:xfrm>
              <a:off x="5747288" y="1542243"/>
              <a:ext cx="620755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２</a:t>
              </a:r>
            </a:p>
          </p:txBody>
        </p:sp>
        <p:sp>
          <p:nvSpPr>
            <p:cNvPr id="360" name="正方形/長方形 359">
              <a:extLst>
                <a:ext uri="{FF2B5EF4-FFF2-40B4-BE49-F238E27FC236}">
                  <a16:creationId xmlns:a16="http://schemas.microsoft.com/office/drawing/2014/main" id="{1B53BFFB-7314-E99F-3B3D-286E7C7F2908}"/>
                </a:ext>
              </a:extLst>
            </p:cNvPr>
            <p:cNvSpPr/>
            <p:nvPr/>
          </p:nvSpPr>
          <p:spPr>
            <a:xfrm>
              <a:off x="8136965" y="3697078"/>
              <a:ext cx="572289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+mn-ea"/>
                </a:rPr>
                <a:t>Ａ</a:t>
              </a:r>
            </a:p>
          </p:txBody>
        </p:sp>
        <p:sp>
          <p:nvSpPr>
            <p:cNvPr id="361" name="正方形/長方形 360">
              <a:extLst>
                <a:ext uri="{FF2B5EF4-FFF2-40B4-BE49-F238E27FC236}">
                  <a16:creationId xmlns:a16="http://schemas.microsoft.com/office/drawing/2014/main" id="{8B07F22D-20A9-BA97-CB45-542AFF3BCB55}"/>
                </a:ext>
              </a:extLst>
            </p:cNvPr>
            <p:cNvSpPr/>
            <p:nvPr/>
          </p:nvSpPr>
          <p:spPr>
            <a:xfrm>
              <a:off x="5615166" y="4000795"/>
              <a:ext cx="476033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/>
                <a:t>O</a:t>
              </a:r>
              <a:endParaRPr lang="ja-JP" altLang="en-US" sz="2000" dirty="0"/>
            </a:p>
          </p:txBody>
        </p:sp>
      </p:grpSp>
      <p:sp>
        <p:nvSpPr>
          <p:cNvPr id="362" name="円弧 361">
            <a:extLst>
              <a:ext uri="{FF2B5EF4-FFF2-40B4-BE49-F238E27FC236}">
                <a16:creationId xmlns:a16="http://schemas.microsoft.com/office/drawing/2014/main" id="{07A01CE5-F1FD-7977-A659-8E3A882E15B5}"/>
              </a:ext>
            </a:extLst>
          </p:cNvPr>
          <p:cNvSpPr/>
          <p:nvPr/>
        </p:nvSpPr>
        <p:spPr>
          <a:xfrm>
            <a:off x="6182950" y="5913329"/>
            <a:ext cx="730370" cy="714230"/>
          </a:xfrm>
          <a:prstGeom prst="arc">
            <a:avLst>
              <a:gd name="adj1" fmla="val 16198142"/>
              <a:gd name="adj2" fmla="val 21592303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363" name="円弧 362">
            <a:extLst>
              <a:ext uri="{FF2B5EF4-FFF2-40B4-BE49-F238E27FC236}">
                <a16:creationId xmlns:a16="http://schemas.microsoft.com/office/drawing/2014/main" id="{49F5635D-783F-50C5-029C-4C1E48679EA6}"/>
              </a:ext>
            </a:extLst>
          </p:cNvPr>
          <p:cNvSpPr/>
          <p:nvPr/>
        </p:nvSpPr>
        <p:spPr>
          <a:xfrm>
            <a:off x="6185296" y="5911455"/>
            <a:ext cx="730370" cy="719289"/>
          </a:xfrm>
          <a:prstGeom prst="arc">
            <a:avLst>
              <a:gd name="adj1" fmla="val 13543082"/>
              <a:gd name="adj2" fmla="val 16235059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4" name="正方形/長方形 363">
            <a:extLst>
              <a:ext uri="{FF2B5EF4-FFF2-40B4-BE49-F238E27FC236}">
                <a16:creationId xmlns:a16="http://schemas.microsoft.com/office/drawing/2014/main" id="{2C3A56A5-6A6A-1091-CF3C-9C99379D900C}"/>
              </a:ext>
            </a:extLst>
          </p:cNvPr>
          <p:cNvSpPr/>
          <p:nvPr/>
        </p:nvSpPr>
        <p:spPr>
          <a:xfrm>
            <a:off x="4716844" y="4827359"/>
            <a:ext cx="13673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n-ea"/>
              </a:rPr>
              <a:t>Ｐ</a:t>
            </a:r>
            <a:r>
              <a:rPr lang="ja-JP" altLang="en-US" sz="2400" dirty="0"/>
              <a:t>（</a:t>
            </a:r>
            <a:r>
              <a:rPr lang="ja-JP" altLang="en-US" sz="20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400" dirty="0"/>
              <a:t>,</a:t>
            </a:r>
            <a:r>
              <a:rPr lang="ja-JP" altLang="en-US" sz="20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400" dirty="0"/>
              <a:t>）</a:t>
            </a:r>
          </a:p>
        </p:txBody>
      </p:sp>
      <p:grpSp>
        <p:nvGrpSpPr>
          <p:cNvPr id="365" name="グループ化 364">
            <a:extLst>
              <a:ext uri="{FF2B5EF4-FFF2-40B4-BE49-F238E27FC236}">
                <a16:creationId xmlns:a16="http://schemas.microsoft.com/office/drawing/2014/main" id="{49016F1C-A680-D8E5-BED6-F79105A39A0E}"/>
              </a:ext>
            </a:extLst>
          </p:cNvPr>
          <p:cNvGrpSpPr/>
          <p:nvPr/>
        </p:nvGrpSpPr>
        <p:grpSpPr>
          <a:xfrm flipH="1">
            <a:off x="5501195" y="5240413"/>
            <a:ext cx="1032500" cy="1041327"/>
            <a:chOff x="6003572" y="2204864"/>
            <a:chExt cx="933646" cy="1942989"/>
          </a:xfrm>
        </p:grpSpPr>
        <p:cxnSp>
          <p:nvCxnSpPr>
            <p:cNvPr id="366" name="直線コネクタ 365">
              <a:extLst>
                <a:ext uri="{FF2B5EF4-FFF2-40B4-BE49-F238E27FC236}">
                  <a16:creationId xmlns:a16="http://schemas.microsoft.com/office/drawing/2014/main" id="{D5888D20-4F39-D10E-23AD-77703D0BAF1B}"/>
                </a:ext>
              </a:extLst>
            </p:cNvPr>
            <p:cNvCxnSpPr/>
            <p:nvPr/>
          </p:nvCxnSpPr>
          <p:spPr>
            <a:xfrm>
              <a:off x="6937218" y="2204864"/>
              <a:ext cx="0" cy="1942989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直線コネクタ 366">
              <a:extLst>
                <a:ext uri="{FF2B5EF4-FFF2-40B4-BE49-F238E27FC236}">
                  <a16:creationId xmlns:a16="http://schemas.microsoft.com/office/drawing/2014/main" id="{FC12F244-AC37-7413-9F47-F050C9F5593B}"/>
                </a:ext>
              </a:extLst>
            </p:cNvPr>
            <p:cNvCxnSpPr/>
            <p:nvPr/>
          </p:nvCxnSpPr>
          <p:spPr>
            <a:xfrm>
              <a:off x="6003572" y="2204872"/>
              <a:ext cx="930727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68" name="正方形/長方形 367">
            <a:extLst>
              <a:ext uri="{FF2B5EF4-FFF2-40B4-BE49-F238E27FC236}">
                <a16:creationId xmlns:a16="http://schemas.microsoft.com/office/drawing/2014/main" id="{2C7B8125-8B19-EE5B-FE9F-3B9514F11E1E}"/>
              </a:ext>
            </a:extLst>
          </p:cNvPr>
          <p:cNvSpPr/>
          <p:nvPr/>
        </p:nvSpPr>
        <p:spPr>
          <a:xfrm>
            <a:off x="6660232" y="5753098"/>
            <a:ext cx="9795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１３５</a:t>
            </a:r>
            <a:r>
              <a:rPr lang="en-US" altLang="ja-JP" sz="2000" dirty="0"/>
              <a:t>°</a:t>
            </a:r>
            <a:endParaRPr lang="ja-JP" altLang="en-US" sz="2000" dirty="0"/>
          </a:p>
        </p:txBody>
      </p:sp>
      <p:grpSp>
        <p:nvGrpSpPr>
          <p:cNvPr id="369" name="Group 26">
            <a:extLst>
              <a:ext uri="{FF2B5EF4-FFF2-40B4-BE49-F238E27FC236}">
                <a16:creationId xmlns:a16="http://schemas.microsoft.com/office/drawing/2014/main" id="{8DA0F861-6CFD-E6F2-D401-3DF65E2C667D}"/>
              </a:ext>
            </a:extLst>
          </p:cNvPr>
          <p:cNvGrpSpPr>
            <a:grpSpLocks/>
          </p:cNvGrpSpPr>
          <p:nvPr/>
        </p:nvGrpSpPr>
        <p:grpSpPr bwMode="auto">
          <a:xfrm>
            <a:off x="5085144" y="6268585"/>
            <a:ext cx="2928963" cy="64202"/>
            <a:chOff x="567" y="527"/>
            <a:chExt cx="4263" cy="0"/>
          </a:xfrm>
        </p:grpSpPr>
        <p:sp>
          <p:nvSpPr>
            <p:cNvPr id="370" name="Line 27">
              <a:extLst>
                <a:ext uri="{FF2B5EF4-FFF2-40B4-BE49-F238E27FC236}">
                  <a16:creationId xmlns:a16="http://schemas.microsoft.com/office/drawing/2014/main" id="{808E3ABD-C47F-BDCD-5B35-F262AEC4F4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99" y="527"/>
              <a:ext cx="2131" cy="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71" name="Line 28">
              <a:extLst>
                <a:ext uri="{FF2B5EF4-FFF2-40B4-BE49-F238E27FC236}">
                  <a16:creationId xmlns:a16="http://schemas.microsoft.com/office/drawing/2014/main" id="{D0EBA158-0B64-471A-1C8B-5A32CF5323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7" y="527"/>
              <a:ext cx="2131" cy="0"/>
            </a:xfrm>
            <a:prstGeom prst="line">
              <a:avLst/>
            </a:prstGeom>
            <a:noFill/>
            <a:ln w="25400">
              <a:solidFill>
                <a:schemeClr val="bg1">
                  <a:alpha val="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372" name="グループ化 371">
            <a:extLst>
              <a:ext uri="{FF2B5EF4-FFF2-40B4-BE49-F238E27FC236}">
                <a16:creationId xmlns:a16="http://schemas.microsoft.com/office/drawing/2014/main" id="{008E9FE2-3532-70FF-F44F-79BB5832D0D8}"/>
              </a:ext>
            </a:extLst>
          </p:cNvPr>
          <p:cNvGrpSpPr/>
          <p:nvPr/>
        </p:nvGrpSpPr>
        <p:grpSpPr>
          <a:xfrm>
            <a:off x="5944481" y="5443405"/>
            <a:ext cx="444465" cy="484802"/>
            <a:chOff x="3222376" y="5520467"/>
            <a:chExt cx="444465" cy="484802"/>
          </a:xfrm>
        </p:grpSpPr>
        <p:sp>
          <p:nvSpPr>
            <p:cNvPr id="373" name="フリーフォーム 79">
              <a:extLst>
                <a:ext uri="{FF2B5EF4-FFF2-40B4-BE49-F238E27FC236}">
                  <a16:creationId xmlns:a16="http://schemas.microsoft.com/office/drawing/2014/main" id="{618EB108-6E2E-29DD-E090-939653093580}"/>
                </a:ext>
              </a:extLst>
            </p:cNvPr>
            <p:cNvSpPr/>
            <p:nvPr/>
          </p:nvSpPr>
          <p:spPr bwMode="auto">
            <a:xfrm>
              <a:off x="3222376" y="5574914"/>
              <a:ext cx="104405" cy="235808"/>
            </a:xfrm>
            <a:custGeom>
              <a:avLst/>
              <a:gdLst>
                <a:gd name="connsiteX0" fmla="*/ 0 w 410547"/>
                <a:gd name="connsiteY0" fmla="*/ 513183 h 709126"/>
                <a:gd name="connsiteX1" fmla="*/ 93306 w 410547"/>
                <a:gd name="connsiteY1" fmla="*/ 410546 h 709126"/>
                <a:gd name="connsiteX2" fmla="*/ 195943 w 410547"/>
                <a:gd name="connsiteY2" fmla="*/ 709126 h 709126"/>
                <a:gd name="connsiteX3" fmla="*/ 410547 w 410547"/>
                <a:gd name="connsiteY3" fmla="*/ 0 h 70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547" h="709126">
                  <a:moveTo>
                    <a:pt x="0" y="513183"/>
                  </a:moveTo>
                  <a:lnTo>
                    <a:pt x="93306" y="410546"/>
                  </a:lnTo>
                  <a:lnTo>
                    <a:pt x="195943" y="709126"/>
                  </a:lnTo>
                  <a:lnTo>
                    <a:pt x="410547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000"/>
            </a:p>
          </p:txBody>
        </p:sp>
        <p:cxnSp>
          <p:nvCxnSpPr>
            <p:cNvPr id="374" name="直線コネクタ 373">
              <a:extLst>
                <a:ext uri="{FF2B5EF4-FFF2-40B4-BE49-F238E27FC236}">
                  <a16:creationId xmlns:a16="http://schemas.microsoft.com/office/drawing/2014/main" id="{CE913F5E-4D6D-2504-E17B-3C760ED2553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314482" y="5580564"/>
              <a:ext cx="20832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5" name="Text Box 22">
              <a:extLst>
                <a:ext uri="{FF2B5EF4-FFF2-40B4-BE49-F238E27FC236}">
                  <a16:creationId xmlns:a16="http://schemas.microsoft.com/office/drawing/2014/main" id="{B4886F29-1BD9-E7D6-5939-E1C77B6DC9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6801" y="5520467"/>
              <a:ext cx="360040" cy="48480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000" dirty="0">
                  <a:latin typeface="+mn-ea"/>
                  <a:ea typeface="+mn-ea"/>
                </a:rPr>
                <a:t>２</a:t>
              </a:r>
            </a:p>
          </p:txBody>
        </p:sp>
      </p:grpSp>
      <p:sp>
        <p:nvSpPr>
          <p:cNvPr id="376" name="正方形/長方形 375">
            <a:extLst>
              <a:ext uri="{FF2B5EF4-FFF2-40B4-BE49-F238E27FC236}">
                <a16:creationId xmlns:a16="http://schemas.microsoft.com/office/drawing/2014/main" id="{A679D2EE-AC4F-B65C-7FA9-337259D85F68}"/>
              </a:ext>
            </a:extLst>
          </p:cNvPr>
          <p:cNvSpPr/>
          <p:nvPr/>
        </p:nvSpPr>
        <p:spPr>
          <a:xfrm>
            <a:off x="5220072" y="6214763"/>
            <a:ext cx="10877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－１</a:t>
            </a:r>
          </a:p>
        </p:txBody>
      </p:sp>
      <p:grpSp>
        <p:nvGrpSpPr>
          <p:cNvPr id="378" name="グループ化 377">
            <a:extLst>
              <a:ext uri="{FF2B5EF4-FFF2-40B4-BE49-F238E27FC236}">
                <a16:creationId xmlns:a16="http://schemas.microsoft.com/office/drawing/2014/main" id="{0980DCB8-2BCA-416D-5D59-3B4173605D04}"/>
              </a:ext>
            </a:extLst>
          </p:cNvPr>
          <p:cNvGrpSpPr/>
          <p:nvPr/>
        </p:nvGrpSpPr>
        <p:grpSpPr>
          <a:xfrm>
            <a:off x="5508105" y="5237454"/>
            <a:ext cx="1411762" cy="1391257"/>
            <a:chOff x="1189219" y="4663982"/>
            <a:chExt cx="2210127" cy="2178026"/>
          </a:xfrm>
        </p:grpSpPr>
        <p:grpSp>
          <p:nvGrpSpPr>
            <p:cNvPr id="379" name="グループ化 378">
              <a:extLst>
                <a:ext uri="{FF2B5EF4-FFF2-40B4-BE49-F238E27FC236}">
                  <a16:creationId xmlns:a16="http://schemas.microsoft.com/office/drawing/2014/main" id="{CD0693E7-7E62-9367-5CAA-62C573D184E4}"/>
                </a:ext>
              </a:extLst>
            </p:cNvPr>
            <p:cNvGrpSpPr/>
            <p:nvPr/>
          </p:nvGrpSpPr>
          <p:grpSpPr>
            <a:xfrm>
              <a:off x="1189219" y="4663982"/>
              <a:ext cx="1621525" cy="1861475"/>
              <a:chOff x="1173409" y="4666965"/>
              <a:chExt cx="1621525" cy="1861475"/>
            </a:xfrm>
          </p:grpSpPr>
          <p:sp>
            <p:nvSpPr>
              <p:cNvPr id="381" name="直角三角形 380">
                <a:extLst>
                  <a:ext uri="{FF2B5EF4-FFF2-40B4-BE49-F238E27FC236}">
                    <a16:creationId xmlns:a16="http://schemas.microsoft.com/office/drawing/2014/main" id="{5C06A8A9-1E46-64B5-DE36-3C19698CA543}"/>
                  </a:ext>
                </a:extLst>
              </p:cNvPr>
              <p:cNvSpPr/>
              <p:nvPr/>
            </p:nvSpPr>
            <p:spPr>
              <a:xfrm>
                <a:off x="1173409" y="4666965"/>
                <a:ext cx="1621525" cy="1605621"/>
              </a:xfrm>
              <a:prstGeom prst="rtTriangle">
                <a:avLst/>
              </a:prstGeom>
              <a:solidFill>
                <a:srgbClr val="FFC000">
                  <a:alpha val="3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382" name="グループ化 381">
                <a:extLst>
                  <a:ext uri="{FF2B5EF4-FFF2-40B4-BE49-F238E27FC236}">
                    <a16:creationId xmlns:a16="http://schemas.microsoft.com/office/drawing/2014/main" id="{08C5286C-F95F-4BB1-31E8-959882968011}"/>
                  </a:ext>
                </a:extLst>
              </p:cNvPr>
              <p:cNvGrpSpPr/>
              <p:nvPr/>
            </p:nvGrpSpPr>
            <p:grpSpPr>
              <a:xfrm flipH="1">
                <a:off x="1177948" y="6163991"/>
                <a:ext cx="121856" cy="91196"/>
                <a:chOff x="8922802" y="3798059"/>
                <a:chExt cx="132236" cy="230061"/>
              </a:xfrm>
            </p:grpSpPr>
            <p:cxnSp>
              <p:nvCxnSpPr>
                <p:cNvPr id="416" name="直線コネクタ 415">
                  <a:extLst>
                    <a:ext uri="{FF2B5EF4-FFF2-40B4-BE49-F238E27FC236}">
                      <a16:creationId xmlns:a16="http://schemas.microsoft.com/office/drawing/2014/main" id="{BED58738-55E5-8567-4409-E2501E7699AD}"/>
                    </a:ext>
                  </a:extLst>
                </p:cNvPr>
                <p:cNvCxnSpPr/>
                <p:nvPr/>
              </p:nvCxnSpPr>
              <p:spPr>
                <a:xfrm>
                  <a:off x="8922802" y="3798880"/>
                  <a:ext cx="132236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7" name="直線コネクタ 416">
                  <a:extLst>
                    <a:ext uri="{FF2B5EF4-FFF2-40B4-BE49-F238E27FC236}">
                      <a16:creationId xmlns:a16="http://schemas.microsoft.com/office/drawing/2014/main" id="{7D97B99B-A327-9334-A0B1-BF0C4AEBFE75}"/>
                    </a:ext>
                  </a:extLst>
                </p:cNvPr>
                <p:cNvCxnSpPr/>
                <p:nvPr/>
              </p:nvCxnSpPr>
              <p:spPr>
                <a:xfrm flipV="1">
                  <a:off x="8932660" y="3798059"/>
                  <a:ext cx="0" cy="2300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83" name="Text Box 22">
                <a:extLst>
                  <a:ext uri="{FF2B5EF4-FFF2-40B4-BE49-F238E27FC236}">
                    <a16:creationId xmlns:a16="http://schemas.microsoft.com/office/drawing/2014/main" id="{2221CBD5-7900-3C70-1239-BF300437E13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4821" y="5698214"/>
                <a:ext cx="1143401" cy="830226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sz="2000" dirty="0">
                    <a:latin typeface="+mn-ea"/>
                    <a:ea typeface="+mn-ea"/>
                  </a:rPr>
                  <a:t>４５</a:t>
                </a:r>
                <a:r>
                  <a:rPr lang="en-US" altLang="ja-JP" sz="2000" dirty="0">
                    <a:latin typeface="+mn-ea"/>
                    <a:ea typeface="+mn-ea"/>
                  </a:rPr>
                  <a:t>°</a:t>
                </a:r>
                <a:endParaRPr lang="ja-JP" altLang="en-US" sz="2000" dirty="0">
                  <a:latin typeface="+mn-ea"/>
                  <a:ea typeface="+mn-ea"/>
                </a:endParaRPr>
              </a:p>
            </p:txBody>
          </p:sp>
        </p:grpSp>
        <p:sp>
          <p:nvSpPr>
            <p:cNvPr id="380" name="円弧 379">
              <a:extLst>
                <a:ext uri="{FF2B5EF4-FFF2-40B4-BE49-F238E27FC236}">
                  <a16:creationId xmlns:a16="http://schemas.microsoft.com/office/drawing/2014/main" id="{6A374D14-4369-A5AB-9DFF-E8F43693BEAF}"/>
                </a:ext>
              </a:extLst>
            </p:cNvPr>
            <p:cNvSpPr/>
            <p:nvPr/>
          </p:nvSpPr>
          <p:spPr>
            <a:xfrm>
              <a:off x="2243848" y="5710769"/>
              <a:ext cx="1155498" cy="1131239"/>
            </a:xfrm>
            <a:prstGeom prst="arc">
              <a:avLst>
                <a:gd name="adj1" fmla="val 10798176"/>
                <a:gd name="adj2" fmla="val 13529098"/>
              </a:avLst>
            </a:prstGeom>
            <a:solidFill>
              <a:srgbClr val="14F8F8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sp>
        <p:nvSpPr>
          <p:cNvPr id="420" name="正方形/長方形 419">
            <a:extLst>
              <a:ext uri="{FF2B5EF4-FFF2-40B4-BE49-F238E27FC236}">
                <a16:creationId xmlns:a16="http://schemas.microsoft.com/office/drawing/2014/main" id="{5D44FF6F-10DF-C59B-1F6B-F77F8A2D22A3}"/>
              </a:ext>
            </a:extLst>
          </p:cNvPr>
          <p:cNvSpPr/>
          <p:nvPr/>
        </p:nvSpPr>
        <p:spPr>
          <a:xfrm>
            <a:off x="6467071" y="5068919"/>
            <a:ext cx="4192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１</a:t>
            </a:r>
          </a:p>
        </p:txBody>
      </p:sp>
      <p:grpSp>
        <p:nvGrpSpPr>
          <p:cNvPr id="421" name="グループ化 420">
            <a:extLst>
              <a:ext uri="{FF2B5EF4-FFF2-40B4-BE49-F238E27FC236}">
                <a16:creationId xmlns:a16="http://schemas.microsoft.com/office/drawing/2014/main" id="{A9D86345-3B6C-46CB-CD7A-42E5CAD10FB7}"/>
              </a:ext>
            </a:extLst>
          </p:cNvPr>
          <p:cNvGrpSpPr/>
          <p:nvPr/>
        </p:nvGrpSpPr>
        <p:grpSpPr>
          <a:xfrm>
            <a:off x="7884368" y="6317974"/>
            <a:ext cx="288032" cy="221832"/>
            <a:chOff x="8059903" y="4490440"/>
            <a:chExt cx="288032" cy="221832"/>
          </a:xfrm>
        </p:grpSpPr>
        <p:sp>
          <p:nvSpPr>
            <p:cNvPr id="422" name="フリーフォーム 118">
              <a:extLst>
                <a:ext uri="{FF2B5EF4-FFF2-40B4-BE49-F238E27FC236}">
                  <a16:creationId xmlns:a16="http://schemas.microsoft.com/office/drawing/2014/main" id="{3AD02C01-E336-70B7-6D5E-E7AD13ABBEAF}"/>
                </a:ext>
              </a:extLst>
            </p:cNvPr>
            <p:cNvSpPr/>
            <p:nvPr/>
          </p:nvSpPr>
          <p:spPr bwMode="auto">
            <a:xfrm>
              <a:off x="8059903" y="4499677"/>
              <a:ext cx="73702" cy="212595"/>
            </a:xfrm>
            <a:custGeom>
              <a:avLst/>
              <a:gdLst>
                <a:gd name="connsiteX0" fmla="*/ 0 w 410547"/>
                <a:gd name="connsiteY0" fmla="*/ 513183 h 709126"/>
                <a:gd name="connsiteX1" fmla="*/ 93306 w 410547"/>
                <a:gd name="connsiteY1" fmla="*/ 410546 h 709126"/>
                <a:gd name="connsiteX2" fmla="*/ 195943 w 410547"/>
                <a:gd name="connsiteY2" fmla="*/ 709126 h 709126"/>
                <a:gd name="connsiteX3" fmla="*/ 410547 w 410547"/>
                <a:gd name="connsiteY3" fmla="*/ 0 h 70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547" h="709126">
                  <a:moveTo>
                    <a:pt x="0" y="513183"/>
                  </a:moveTo>
                  <a:lnTo>
                    <a:pt x="93306" y="410546"/>
                  </a:lnTo>
                  <a:lnTo>
                    <a:pt x="195943" y="709126"/>
                  </a:lnTo>
                  <a:lnTo>
                    <a:pt x="410547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cxnSp>
          <p:nvCxnSpPr>
            <p:cNvPr id="423" name="直線コネクタ 422">
              <a:extLst>
                <a:ext uri="{FF2B5EF4-FFF2-40B4-BE49-F238E27FC236}">
                  <a16:creationId xmlns:a16="http://schemas.microsoft.com/office/drawing/2014/main" id="{1277FAAB-C91C-C708-F89C-3F8C9216777D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133605" y="4490440"/>
              <a:ext cx="21433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4" name="グループ化 423">
            <a:extLst>
              <a:ext uri="{FF2B5EF4-FFF2-40B4-BE49-F238E27FC236}">
                <a16:creationId xmlns:a16="http://schemas.microsoft.com/office/drawing/2014/main" id="{D07EACE5-E8EA-0730-30A3-B90824E016A2}"/>
              </a:ext>
            </a:extLst>
          </p:cNvPr>
          <p:cNvGrpSpPr/>
          <p:nvPr/>
        </p:nvGrpSpPr>
        <p:grpSpPr>
          <a:xfrm>
            <a:off x="6375278" y="4605176"/>
            <a:ext cx="356962" cy="225261"/>
            <a:chOff x="8058517" y="4731446"/>
            <a:chExt cx="356962" cy="225261"/>
          </a:xfrm>
        </p:grpSpPr>
        <p:sp>
          <p:nvSpPr>
            <p:cNvPr id="425" name="フリーフォーム 125">
              <a:extLst>
                <a:ext uri="{FF2B5EF4-FFF2-40B4-BE49-F238E27FC236}">
                  <a16:creationId xmlns:a16="http://schemas.microsoft.com/office/drawing/2014/main" id="{A58CEEF5-6A19-12C4-032F-34559CFC5B80}"/>
                </a:ext>
              </a:extLst>
            </p:cNvPr>
            <p:cNvSpPr/>
            <p:nvPr/>
          </p:nvSpPr>
          <p:spPr bwMode="auto">
            <a:xfrm>
              <a:off x="8058517" y="4731446"/>
              <a:ext cx="75087" cy="225261"/>
            </a:xfrm>
            <a:custGeom>
              <a:avLst/>
              <a:gdLst>
                <a:gd name="connsiteX0" fmla="*/ 0 w 410547"/>
                <a:gd name="connsiteY0" fmla="*/ 513183 h 709126"/>
                <a:gd name="connsiteX1" fmla="*/ 93306 w 410547"/>
                <a:gd name="connsiteY1" fmla="*/ 410546 h 709126"/>
                <a:gd name="connsiteX2" fmla="*/ 195943 w 410547"/>
                <a:gd name="connsiteY2" fmla="*/ 709126 h 709126"/>
                <a:gd name="connsiteX3" fmla="*/ 410547 w 410547"/>
                <a:gd name="connsiteY3" fmla="*/ 0 h 70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547" h="709126">
                  <a:moveTo>
                    <a:pt x="0" y="513183"/>
                  </a:moveTo>
                  <a:lnTo>
                    <a:pt x="93306" y="410546"/>
                  </a:lnTo>
                  <a:lnTo>
                    <a:pt x="195943" y="709126"/>
                  </a:lnTo>
                  <a:lnTo>
                    <a:pt x="410547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/>
            </a:p>
          </p:txBody>
        </p:sp>
        <p:cxnSp>
          <p:nvCxnSpPr>
            <p:cNvPr id="426" name="直線コネクタ 425">
              <a:extLst>
                <a:ext uri="{FF2B5EF4-FFF2-40B4-BE49-F238E27FC236}">
                  <a16:creationId xmlns:a16="http://schemas.microsoft.com/office/drawing/2014/main" id="{50A808A3-D837-CF4B-B13C-6B82D31C664A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133605" y="4731446"/>
              <a:ext cx="28187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27" name="グループ化 426">
            <a:extLst>
              <a:ext uri="{FF2B5EF4-FFF2-40B4-BE49-F238E27FC236}">
                <a16:creationId xmlns:a16="http://schemas.microsoft.com/office/drawing/2014/main" id="{AA1DE966-9727-4F06-9270-C1E33326B583}"/>
              </a:ext>
            </a:extLst>
          </p:cNvPr>
          <p:cNvGrpSpPr/>
          <p:nvPr/>
        </p:nvGrpSpPr>
        <p:grpSpPr>
          <a:xfrm>
            <a:off x="4873733" y="6307546"/>
            <a:ext cx="274331" cy="248006"/>
            <a:chOff x="8289628" y="4717589"/>
            <a:chExt cx="274331" cy="248006"/>
          </a:xfrm>
        </p:grpSpPr>
        <p:sp>
          <p:nvSpPr>
            <p:cNvPr id="429" name="フリーフォーム 128">
              <a:extLst>
                <a:ext uri="{FF2B5EF4-FFF2-40B4-BE49-F238E27FC236}">
                  <a16:creationId xmlns:a16="http://schemas.microsoft.com/office/drawing/2014/main" id="{008339EA-47CF-1B6E-25E6-784F351A081A}"/>
                </a:ext>
              </a:extLst>
            </p:cNvPr>
            <p:cNvSpPr/>
            <p:nvPr/>
          </p:nvSpPr>
          <p:spPr bwMode="auto">
            <a:xfrm>
              <a:off x="8289628" y="4731447"/>
              <a:ext cx="73702" cy="234148"/>
            </a:xfrm>
            <a:custGeom>
              <a:avLst/>
              <a:gdLst>
                <a:gd name="connsiteX0" fmla="*/ 0 w 410547"/>
                <a:gd name="connsiteY0" fmla="*/ 513183 h 709126"/>
                <a:gd name="connsiteX1" fmla="*/ 93306 w 410547"/>
                <a:gd name="connsiteY1" fmla="*/ 410546 h 709126"/>
                <a:gd name="connsiteX2" fmla="*/ 195943 w 410547"/>
                <a:gd name="connsiteY2" fmla="*/ 709126 h 709126"/>
                <a:gd name="connsiteX3" fmla="*/ 410547 w 410547"/>
                <a:gd name="connsiteY3" fmla="*/ 0 h 70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547" h="709126">
                  <a:moveTo>
                    <a:pt x="0" y="513183"/>
                  </a:moveTo>
                  <a:lnTo>
                    <a:pt x="93306" y="410546"/>
                  </a:lnTo>
                  <a:lnTo>
                    <a:pt x="195943" y="709126"/>
                  </a:lnTo>
                  <a:lnTo>
                    <a:pt x="410547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cxnSp>
          <p:nvCxnSpPr>
            <p:cNvPr id="430" name="直線コネクタ 429">
              <a:extLst>
                <a:ext uri="{FF2B5EF4-FFF2-40B4-BE49-F238E27FC236}">
                  <a16:creationId xmlns:a16="http://schemas.microsoft.com/office/drawing/2014/main" id="{56058182-302B-1AA5-028E-B5EC63C920C0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349629" y="4717589"/>
              <a:ext cx="21433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1" name="グループ化 430">
            <a:extLst>
              <a:ext uri="{FF2B5EF4-FFF2-40B4-BE49-F238E27FC236}">
                <a16:creationId xmlns:a16="http://schemas.microsoft.com/office/drawing/2014/main" id="{50C7B18A-3C95-BF8F-48AC-A4CB48A85681}"/>
              </a:ext>
            </a:extLst>
          </p:cNvPr>
          <p:cNvGrpSpPr/>
          <p:nvPr/>
        </p:nvGrpSpPr>
        <p:grpSpPr>
          <a:xfrm>
            <a:off x="3022094" y="3921024"/>
            <a:ext cx="1189866" cy="767528"/>
            <a:chOff x="3541005" y="5448072"/>
            <a:chExt cx="1189866" cy="767528"/>
          </a:xfrm>
        </p:grpSpPr>
        <p:grpSp>
          <p:nvGrpSpPr>
            <p:cNvPr id="432" name="グループ化 431">
              <a:extLst>
                <a:ext uri="{FF2B5EF4-FFF2-40B4-BE49-F238E27FC236}">
                  <a16:creationId xmlns:a16="http://schemas.microsoft.com/office/drawing/2014/main" id="{B5AABF14-79C0-42C9-B513-55691BBE8040}"/>
                </a:ext>
              </a:extLst>
            </p:cNvPr>
            <p:cNvGrpSpPr/>
            <p:nvPr/>
          </p:nvGrpSpPr>
          <p:grpSpPr>
            <a:xfrm>
              <a:off x="3541005" y="5448072"/>
              <a:ext cx="1189866" cy="767528"/>
              <a:chOff x="3873621" y="5393714"/>
              <a:chExt cx="1189866" cy="767528"/>
            </a:xfrm>
          </p:grpSpPr>
          <p:sp>
            <p:nvSpPr>
              <p:cNvPr id="436" name="正方形/長方形 435">
                <a:extLst>
                  <a:ext uri="{FF2B5EF4-FFF2-40B4-BE49-F238E27FC236}">
                    <a16:creationId xmlns:a16="http://schemas.microsoft.com/office/drawing/2014/main" id="{1F68556F-94E2-949A-7E9B-1A6303245031}"/>
                  </a:ext>
                </a:extLst>
              </p:cNvPr>
              <p:cNvSpPr/>
              <p:nvPr/>
            </p:nvSpPr>
            <p:spPr>
              <a:xfrm>
                <a:off x="4415415" y="5393714"/>
                <a:ext cx="39466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１</a:t>
                </a:r>
                <a:endParaRPr lang="ja-JP" altLang="en-US" sz="2400" dirty="0"/>
              </a:p>
            </p:txBody>
          </p:sp>
          <p:sp>
            <p:nvSpPr>
              <p:cNvPr id="437" name="正方形/長方形 436">
                <a:extLst>
                  <a:ext uri="{FF2B5EF4-FFF2-40B4-BE49-F238E27FC236}">
                    <a16:creationId xmlns:a16="http://schemas.microsoft.com/office/drawing/2014/main" id="{6EB72189-9748-903C-6DE5-5C518503FA93}"/>
                  </a:ext>
                </a:extLst>
              </p:cNvPr>
              <p:cNvSpPr/>
              <p:nvPr/>
            </p:nvSpPr>
            <p:spPr>
              <a:xfrm>
                <a:off x="4462630" y="5699577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  <a:endParaRPr lang="ja-JP" altLang="en-US" sz="2400" dirty="0"/>
              </a:p>
            </p:txBody>
          </p:sp>
          <p:cxnSp>
            <p:nvCxnSpPr>
              <p:cNvPr id="438" name="直線コネクタ 437">
                <a:extLst>
                  <a:ext uri="{FF2B5EF4-FFF2-40B4-BE49-F238E27FC236}">
                    <a16:creationId xmlns:a16="http://schemas.microsoft.com/office/drawing/2014/main" id="{B60690FE-1D41-81A1-61E1-729CD22BD9DD}"/>
                  </a:ext>
                </a:extLst>
              </p:cNvPr>
              <p:cNvCxnSpPr/>
              <p:nvPr/>
            </p:nvCxnSpPr>
            <p:spPr>
              <a:xfrm>
                <a:off x="4330078" y="5768878"/>
                <a:ext cx="73340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39" name="正方形/長方形 438">
                <a:extLst>
                  <a:ext uri="{FF2B5EF4-FFF2-40B4-BE49-F238E27FC236}">
                    <a16:creationId xmlns:a16="http://schemas.microsoft.com/office/drawing/2014/main" id="{9D26FC24-2412-C5C7-FFB4-AB5D4813AAE1}"/>
                  </a:ext>
                </a:extLst>
              </p:cNvPr>
              <p:cNvSpPr/>
              <p:nvPr/>
            </p:nvSpPr>
            <p:spPr>
              <a:xfrm>
                <a:off x="3873621" y="5559397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＝</a:t>
                </a:r>
                <a:endParaRPr lang="ja-JP" altLang="en-US" sz="2400" dirty="0"/>
              </a:p>
            </p:txBody>
          </p:sp>
        </p:grpSp>
        <p:grpSp>
          <p:nvGrpSpPr>
            <p:cNvPr id="433" name="グループ化 432">
              <a:extLst>
                <a:ext uri="{FF2B5EF4-FFF2-40B4-BE49-F238E27FC236}">
                  <a16:creationId xmlns:a16="http://schemas.microsoft.com/office/drawing/2014/main" id="{174A094A-7089-779A-0B00-32BFC1FC0718}"/>
                </a:ext>
              </a:extLst>
            </p:cNvPr>
            <p:cNvGrpSpPr/>
            <p:nvPr/>
          </p:nvGrpSpPr>
          <p:grpSpPr>
            <a:xfrm>
              <a:off x="4043065" y="5841047"/>
              <a:ext cx="478717" cy="238960"/>
              <a:chOff x="6068870" y="3990401"/>
              <a:chExt cx="478717" cy="238960"/>
            </a:xfrm>
          </p:grpSpPr>
          <p:sp>
            <p:nvSpPr>
              <p:cNvPr id="434" name="フリーフォーム 103">
                <a:extLst>
                  <a:ext uri="{FF2B5EF4-FFF2-40B4-BE49-F238E27FC236}">
                    <a16:creationId xmlns:a16="http://schemas.microsoft.com/office/drawing/2014/main" id="{CBB8EF4D-8806-9DB8-E7F8-D966F1CD182A}"/>
                  </a:ext>
                </a:extLst>
              </p:cNvPr>
              <p:cNvSpPr/>
              <p:nvPr/>
            </p:nvSpPr>
            <p:spPr bwMode="auto">
              <a:xfrm>
                <a:off x="6068870" y="3990401"/>
                <a:ext cx="158203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435" name="直線コネクタ 434">
                <a:extLst>
                  <a:ext uri="{FF2B5EF4-FFF2-40B4-BE49-F238E27FC236}">
                    <a16:creationId xmlns:a16="http://schemas.microsoft.com/office/drawing/2014/main" id="{4D761354-A1B6-FB3B-5D70-26D12F9E36F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183662" y="4006303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91" name="グループ化 490">
            <a:extLst>
              <a:ext uri="{FF2B5EF4-FFF2-40B4-BE49-F238E27FC236}">
                <a16:creationId xmlns:a16="http://schemas.microsoft.com/office/drawing/2014/main" id="{EB320F48-CED8-6FAC-CFE4-76C51D690179}"/>
              </a:ext>
            </a:extLst>
          </p:cNvPr>
          <p:cNvGrpSpPr/>
          <p:nvPr/>
        </p:nvGrpSpPr>
        <p:grpSpPr>
          <a:xfrm>
            <a:off x="6269881" y="1136776"/>
            <a:ext cx="894407" cy="767528"/>
            <a:chOff x="3997462" y="5448072"/>
            <a:chExt cx="894407" cy="767528"/>
          </a:xfrm>
        </p:grpSpPr>
        <p:grpSp>
          <p:nvGrpSpPr>
            <p:cNvPr id="497" name="グループ化 496">
              <a:extLst>
                <a:ext uri="{FF2B5EF4-FFF2-40B4-BE49-F238E27FC236}">
                  <a16:creationId xmlns:a16="http://schemas.microsoft.com/office/drawing/2014/main" id="{F52CB970-3E85-A3C3-F91D-50460EC9AF34}"/>
                </a:ext>
              </a:extLst>
            </p:cNvPr>
            <p:cNvGrpSpPr/>
            <p:nvPr/>
          </p:nvGrpSpPr>
          <p:grpSpPr>
            <a:xfrm>
              <a:off x="3997462" y="5448072"/>
              <a:ext cx="894407" cy="767528"/>
              <a:chOff x="4330078" y="5393714"/>
              <a:chExt cx="894407" cy="767528"/>
            </a:xfrm>
          </p:grpSpPr>
          <p:sp>
            <p:nvSpPr>
              <p:cNvPr id="517" name="正方形/長方形 516">
                <a:extLst>
                  <a:ext uri="{FF2B5EF4-FFF2-40B4-BE49-F238E27FC236}">
                    <a16:creationId xmlns:a16="http://schemas.microsoft.com/office/drawing/2014/main" id="{C8FAB843-8AEE-6929-DC35-CCF491E60904}"/>
                  </a:ext>
                </a:extLst>
              </p:cNvPr>
              <p:cNvSpPr/>
              <p:nvPr/>
            </p:nvSpPr>
            <p:spPr>
              <a:xfrm>
                <a:off x="4467958" y="5393714"/>
                <a:ext cx="338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  <a:latin typeface="ＭＳ Ｐゴシック"/>
                  </a:rPr>
                  <a:t>1</a:t>
                </a:r>
                <a:endParaRPr lang="ja-JP" altLang="en-US" sz="2400" dirty="0"/>
              </a:p>
            </p:txBody>
          </p:sp>
          <p:sp>
            <p:nvSpPr>
              <p:cNvPr id="518" name="正方形/長方形 517">
                <a:extLst>
                  <a:ext uri="{FF2B5EF4-FFF2-40B4-BE49-F238E27FC236}">
                    <a16:creationId xmlns:a16="http://schemas.microsoft.com/office/drawing/2014/main" id="{385A98E6-0B00-9E11-9655-A9E10CAAEEEF}"/>
                  </a:ext>
                </a:extLst>
              </p:cNvPr>
              <p:cNvSpPr/>
              <p:nvPr/>
            </p:nvSpPr>
            <p:spPr>
              <a:xfrm>
                <a:off x="4381610" y="5699577"/>
                <a:ext cx="84287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２</a:t>
                </a:r>
                <a:endParaRPr lang="ja-JP" altLang="en-US" sz="2400" dirty="0"/>
              </a:p>
            </p:txBody>
          </p:sp>
          <p:cxnSp>
            <p:nvCxnSpPr>
              <p:cNvPr id="519" name="直線コネクタ 518">
                <a:extLst>
                  <a:ext uri="{FF2B5EF4-FFF2-40B4-BE49-F238E27FC236}">
                    <a16:creationId xmlns:a16="http://schemas.microsoft.com/office/drawing/2014/main" id="{A7D4DEB9-9CC7-8EFF-34F9-0440A2532A8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30078" y="5768878"/>
                <a:ext cx="54919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9" name="グループ化 498">
              <a:extLst>
                <a:ext uri="{FF2B5EF4-FFF2-40B4-BE49-F238E27FC236}">
                  <a16:creationId xmlns:a16="http://schemas.microsoft.com/office/drawing/2014/main" id="{B1B59889-6B0C-230C-4397-6AF2E09564AE}"/>
                </a:ext>
              </a:extLst>
            </p:cNvPr>
            <p:cNvGrpSpPr/>
            <p:nvPr/>
          </p:nvGrpSpPr>
          <p:grpSpPr>
            <a:xfrm>
              <a:off x="4086566" y="5838553"/>
              <a:ext cx="354722" cy="238960"/>
              <a:chOff x="6112371" y="3987907"/>
              <a:chExt cx="354722" cy="238960"/>
            </a:xfrm>
          </p:grpSpPr>
          <p:sp>
            <p:nvSpPr>
              <p:cNvPr id="515" name="フリーフォーム 103">
                <a:extLst>
                  <a:ext uri="{FF2B5EF4-FFF2-40B4-BE49-F238E27FC236}">
                    <a16:creationId xmlns:a16="http://schemas.microsoft.com/office/drawing/2014/main" id="{05ACAB6F-99D1-17A2-BBE2-EE5FF1D71C12}"/>
                  </a:ext>
                </a:extLst>
              </p:cNvPr>
              <p:cNvSpPr/>
              <p:nvPr/>
            </p:nvSpPr>
            <p:spPr bwMode="auto">
              <a:xfrm>
                <a:off x="6112371" y="3987907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516" name="直線コネクタ 515">
                <a:extLst>
                  <a:ext uri="{FF2B5EF4-FFF2-40B4-BE49-F238E27FC236}">
                    <a16:creationId xmlns:a16="http://schemas.microsoft.com/office/drawing/2014/main" id="{C0F66A9B-B347-5537-EF99-50BC03061104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24324" y="4003809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20" name="グループ化 519">
            <a:extLst>
              <a:ext uri="{FF2B5EF4-FFF2-40B4-BE49-F238E27FC236}">
                <a16:creationId xmlns:a16="http://schemas.microsoft.com/office/drawing/2014/main" id="{4D4F9FD3-CFDF-6174-32AF-CFB77B25450E}"/>
              </a:ext>
            </a:extLst>
          </p:cNvPr>
          <p:cNvGrpSpPr/>
          <p:nvPr/>
        </p:nvGrpSpPr>
        <p:grpSpPr>
          <a:xfrm>
            <a:off x="2989836" y="4748327"/>
            <a:ext cx="1438148" cy="767528"/>
            <a:chOff x="3292723" y="5448072"/>
            <a:chExt cx="1438148" cy="767528"/>
          </a:xfrm>
        </p:grpSpPr>
        <p:grpSp>
          <p:nvGrpSpPr>
            <p:cNvPr id="521" name="グループ化 520">
              <a:extLst>
                <a:ext uri="{FF2B5EF4-FFF2-40B4-BE49-F238E27FC236}">
                  <a16:creationId xmlns:a16="http://schemas.microsoft.com/office/drawing/2014/main" id="{DD903B8F-1F93-2BAF-708E-A2C6445883C0}"/>
                </a:ext>
              </a:extLst>
            </p:cNvPr>
            <p:cNvGrpSpPr/>
            <p:nvPr/>
          </p:nvGrpSpPr>
          <p:grpSpPr>
            <a:xfrm>
              <a:off x="3292723" y="5448072"/>
              <a:ext cx="1438148" cy="767528"/>
              <a:chOff x="3625339" y="5393714"/>
              <a:chExt cx="1438148" cy="767528"/>
            </a:xfrm>
          </p:grpSpPr>
          <p:sp>
            <p:nvSpPr>
              <p:cNvPr id="525" name="正方形/長方形 524">
                <a:extLst>
                  <a:ext uri="{FF2B5EF4-FFF2-40B4-BE49-F238E27FC236}">
                    <a16:creationId xmlns:a16="http://schemas.microsoft.com/office/drawing/2014/main" id="{77AAB255-126A-FF8F-CDCD-307D2B61199C}"/>
                  </a:ext>
                </a:extLst>
              </p:cNvPr>
              <p:cNvSpPr/>
              <p:nvPr/>
            </p:nvSpPr>
            <p:spPr>
              <a:xfrm>
                <a:off x="4429041" y="5393714"/>
                <a:ext cx="49244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１</a:t>
                </a:r>
                <a:endParaRPr lang="ja-JP" altLang="en-US" sz="2400" dirty="0"/>
              </a:p>
            </p:txBody>
          </p:sp>
          <p:sp>
            <p:nvSpPr>
              <p:cNvPr id="530" name="正方形/長方形 529">
                <a:extLst>
                  <a:ext uri="{FF2B5EF4-FFF2-40B4-BE49-F238E27FC236}">
                    <a16:creationId xmlns:a16="http://schemas.microsoft.com/office/drawing/2014/main" id="{34CE522E-4B8F-7825-586E-97F1786759C2}"/>
                  </a:ext>
                </a:extLst>
              </p:cNvPr>
              <p:cNvSpPr/>
              <p:nvPr/>
            </p:nvSpPr>
            <p:spPr>
              <a:xfrm>
                <a:off x="4462630" y="5699577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  <a:endParaRPr lang="ja-JP" altLang="en-US" sz="2400" dirty="0"/>
              </a:p>
            </p:txBody>
          </p:sp>
          <p:cxnSp>
            <p:nvCxnSpPr>
              <p:cNvPr id="539" name="直線コネクタ 538">
                <a:extLst>
                  <a:ext uri="{FF2B5EF4-FFF2-40B4-BE49-F238E27FC236}">
                    <a16:creationId xmlns:a16="http://schemas.microsoft.com/office/drawing/2014/main" id="{EAEA4C3A-4495-C1DD-3F7E-3F20FE1EFBB9}"/>
                  </a:ext>
                </a:extLst>
              </p:cNvPr>
              <p:cNvCxnSpPr/>
              <p:nvPr/>
            </p:nvCxnSpPr>
            <p:spPr>
              <a:xfrm>
                <a:off x="4330078" y="5768878"/>
                <a:ext cx="73340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48" name="正方形/長方形 547">
                <a:extLst>
                  <a:ext uri="{FF2B5EF4-FFF2-40B4-BE49-F238E27FC236}">
                    <a16:creationId xmlns:a16="http://schemas.microsoft.com/office/drawing/2014/main" id="{DE4CF4D4-825C-8718-AD5C-6A4350884F70}"/>
                  </a:ext>
                </a:extLst>
              </p:cNvPr>
              <p:cNvSpPr/>
              <p:nvPr/>
            </p:nvSpPr>
            <p:spPr>
              <a:xfrm>
                <a:off x="3625339" y="5559397"/>
                <a:ext cx="88741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＝－</a:t>
                </a:r>
                <a:endParaRPr lang="ja-JP" altLang="en-US" sz="2400" dirty="0"/>
              </a:p>
            </p:txBody>
          </p:sp>
        </p:grpSp>
        <p:grpSp>
          <p:nvGrpSpPr>
            <p:cNvPr id="522" name="グループ化 521">
              <a:extLst>
                <a:ext uri="{FF2B5EF4-FFF2-40B4-BE49-F238E27FC236}">
                  <a16:creationId xmlns:a16="http://schemas.microsoft.com/office/drawing/2014/main" id="{34C8A1E8-C069-B3DF-9D88-2208749F07AE}"/>
                </a:ext>
              </a:extLst>
            </p:cNvPr>
            <p:cNvGrpSpPr/>
            <p:nvPr/>
          </p:nvGrpSpPr>
          <p:grpSpPr>
            <a:xfrm>
              <a:off x="4043065" y="5841047"/>
              <a:ext cx="478717" cy="238960"/>
              <a:chOff x="6068870" y="3990401"/>
              <a:chExt cx="478717" cy="238960"/>
            </a:xfrm>
          </p:grpSpPr>
          <p:sp>
            <p:nvSpPr>
              <p:cNvPr id="523" name="フリーフォーム 103">
                <a:extLst>
                  <a:ext uri="{FF2B5EF4-FFF2-40B4-BE49-F238E27FC236}">
                    <a16:creationId xmlns:a16="http://schemas.microsoft.com/office/drawing/2014/main" id="{6420982F-7FC2-DE4D-ABFB-12A60758964B}"/>
                  </a:ext>
                </a:extLst>
              </p:cNvPr>
              <p:cNvSpPr/>
              <p:nvPr/>
            </p:nvSpPr>
            <p:spPr bwMode="auto">
              <a:xfrm>
                <a:off x="6068870" y="3990401"/>
                <a:ext cx="158203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524" name="直線コネクタ 523">
                <a:extLst>
                  <a:ext uri="{FF2B5EF4-FFF2-40B4-BE49-F238E27FC236}">
                    <a16:creationId xmlns:a16="http://schemas.microsoft.com/office/drawing/2014/main" id="{B0CE83DA-A0A8-38B0-ED3C-7AD0B33E731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183662" y="4006303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49" name="グループ化 548">
            <a:extLst>
              <a:ext uri="{FF2B5EF4-FFF2-40B4-BE49-F238E27FC236}">
                <a16:creationId xmlns:a16="http://schemas.microsoft.com/office/drawing/2014/main" id="{D3DD7B9A-C127-8981-D492-907C87689A84}"/>
              </a:ext>
            </a:extLst>
          </p:cNvPr>
          <p:cNvGrpSpPr/>
          <p:nvPr/>
        </p:nvGrpSpPr>
        <p:grpSpPr>
          <a:xfrm>
            <a:off x="6069879" y="1633563"/>
            <a:ext cx="1180604" cy="767528"/>
            <a:chOff x="3711265" y="5448072"/>
            <a:chExt cx="1180604" cy="767528"/>
          </a:xfrm>
        </p:grpSpPr>
        <p:grpSp>
          <p:nvGrpSpPr>
            <p:cNvPr id="550" name="グループ化 549">
              <a:extLst>
                <a:ext uri="{FF2B5EF4-FFF2-40B4-BE49-F238E27FC236}">
                  <a16:creationId xmlns:a16="http://schemas.microsoft.com/office/drawing/2014/main" id="{6A332624-0621-366A-556C-FA40B48CB919}"/>
                </a:ext>
              </a:extLst>
            </p:cNvPr>
            <p:cNvGrpSpPr/>
            <p:nvPr/>
          </p:nvGrpSpPr>
          <p:grpSpPr>
            <a:xfrm>
              <a:off x="3711265" y="5448072"/>
              <a:ext cx="1180604" cy="767528"/>
              <a:chOff x="4043881" y="5393714"/>
              <a:chExt cx="1180604" cy="767528"/>
            </a:xfrm>
          </p:grpSpPr>
          <p:sp>
            <p:nvSpPr>
              <p:cNvPr id="554" name="正方形/長方形 553">
                <a:extLst>
                  <a:ext uri="{FF2B5EF4-FFF2-40B4-BE49-F238E27FC236}">
                    <a16:creationId xmlns:a16="http://schemas.microsoft.com/office/drawing/2014/main" id="{3635D4D2-CA77-B60C-11C5-9B5B5BDAC8F1}"/>
                  </a:ext>
                </a:extLst>
              </p:cNvPr>
              <p:cNvSpPr/>
              <p:nvPr/>
            </p:nvSpPr>
            <p:spPr>
              <a:xfrm>
                <a:off x="4467958" y="5393714"/>
                <a:ext cx="338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  <a:latin typeface="ＭＳ Ｐゴシック"/>
                  </a:rPr>
                  <a:t>1</a:t>
                </a:r>
                <a:endParaRPr lang="ja-JP" altLang="en-US" sz="2400" dirty="0"/>
              </a:p>
            </p:txBody>
          </p:sp>
          <p:sp>
            <p:nvSpPr>
              <p:cNvPr id="555" name="正方形/長方形 554">
                <a:extLst>
                  <a:ext uri="{FF2B5EF4-FFF2-40B4-BE49-F238E27FC236}">
                    <a16:creationId xmlns:a16="http://schemas.microsoft.com/office/drawing/2014/main" id="{E1536E7A-EC71-D208-0910-6FDE7C623B15}"/>
                  </a:ext>
                </a:extLst>
              </p:cNvPr>
              <p:cNvSpPr/>
              <p:nvPr/>
            </p:nvSpPr>
            <p:spPr>
              <a:xfrm>
                <a:off x="4381610" y="5699577"/>
                <a:ext cx="84287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２</a:t>
                </a:r>
                <a:endParaRPr lang="ja-JP" altLang="en-US" sz="2400" dirty="0"/>
              </a:p>
            </p:txBody>
          </p:sp>
          <p:cxnSp>
            <p:nvCxnSpPr>
              <p:cNvPr id="556" name="直線コネクタ 555">
                <a:extLst>
                  <a:ext uri="{FF2B5EF4-FFF2-40B4-BE49-F238E27FC236}">
                    <a16:creationId xmlns:a16="http://schemas.microsoft.com/office/drawing/2014/main" id="{9C9C31D4-A5D9-61BC-115E-B819952DB95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55260" y="5768878"/>
                <a:ext cx="363503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9" name="正方形/長方形 558">
                <a:extLst>
                  <a:ext uri="{FF2B5EF4-FFF2-40B4-BE49-F238E27FC236}">
                    <a16:creationId xmlns:a16="http://schemas.microsoft.com/office/drawing/2014/main" id="{C23822C3-17B0-D939-AED7-880A4C54F62E}"/>
                  </a:ext>
                </a:extLst>
              </p:cNvPr>
              <p:cNvSpPr/>
              <p:nvPr/>
            </p:nvSpPr>
            <p:spPr>
              <a:xfrm>
                <a:off x="4043881" y="553558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－</a:t>
                </a:r>
                <a:endParaRPr lang="ja-JP" altLang="en-US" sz="2400" dirty="0"/>
              </a:p>
            </p:txBody>
          </p:sp>
        </p:grpSp>
        <p:grpSp>
          <p:nvGrpSpPr>
            <p:cNvPr id="551" name="グループ化 550">
              <a:extLst>
                <a:ext uri="{FF2B5EF4-FFF2-40B4-BE49-F238E27FC236}">
                  <a16:creationId xmlns:a16="http://schemas.microsoft.com/office/drawing/2014/main" id="{2BF9ADF7-95BE-E9DA-AD32-38EB8E4F56E5}"/>
                </a:ext>
              </a:extLst>
            </p:cNvPr>
            <p:cNvGrpSpPr/>
            <p:nvPr/>
          </p:nvGrpSpPr>
          <p:grpSpPr>
            <a:xfrm>
              <a:off x="4086566" y="5838553"/>
              <a:ext cx="354722" cy="238960"/>
              <a:chOff x="6112371" y="3987907"/>
              <a:chExt cx="354722" cy="238960"/>
            </a:xfrm>
          </p:grpSpPr>
          <p:sp>
            <p:nvSpPr>
              <p:cNvPr id="552" name="フリーフォーム 103">
                <a:extLst>
                  <a:ext uri="{FF2B5EF4-FFF2-40B4-BE49-F238E27FC236}">
                    <a16:creationId xmlns:a16="http://schemas.microsoft.com/office/drawing/2014/main" id="{F8E764C2-8B2A-B281-4BB6-BF4D5A34BF64}"/>
                  </a:ext>
                </a:extLst>
              </p:cNvPr>
              <p:cNvSpPr/>
              <p:nvPr/>
            </p:nvSpPr>
            <p:spPr bwMode="auto">
              <a:xfrm>
                <a:off x="6112371" y="3987907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553" name="直線コネクタ 552">
                <a:extLst>
                  <a:ext uri="{FF2B5EF4-FFF2-40B4-BE49-F238E27FC236}">
                    <a16:creationId xmlns:a16="http://schemas.microsoft.com/office/drawing/2014/main" id="{D06B578E-0A1D-15E8-ED65-0CAA3486C46A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24324" y="4003809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60" name="グループ化 559">
            <a:extLst>
              <a:ext uri="{FF2B5EF4-FFF2-40B4-BE49-F238E27FC236}">
                <a16:creationId xmlns:a16="http://schemas.microsoft.com/office/drawing/2014/main" id="{E73F6FD6-FB1A-ECA5-8B5A-BFEA0285A449}"/>
              </a:ext>
            </a:extLst>
          </p:cNvPr>
          <p:cNvGrpSpPr/>
          <p:nvPr/>
        </p:nvGrpSpPr>
        <p:grpSpPr>
          <a:xfrm>
            <a:off x="3038052" y="5751889"/>
            <a:ext cx="1197584" cy="468156"/>
            <a:chOff x="3271363" y="4825166"/>
            <a:chExt cx="1197584" cy="468156"/>
          </a:xfrm>
        </p:grpSpPr>
        <p:sp>
          <p:nvSpPr>
            <p:cNvPr id="561" name="正方形/長方形 560">
              <a:extLst>
                <a:ext uri="{FF2B5EF4-FFF2-40B4-BE49-F238E27FC236}">
                  <a16:creationId xmlns:a16="http://schemas.microsoft.com/office/drawing/2014/main" id="{C7FFAFEF-18EC-941A-ED2C-FECB7456F29F}"/>
                </a:ext>
              </a:extLst>
            </p:cNvPr>
            <p:cNvSpPr/>
            <p:nvPr/>
          </p:nvSpPr>
          <p:spPr>
            <a:xfrm>
              <a:off x="3931988" y="4825166"/>
              <a:ext cx="53695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2400" dirty="0"/>
            </a:p>
          </p:txBody>
        </p:sp>
        <p:sp>
          <p:nvSpPr>
            <p:cNvPr id="562" name="正方形/長方形 561">
              <a:extLst>
                <a:ext uri="{FF2B5EF4-FFF2-40B4-BE49-F238E27FC236}">
                  <a16:creationId xmlns:a16="http://schemas.microsoft.com/office/drawing/2014/main" id="{62CA937E-0074-17D5-C958-149D16A24DB2}"/>
                </a:ext>
              </a:extLst>
            </p:cNvPr>
            <p:cNvSpPr/>
            <p:nvPr/>
          </p:nvSpPr>
          <p:spPr>
            <a:xfrm>
              <a:off x="3271363" y="4831657"/>
              <a:ext cx="108012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＝－</a:t>
              </a:r>
              <a:endParaRPr lang="ja-JP" altLang="en-US" sz="2400" dirty="0"/>
            </a:p>
          </p:txBody>
        </p:sp>
      </p:grpSp>
      <p:sp>
        <p:nvSpPr>
          <p:cNvPr id="563" name="正方形/長方形 562">
            <a:extLst>
              <a:ext uri="{FF2B5EF4-FFF2-40B4-BE49-F238E27FC236}">
                <a16:creationId xmlns:a16="http://schemas.microsoft.com/office/drawing/2014/main" id="{38CF400A-0B8F-D66F-D6AE-D3F7867E781E}"/>
              </a:ext>
            </a:extLst>
          </p:cNvPr>
          <p:cNvSpPr/>
          <p:nvPr/>
        </p:nvSpPr>
        <p:spPr>
          <a:xfrm>
            <a:off x="6196462" y="2348880"/>
            <a:ext cx="7443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－１</a:t>
            </a:r>
          </a:p>
        </p:txBody>
      </p:sp>
    </p:spTree>
    <p:extLst>
      <p:ext uri="{BB962C8B-B14F-4D97-AF65-F5344CB8AC3E}">
        <p14:creationId xmlns:p14="http://schemas.microsoft.com/office/powerpoint/2010/main" val="2911052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75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8100000">
                                      <p:cBhvr>
                                        <p:cTn id="42" dur="1750" fill="hold"/>
                                        <p:tgtEl>
                                          <p:spTgt spid="3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3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5" dur="1000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8" presetClass="entr" presetSubtype="1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750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75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0" dur="1000"/>
                                        <p:tgtEl>
                                          <p:spTgt spid="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175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5" dur="125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175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5" dur="500"/>
                                        <p:tgtEl>
                                          <p:spTgt spid="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0" dur="1750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5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175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" dur="500"/>
                                        <p:tgtEl>
                                          <p:spTgt spid="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" grpId="0"/>
      <p:bldP spid="418" grpId="0"/>
      <p:bldP spid="419" grpId="0"/>
      <p:bldP spid="440" grpId="0"/>
      <p:bldP spid="441" grpId="0"/>
      <p:bldP spid="447" grpId="0"/>
      <p:bldP spid="501" grpId="0"/>
      <p:bldP spid="364" grpId="0"/>
      <p:bldP spid="368" grpId="0"/>
      <p:bldP spid="376" grpId="0"/>
      <p:bldP spid="420" grpId="0"/>
      <p:bldP spid="56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81970C-9624-1DF7-AF1F-5B83A60E28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正方形/長方形 67">
            <a:extLst>
              <a:ext uri="{FF2B5EF4-FFF2-40B4-BE49-F238E27FC236}">
                <a16:creationId xmlns:a16="http://schemas.microsoft.com/office/drawing/2014/main" id="{0F918657-9686-DE38-F462-A71C17706497}"/>
              </a:ext>
            </a:extLst>
          </p:cNvPr>
          <p:cNvSpPr/>
          <p:nvPr/>
        </p:nvSpPr>
        <p:spPr>
          <a:xfrm>
            <a:off x="1034179" y="82515"/>
            <a:ext cx="78393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次の表の空らんに適する数値を入れて、表を完成させよ。</a:t>
            </a:r>
          </a:p>
        </p:txBody>
      </p:sp>
      <p:sp>
        <p:nvSpPr>
          <p:cNvPr id="307" name="正方形/長方形 306">
            <a:extLst>
              <a:ext uri="{FF2B5EF4-FFF2-40B4-BE49-F238E27FC236}">
                <a16:creationId xmlns:a16="http://schemas.microsoft.com/office/drawing/2014/main" id="{7E3EDE06-9371-1CFF-F3A6-8958164A0A8F}"/>
              </a:ext>
            </a:extLst>
          </p:cNvPr>
          <p:cNvSpPr/>
          <p:nvPr/>
        </p:nvSpPr>
        <p:spPr>
          <a:xfrm>
            <a:off x="905511" y="2770108"/>
            <a:ext cx="22834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>
                <a:latin typeface="+mn-ea"/>
              </a:rPr>
              <a:t>θ</a:t>
            </a:r>
            <a:r>
              <a:rPr lang="ja-JP" altLang="en-US" sz="2400" dirty="0">
                <a:latin typeface="+mn-ea"/>
              </a:rPr>
              <a:t>＝１５０</a:t>
            </a:r>
            <a:r>
              <a:rPr lang="en-US" altLang="ja-JP" sz="2400" dirty="0">
                <a:latin typeface="+mn-ea"/>
              </a:rPr>
              <a:t>°</a:t>
            </a:r>
            <a:endParaRPr lang="ja-JP" altLang="en-US" sz="2400" dirty="0">
              <a:latin typeface="+mn-ea"/>
            </a:endParaRPr>
          </a:p>
        </p:txBody>
      </p:sp>
      <p:grpSp>
        <p:nvGrpSpPr>
          <p:cNvPr id="82" name="グループ化 81">
            <a:extLst>
              <a:ext uri="{FF2B5EF4-FFF2-40B4-BE49-F238E27FC236}">
                <a16:creationId xmlns:a16="http://schemas.microsoft.com/office/drawing/2014/main" id="{C3B2BEF8-DB85-4EF6-66D7-726A762A2A40}"/>
              </a:ext>
            </a:extLst>
          </p:cNvPr>
          <p:cNvGrpSpPr/>
          <p:nvPr/>
        </p:nvGrpSpPr>
        <p:grpSpPr>
          <a:xfrm>
            <a:off x="181096" y="785888"/>
            <a:ext cx="8697868" cy="2041291"/>
            <a:chOff x="181096" y="980727"/>
            <a:chExt cx="8697868" cy="2041291"/>
          </a:xfrm>
        </p:grpSpPr>
        <p:sp>
          <p:nvSpPr>
            <p:cNvPr id="127" name="正方形/長方形 126">
              <a:extLst>
                <a:ext uri="{FF2B5EF4-FFF2-40B4-BE49-F238E27FC236}">
                  <a16:creationId xmlns:a16="http://schemas.microsoft.com/office/drawing/2014/main" id="{1423A839-30EC-DC1B-1132-DE05164E2653}"/>
                </a:ext>
              </a:extLst>
            </p:cNvPr>
            <p:cNvSpPr/>
            <p:nvPr/>
          </p:nvSpPr>
          <p:spPr>
            <a:xfrm>
              <a:off x="1657256" y="1519517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cxnSp>
          <p:nvCxnSpPr>
            <p:cNvPr id="21" name="直線コネクタ 20">
              <a:extLst>
                <a:ext uri="{FF2B5EF4-FFF2-40B4-BE49-F238E27FC236}">
                  <a16:creationId xmlns:a16="http://schemas.microsoft.com/office/drawing/2014/main" id="{587A5C9A-9FA9-FAF8-5873-20BA8D6868F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594123" y="2499852"/>
              <a:ext cx="781664" cy="501445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0" name="正方形/長方形 299">
              <a:extLst>
                <a:ext uri="{FF2B5EF4-FFF2-40B4-BE49-F238E27FC236}">
                  <a16:creationId xmlns:a16="http://schemas.microsoft.com/office/drawing/2014/main" id="{19ECDFA7-91FA-BF6A-5D3D-C6614B4959D2}"/>
                </a:ext>
              </a:extLst>
            </p:cNvPr>
            <p:cNvSpPr/>
            <p:nvPr/>
          </p:nvSpPr>
          <p:spPr>
            <a:xfrm>
              <a:off x="1637397" y="1984383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１</a:t>
              </a:r>
            </a:p>
          </p:txBody>
        </p:sp>
        <p:sp>
          <p:nvSpPr>
            <p:cNvPr id="301" name="正方形/長方形 300">
              <a:extLst>
                <a:ext uri="{FF2B5EF4-FFF2-40B4-BE49-F238E27FC236}">
                  <a16:creationId xmlns:a16="http://schemas.microsoft.com/office/drawing/2014/main" id="{4E2C1C2A-F9C0-4423-DA20-59E490C0C3AA}"/>
                </a:ext>
              </a:extLst>
            </p:cNvPr>
            <p:cNvSpPr/>
            <p:nvPr/>
          </p:nvSpPr>
          <p:spPr>
            <a:xfrm>
              <a:off x="1666893" y="2494854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302" name="正方形/長方形 301">
              <a:extLst>
                <a:ext uri="{FF2B5EF4-FFF2-40B4-BE49-F238E27FC236}">
                  <a16:creationId xmlns:a16="http://schemas.microsoft.com/office/drawing/2014/main" id="{D3017923-BCA0-2D1B-D97F-C00CA3E166A1}"/>
                </a:ext>
              </a:extLst>
            </p:cNvPr>
            <p:cNvSpPr/>
            <p:nvPr/>
          </p:nvSpPr>
          <p:spPr>
            <a:xfrm>
              <a:off x="4779434" y="2033189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303" name="正方形/長方形 302">
              <a:extLst>
                <a:ext uri="{FF2B5EF4-FFF2-40B4-BE49-F238E27FC236}">
                  <a16:creationId xmlns:a16="http://schemas.microsoft.com/office/drawing/2014/main" id="{1025D905-5F82-D1B3-F89A-BED1BF9B3F14}"/>
                </a:ext>
              </a:extLst>
            </p:cNvPr>
            <p:cNvSpPr/>
            <p:nvPr/>
          </p:nvSpPr>
          <p:spPr>
            <a:xfrm>
              <a:off x="4770746" y="1514930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１</a:t>
              </a:r>
            </a:p>
          </p:txBody>
        </p:sp>
        <p:sp>
          <p:nvSpPr>
            <p:cNvPr id="304" name="正方形/長方形 303">
              <a:extLst>
                <a:ext uri="{FF2B5EF4-FFF2-40B4-BE49-F238E27FC236}">
                  <a16:creationId xmlns:a16="http://schemas.microsoft.com/office/drawing/2014/main" id="{D70172A0-1945-66CC-0738-A6F932328ADA}"/>
                </a:ext>
              </a:extLst>
            </p:cNvPr>
            <p:cNvSpPr/>
            <p:nvPr/>
          </p:nvSpPr>
          <p:spPr>
            <a:xfrm>
              <a:off x="7940568" y="1483252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305" name="正方形/長方形 304">
              <a:extLst>
                <a:ext uri="{FF2B5EF4-FFF2-40B4-BE49-F238E27FC236}">
                  <a16:creationId xmlns:a16="http://schemas.microsoft.com/office/drawing/2014/main" id="{572267B3-61F2-CB56-2669-3EC280DC3FE6}"/>
                </a:ext>
              </a:extLst>
            </p:cNvPr>
            <p:cNvSpPr/>
            <p:nvPr/>
          </p:nvSpPr>
          <p:spPr>
            <a:xfrm>
              <a:off x="7975581" y="2528645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306" name="正方形/長方形 305">
              <a:extLst>
                <a:ext uri="{FF2B5EF4-FFF2-40B4-BE49-F238E27FC236}">
                  <a16:creationId xmlns:a16="http://schemas.microsoft.com/office/drawing/2014/main" id="{D5E9A78D-AAF0-2DAD-8981-CA144D5FB82A}"/>
                </a:ext>
              </a:extLst>
            </p:cNvPr>
            <p:cNvSpPr/>
            <p:nvPr/>
          </p:nvSpPr>
          <p:spPr>
            <a:xfrm>
              <a:off x="7790371" y="2022323"/>
              <a:ext cx="74435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－１</a:t>
              </a:r>
            </a:p>
          </p:txBody>
        </p:sp>
        <p:grpSp>
          <p:nvGrpSpPr>
            <p:cNvPr id="16" name="グループ化 15">
              <a:extLst>
                <a:ext uri="{FF2B5EF4-FFF2-40B4-BE49-F238E27FC236}">
                  <a16:creationId xmlns:a16="http://schemas.microsoft.com/office/drawing/2014/main" id="{69FA5F91-6978-ACF1-2E5E-169D3057A1C8}"/>
                </a:ext>
              </a:extLst>
            </p:cNvPr>
            <p:cNvGrpSpPr/>
            <p:nvPr/>
          </p:nvGrpSpPr>
          <p:grpSpPr>
            <a:xfrm>
              <a:off x="181096" y="980727"/>
              <a:ext cx="8697868" cy="2041291"/>
              <a:chOff x="968288" y="4300776"/>
              <a:chExt cx="7771656" cy="2371955"/>
            </a:xfrm>
          </p:grpSpPr>
          <p:sp>
            <p:nvSpPr>
              <p:cNvPr id="10" name="正方形/長方形 9">
                <a:extLst>
                  <a:ext uri="{FF2B5EF4-FFF2-40B4-BE49-F238E27FC236}">
                    <a16:creationId xmlns:a16="http://schemas.microsoft.com/office/drawing/2014/main" id="{E36D691E-F577-3114-9F1B-25E1227D1A9E}"/>
                  </a:ext>
                </a:extLst>
              </p:cNvPr>
              <p:cNvSpPr/>
              <p:nvPr/>
            </p:nvSpPr>
            <p:spPr>
              <a:xfrm>
                <a:off x="995072" y="4316241"/>
                <a:ext cx="7471326" cy="592961"/>
              </a:xfrm>
              <a:prstGeom prst="rect">
                <a:avLst/>
              </a:prstGeom>
              <a:solidFill>
                <a:srgbClr val="FFC000">
                  <a:alpha val="47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 dirty="0"/>
              </a:p>
            </p:txBody>
          </p:sp>
          <p:sp>
            <p:nvSpPr>
              <p:cNvPr id="2" name="正方形/長方形 1">
                <a:extLst>
                  <a:ext uri="{FF2B5EF4-FFF2-40B4-BE49-F238E27FC236}">
                    <a16:creationId xmlns:a16="http://schemas.microsoft.com/office/drawing/2014/main" id="{02EDEC7B-6368-3254-D840-A0430C92E594}"/>
                  </a:ext>
                </a:extLst>
              </p:cNvPr>
              <p:cNvSpPr/>
              <p:nvPr/>
            </p:nvSpPr>
            <p:spPr>
              <a:xfrm>
                <a:off x="971600" y="4318370"/>
                <a:ext cx="7471325" cy="232947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/>
              </a:p>
            </p:txBody>
          </p:sp>
          <p:cxnSp>
            <p:nvCxnSpPr>
              <p:cNvPr id="7" name="直線コネクタ 6">
                <a:extLst>
                  <a:ext uri="{FF2B5EF4-FFF2-40B4-BE49-F238E27FC236}">
                    <a16:creationId xmlns:a16="http://schemas.microsoft.com/office/drawing/2014/main" id="{A41423AD-9FB0-2132-93D7-C01AEE4E816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71600" y="4874927"/>
                <a:ext cx="7458274" cy="23559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直線コネクタ 96">
                <a:extLst>
                  <a:ext uri="{FF2B5EF4-FFF2-40B4-BE49-F238E27FC236}">
                    <a16:creationId xmlns:a16="http://schemas.microsoft.com/office/drawing/2014/main" id="{844625B0-F34E-B895-85AE-18758EFD05F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968288" y="5457600"/>
                <a:ext cx="7468175" cy="3908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直線コネクタ 98">
                <a:extLst>
                  <a:ext uri="{FF2B5EF4-FFF2-40B4-BE49-F238E27FC236}">
                    <a16:creationId xmlns:a16="http://schemas.microsoft.com/office/drawing/2014/main" id="{768F4873-D4DF-1488-BB31-1392125248F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68933" y="6052432"/>
                <a:ext cx="747399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直線コネクタ 99">
                <a:extLst>
                  <a:ext uri="{FF2B5EF4-FFF2-40B4-BE49-F238E27FC236}">
                    <a16:creationId xmlns:a16="http://schemas.microsoft.com/office/drawing/2014/main" id="{DCF36FCB-28B4-9A73-5D87-946FE9981B1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081594" y="4300776"/>
                <a:ext cx="0" cy="2367417"/>
              </a:xfrm>
              <a:prstGeom prst="line">
                <a:avLst/>
              </a:prstGeom>
              <a:ln w="44450" cmpd="dbl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直線コネクタ 100">
                <a:extLst>
                  <a:ext uri="{FF2B5EF4-FFF2-40B4-BE49-F238E27FC236}">
                    <a16:creationId xmlns:a16="http://schemas.microsoft.com/office/drawing/2014/main" id="{D4E3D154-1E99-9BBA-8360-24A09AAD03D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768394" y="4300776"/>
                <a:ext cx="0" cy="2367417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直線コネクタ 101">
                <a:extLst>
                  <a:ext uri="{FF2B5EF4-FFF2-40B4-BE49-F238E27FC236}">
                    <a16:creationId xmlns:a16="http://schemas.microsoft.com/office/drawing/2014/main" id="{CA10FF84-1056-CA55-1AF6-F6DFC07DC50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93704" y="4300776"/>
                <a:ext cx="0" cy="233862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3" name="正方形/長方形 102">
                <a:extLst>
                  <a:ext uri="{FF2B5EF4-FFF2-40B4-BE49-F238E27FC236}">
                    <a16:creationId xmlns:a16="http://schemas.microsoft.com/office/drawing/2014/main" id="{072A7D28-7A74-E3DB-141E-4A5D4985F2A0}"/>
                  </a:ext>
                </a:extLst>
              </p:cNvPr>
              <p:cNvSpPr/>
              <p:nvPr/>
            </p:nvSpPr>
            <p:spPr>
              <a:xfrm>
                <a:off x="1327175" y="4328889"/>
                <a:ext cx="419206" cy="46166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B489FE2C-A76D-7686-1C04-319F619068B3}"/>
                  </a:ext>
                </a:extLst>
              </p:cNvPr>
              <p:cNvSpPr/>
              <p:nvPr/>
            </p:nvSpPr>
            <p:spPr>
              <a:xfrm>
                <a:off x="4998910" y="4371062"/>
                <a:ext cx="836173" cy="461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９０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111" name="正方形/長方形 110">
                <a:extLst>
                  <a:ext uri="{FF2B5EF4-FFF2-40B4-BE49-F238E27FC236}">
                    <a16:creationId xmlns:a16="http://schemas.microsoft.com/office/drawing/2014/main" id="{D7A94FCD-3214-912B-9E88-AB497057C8AC}"/>
                  </a:ext>
                </a:extLst>
              </p:cNvPr>
              <p:cNvSpPr/>
              <p:nvPr/>
            </p:nvSpPr>
            <p:spPr>
              <a:xfrm>
                <a:off x="2263625" y="4371062"/>
                <a:ext cx="671811" cy="46166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114" name="正方形/長方形 113">
                <a:extLst>
                  <a:ext uri="{FF2B5EF4-FFF2-40B4-BE49-F238E27FC236}">
                    <a16:creationId xmlns:a16="http://schemas.microsoft.com/office/drawing/2014/main" id="{117041C1-DFA3-5BCB-836A-A0788A16520E}"/>
                  </a:ext>
                </a:extLst>
              </p:cNvPr>
              <p:cNvSpPr/>
              <p:nvPr/>
            </p:nvSpPr>
            <p:spPr>
              <a:xfrm>
                <a:off x="7655426" y="4365633"/>
                <a:ext cx="1084518" cy="4616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/>
                  <a:t>１８０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116" name="正方形/長方形 115">
                <a:extLst>
                  <a:ext uri="{FF2B5EF4-FFF2-40B4-BE49-F238E27FC236}">
                    <a16:creationId xmlns:a16="http://schemas.microsoft.com/office/drawing/2014/main" id="{CA1F5758-AF70-58C4-95E5-1B35A3A74A18}"/>
                  </a:ext>
                </a:extLst>
              </p:cNvPr>
              <p:cNvSpPr/>
              <p:nvPr/>
            </p:nvSpPr>
            <p:spPr>
              <a:xfrm>
                <a:off x="1158282" y="4904313"/>
                <a:ext cx="1053953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sin </a:t>
                </a:r>
                <a:r>
                  <a:rPr lang="en-US" altLang="ja-JP" sz="2400" dirty="0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sp>
            <p:nvSpPr>
              <p:cNvPr id="117" name="正方形/長方形 116">
                <a:extLst>
                  <a:ext uri="{FF2B5EF4-FFF2-40B4-BE49-F238E27FC236}">
                    <a16:creationId xmlns:a16="http://schemas.microsoft.com/office/drawing/2014/main" id="{885A787A-B54C-A1F5-36DB-B4AC24D9F8DE}"/>
                  </a:ext>
                </a:extLst>
              </p:cNvPr>
              <p:cNvSpPr/>
              <p:nvPr/>
            </p:nvSpPr>
            <p:spPr>
              <a:xfrm>
                <a:off x="1158282" y="5465393"/>
                <a:ext cx="1053953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cos </a:t>
                </a:r>
                <a:r>
                  <a:rPr lang="en-US" altLang="ja-JP" sz="2400" dirty="0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sp>
            <p:nvSpPr>
              <p:cNvPr id="118" name="正方形/長方形 117">
                <a:extLst>
                  <a:ext uri="{FF2B5EF4-FFF2-40B4-BE49-F238E27FC236}">
                    <a16:creationId xmlns:a16="http://schemas.microsoft.com/office/drawing/2014/main" id="{428E6331-25AD-A5AC-6AAE-6B125725C61C}"/>
                  </a:ext>
                </a:extLst>
              </p:cNvPr>
              <p:cNvSpPr/>
              <p:nvPr/>
            </p:nvSpPr>
            <p:spPr>
              <a:xfrm>
                <a:off x="1158282" y="6099217"/>
                <a:ext cx="1053953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tan </a:t>
                </a:r>
                <a:r>
                  <a:rPr lang="en-US" altLang="ja-JP" sz="2400" dirty="0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cxnSp>
            <p:nvCxnSpPr>
              <p:cNvPr id="190" name="直線コネクタ 189">
                <a:extLst>
                  <a:ext uri="{FF2B5EF4-FFF2-40B4-BE49-F238E27FC236}">
                    <a16:creationId xmlns:a16="http://schemas.microsoft.com/office/drawing/2014/main" id="{2E7609A9-1E7A-7131-5E88-7966EBEE99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599171" y="4300776"/>
                <a:ext cx="0" cy="23628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直線コネクタ 190">
                <a:extLst>
                  <a:ext uri="{FF2B5EF4-FFF2-40B4-BE49-F238E27FC236}">
                    <a16:creationId xmlns:a16="http://schemas.microsoft.com/office/drawing/2014/main" id="{85DC28DB-0A87-B693-CDAB-23C34A8B302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740799" y="4300776"/>
                <a:ext cx="0" cy="236229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直線コネクタ 72">
                <a:extLst>
                  <a:ext uri="{FF2B5EF4-FFF2-40B4-BE49-F238E27FC236}">
                    <a16:creationId xmlns:a16="http://schemas.microsoft.com/office/drawing/2014/main" id="{EBFCD279-F2B6-46E0-7964-26F4AEE505A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476135" y="4300776"/>
                <a:ext cx="0" cy="234418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直線コネクタ 74">
                <a:extLst>
                  <a:ext uri="{FF2B5EF4-FFF2-40B4-BE49-F238E27FC236}">
                    <a16:creationId xmlns:a16="http://schemas.microsoft.com/office/drawing/2014/main" id="{3B713B8E-7501-3A0B-D639-6AC956779A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173440" y="4300776"/>
                <a:ext cx="0" cy="2336811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直線コネクタ 75">
                <a:extLst>
                  <a:ext uri="{FF2B5EF4-FFF2-40B4-BE49-F238E27FC236}">
                    <a16:creationId xmlns:a16="http://schemas.microsoft.com/office/drawing/2014/main" id="{FE074486-6E28-4214-AC69-0DC3A15085A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307098" y="4300776"/>
                <a:ext cx="0" cy="2371955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直線コネクタ 76">
                <a:extLst>
                  <a:ext uri="{FF2B5EF4-FFF2-40B4-BE49-F238E27FC236}">
                    <a16:creationId xmlns:a16="http://schemas.microsoft.com/office/drawing/2014/main" id="{CAA70AFE-819D-8D3A-4DA0-20D79F8D87B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009487" y="4300776"/>
                <a:ext cx="0" cy="2363386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9" name="正方形/長方形 248">
                <a:extLst>
                  <a:ext uri="{FF2B5EF4-FFF2-40B4-BE49-F238E27FC236}">
                    <a16:creationId xmlns:a16="http://schemas.microsoft.com/office/drawing/2014/main" id="{D44D7D3E-0662-051C-58E6-D3F053EBCAFD}"/>
                  </a:ext>
                </a:extLst>
              </p:cNvPr>
              <p:cNvSpPr/>
              <p:nvPr/>
            </p:nvSpPr>
            <p:spPr>
              <a:xfrm>
                <a:off x="2818050" y="4382879"/>
                <a:ext cx="825792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３０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C0E607EB-D00D-B230-CFC1-C04449009FFA}"/>
                  </a:ext>
                </a:extLst>
              </p:cNvPr>
              <p:cNvSpPr/>
              <p:nvPr/>
            </p:nvSpPr>
            <p:spPr>
              <a:xfrm>
                <a:off x="3547352" y="4373760"/>
                <a:ext cx="825792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/>
                  <a:t>４５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37" name="正方形/長方形 36">
                <a:extLst>
                  <a:ext uri="{FF2B5EF4-FFF2-40B4-BE49-F238E27FC236}">
                    <a16:creationId xmlns:a16="http://schemas.microsoft.com/office/drawing/2014/main" id="{D9CF7F68-80E0-A7D3-D699-CBA725BC2CC9}"/>
                  </a:ext>
                </a:extLst>
              </p:cNvPr>
              <p:cNvSpPr/>
              <p:nvPr/>
            </p:nvSpPr>
            <p:spPr>
              <a:xfrm>
                <a:off x="4258845" y="4355577"/>
                <a:ext cx="825792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６０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74" name="正方形/長方形 73">
                <a:extLst>
                  <a:ext uri="{FF2B5EF4-FFF2-40B4-BE49-F238E27FC236}">
                    <a16:creationId xmlns:a16="http://schemas.microsoft.com/office/drawing/2014/main" id="{A0FF5B3B-A57A-0201-B66D-AA857F071216}"/>
                  </a:ext>
                </a:extLst>
              </p:cNvPr>
              <p:cNvSpPr/>
              <p:nvPr/>
            </p:nvSpPr>
            <p:spPr>
              <a:xfrm>
                <a:off x="6249056" y="4354442"/>
                <a:ext cx="1034488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/>
                  <a:t>１３５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78" name="正方形/長方形 77">
                <a:extLst>
                  <a:ext uri="{FF2B5EF4-FFF2-40B4-BE49-F238E27FC236}">
                    <a16:creationId xmlns:a16="http://schemas.microsoft.com/office/drawing/2014/main" id="{3D2940A8-7F28-D011-E3DD-8416DEBEF94D}"/>
                  </a:ext>
                </a:extLst>
              </p:cNvPr>
              <p:cNvSpPr/>
              <p:nvPr/>
            </p:nvSpPr>
            <p:spPr>
              <a:xfrm>
                <a:off x="5541606" y="4371062"/>
                <a:ext cx="1158837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１２</a:t>
                </a:r>
                <a:r>
                  <a:rPr lang="ja-JP" altLang="en-US" sz="2400"/>
                  <a:t>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  <p:sp>
            <p:nvSpPr>
              <p:cNvPr id="79" name="正方形/長方形 78">
                <a:extLst>
                  <a:ext uri="{FF2B5EF4-FFF2-40B4-BE49-F238E27FC236}">
                    <a16:creationId xmlns:a16="http://schemas.microsoft.com/office/drawing/2014/main" id="{9E5EFF2B-25F2-8F85-9073-ED1B32295FAA}"/>
                  </a:ext>
                </a:extLst>
              </p:cNvPr>
              <p:cNvSpPr/>
              <p:nvPr/>
            </p:nvSpPr>
            <p:spPr>
              <a:xfrm>
                <a:off x="6993275" y="4358284"/>
                <a:ext cx="1034488" cy="5364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１５０</a:t>
                </a:r>
                <a:r>
                  <a:rPr lang="en-US" altLang="ja-JP" sz="2400" dirty="0"/>
                  <a:t>° </a:t>
                </a:r>
                <a:endParaRPr lang="ja-JP" altLang="en-US" sz="2400" dirty="0"/>
              </a:p>
            </p:txBody>
          </p:sp>
        </p:grpSp>
      </p:grpSp>
      <p:sp>
        <p:nvSpPr>
          <p:cNvPr id="72" name="フローチャート : 代替処理 121">
            <a:extLst>
              <a:ext uri="{FF2B5EF4-FFF2-40B4-BE49-F238E27FC236}">
                <a16:creationId xmlns:a16="http://schemas.microsoft.com/office/drawing/2014/main" id="{65B37BA4-9F4A-8B82-AADD-F43C10CE798D}"/>
              </a:ext>
            </a:extLst>
          </p:cNvPr>
          <p:cNvSpPr/>
          <p:nvPr/>
        </p:nvSpPr>
        <p:spPr>
          <a:xfrm>
            <a:off x="65969" y="49966"/>
            <a:ext cx="931883" cy="691980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練習１１</a:t>
            </a:r>
          </a:p>
        </p:txBody>
      </p:sp>
      <p:sp>
        <p:nvSpPr>
          <p:cNvPr id="377" name="フローチャート : 代替処理 126">
            <a:extLst>
              <a:ext uri="{FF2B5EF4-FFF2-40B4-BE49-F238E27FC236}">
                <a16:creationId xmlns:a16="http://schemas.microsoft.com/office/drawing/2014/main" id="{8289728F-6521-118B-8B04-B9E86DC424E5}"/>
              </a:ext>
            </a:extLst>
          </p:cNvPr>
          <p:cNvSpPr/>
          <p:nvPr/>
        </p:nvSpPr>
        <p:spPr>
          <a:xfrm>
            <a:off x="65969" y="2860475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sp>
        <p:nvSpPr>
          <p:cNvPr id="418" name="正方形/長方形 417">
            <a:extLst>
              <a:ext uri="{FF2B5EF4-FFF2-40B4-BE49-F238E27FC236}">
                <a16:creationId xmlns:a16="http://schemas.microsoft.com/office/drawing/2014/main" id="{7A35796C-37BB-70E3-6BC7-636A1814BB06}"/>
              </a:ext>
            </a:extLst>
          </p:cNvPr>
          <p:cNvSpPr/>
          <p:nvPr/>
        </p:nvSpPr>
        <p:spPr>
          <a:xfrm>
            <a:off x="860139" y="3190689"/>
            <a:ext cx="473358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右の図のように、 ∠ＡＯＰ＝１５０</a:t>
            </a:r>
            <a:r>
              <a:rPr lang="en-US" altLang="ja-JP" sz="2400" dirty="0"/>
              <a:t>°</a:t>
            </a:r>
          </a:p>
        </p:txBody>
      </p:sp>
      <p:sp>
        <p:nvSpPr>
          <p:cNvPr id="419" name="正方形/長方形 418">
            <a:extLst>
              <a:ext uri="{FF2B5EF4-FFF2-40B4-BE49-F238E27FC236}">
                <a16:creationId xmlns:a16="http://schemas.microsoft.com/office/drawing/2014/main" id="{4F2ABB47-4B30-7065-38B2-F4682D259EEE}"/>
              </a:ext>
            </a:extLst>
          </p:cNvPr>
          <p:cNvSpPr/>
          <p:nvPr/>
        </p:nvSpPr>
        <p:spPr>
          <a:xfrm>
            <a:off x="574354" y="3537797"/>
            <a:ext cx="19740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点Ｐの座標は</a:t>
            </a:r>
            <a:endParaRPr lang="en-US" altLang="ja-JP" sz="2400" dirty="0"/>
          </a:p>
        </p:txBody>
      </p:sp>
      <p:sp>
        <p:nvSpPr>
          <p:cNvPr id="440" name="正方形/長方形 439">
            <a:extLst>
              <a:ext uri="{FF2B5EF4-FFF2-40B4-BE49-F238E27FC236}">
                <a16:creationId xmlns:a16="http://schemas.microsoft.com/office/drawing/2014/main" id="{A3877635-75C0-CACC-AA7B-6111EE85B9A6}"/>
              </a:ext>
            </a:extLst>
          </p:cNvPr>
          <p:cNvSpPr/>
          <p:nvPr/>
        </p:nvSpPr>
        <p:spPr>
          <a:xfrm>
            <a:off x="862310" y="4043539"/>
            <a:ext cx="19595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よって、</a:t>
            </a:r>
            <a:endParaRPr lang="en-US" altLang="ja-JP" sz="2400" dirty="0"/>
          </a:p>
        </p:txBody>
      </p:sp>
      <p:sp>
        <p:nvSpPr>
          <p:cNvPr id="441" name="正方形/長方形 440">
            <a:extLst>
              <a:ext uri="{FF2B5EF4-FFF2-40B4-BE49-F238E27FC236}">
                <a16:creationId xmlns:a16="http://schemas.microsoft.com/office/drawing/2014/main" id="{3618CEFC-C724-ADDA-3C82-22145BB6A6FE}"/>
              </a:ext>
            </a:extLst>
          </p:cNvPr>
          <p:cNvSpPr/>
          <p:nvPr/>
        </p:nvSpPr>
        <p:spPr>
          <a:xfrm>
            <a:off x="1854074" y="3995920"/>
            <a:ext cx="158324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/>
              <a:t> </a:t>
            </a:r>
            <a:r>
              <a:rPr lang="en-US" altLang="ja-JP" sz="2400" dirty="0"/>
              <a:t>sin</a:t>
            </a:r>
            <a:r>
              <a:rPr lang="ja-JP" altLang="en-US" sz="2400" dirty="0"/>
              <a:t>１５０</a:t>
            </a:r>
            <a:r>
              <a:rPr lang="en-US" altLang="ja-JP" sz="2400" dirty="0"/>
              <a:t>°</a:t>
            </a:r>
          </a:p>
        </p:txBody>
      </p:sp>
      <p:sp>
        <p:nvSpPr>
          <p:cNvPr id="447" name="正方形/長方形 446">
            <a:extLst>
              <a:ext uri="{FF2B5EF4-FFF2-40B4-BE49-F238E27FC236}">
                <a16:creationId xmlns:a16="http://schemas.microsoft.com/office/drawing/2014/main" id="{4007E0E6-7DE3-7C3E-E625-B72A8A68F0EC}"/>
              </a:ext>
            </a:extLst>
          </p:cNvPr>
          <p:cNvSpPr/>
          <p:nvPr/>
        </p:nvSpPr>
        <p:spPr>
          <a:xfrm>
            <a:off x="1831939" y="4909717"/>
            <a:ext cx="1650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 </a:t>
            </a:r>
            <a:r>
              <a:rPr lang="en-US" altLang="ja-JP" sz="2400" dirty="0"/>
              <a:t>cos</a:t>
            </a:r>
            <a:r>
              <a:rPr lang="ja-JP" altLang="en-US" sz="2400" dirty="0"/>
              <a:t>１５０</a:t>
            </a:r>
            <a:r>
              <a:rPr lang="en-US" altLang="ja-JP" sz="2400" dirty="0"/>
              <a:t>°</a:t>
            </a:r>
          </a:p>
        </p:txBody>
      </p:sp>
      <p:grpSp>
        <p:nvGrpSpPr>
          <p:cNvPr id="448" name="グループ化 447">
            <a:extLst>
              <a:ext uri="{FF2B5EF4-FFF2-40B4-BE49-F238E27FC236}">
                <a16:creationId xmlns:a16="http://schemas.microsoft.com/office/drawing/2014/main" id="{77C11927-AC6F-E01B-309A-F470DC3AB54B}"/>
              </a:ext>
            </a:extLst>
          </p:cNvPr>
          <p:cNvGrpSpPr/>
          <p:nvPr/>
        </p:nvGrpSpPr>
        <p:grpSpPr>
          <a:xfrm>
            <a:off x="55372" y="4437112"/>
            <a:ext cx="1671568" cy="766134"/>
            <a:chOff x="1067181" y="4783150"/>
            <a:chExt cx="1671568" cy="766134"/>
          </a:xfrm>
        </p:grpSpPr>
        <p:grpSp>
          <p:nvGrpSpPr>
            <p:cNvPr id="449" name="グループ化 448">
              <a:extLst>
                <a:ext uri="{FF2B5EF4-FFF2-40B4-BE49-F238E27FC236}">
                  <a16:creationId xmlns:a16="http://schemas.microsoft.com/office/drawing/2014/main" id="{6DA10228-D988-9FC9-6CDA-8A61541C1F51}"/>
                </a:ext>
              </a:extLst>
            </p:cNvPr>
            <p:cNvGrpSpPr/>
            <p:nvPr/>
          </p:nvGrpSpPr>
          <p:grpSpPr>
            <a:xfrm>
              <a:off x="1067181" y="4783150"/>
              <a:ext cx="1539124" cy="766134"/>
              <a:chOff x="107504" y="4607082"/>
              <a:chExt cx="1539124" cy="766134"/>
            </a:xfrm>
          </p:grpSpPr>
          <p:sp>
            <p:nvSpPr>
              <p:cNvPr id="451" name="正方形/長方形 450">
                <a:extLst>
                  <a:ext uri="{FF2B5EF4-FFF2-40B4-BE49-F238E27FC236}">
                    <a16:creationId xmlns:a16="http://schemas.microsoft.com/office/drawing/2014/main" id="{466C5A32-275F-EF2F-F6CB-2F3927CD035A}"/>
                  </a:ext>
                </a:extLst>
              </p:cNvPr>
              <p:cNvSpPr/>
              <p:nvPr/>
            </p:nvSpPr>
            <p:spPr>
              <a:xfrm>
                <a:off x="107504" y="4779736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sin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452" name="グループ化 451">
                <a:extLst>
                  <a:ext uri="{FF2B5EF4-FFF2-40B4-BE49-F238E27FC236}">
                    <a16:creationId xmlns:a16="http://schemas.microsoft.com/office/drawing/2014/main" id="{C49C4D08-91B5-D4E2-A91B-9C47091C1EF0}"/>
                  </a:ext>
                </a:extLst>
              </p:cNvPr>
              <p:cNvGrpSpPr/>
              <p:nvPr/>
            </p:nvGrpSpPr>
            <p:grpSpPr>
              <a:xfrm>
                <a:off x="720734" y="4768945"/>
                <a:ext cx="925894" cy="461665"/>
                <a:chOff x="1154857" y="2196452"/>
                <a:chExt cx="925894" cy="461665"/>
              </a:xfrm>
            </p:grpSpPr>
            <p:sp>
              <p:nvSpPr>
                <p:cNvPr id="459" name="正方形/長方形 458">
                  <a:extLst>
                    <a:ext uri="{FF2B5EF4-FFF2-40B4-BE49-F238E27FC236}">
                      <a16:creationId xmlns:a16="http://schemas.microsoft.com/office/drawing/2014/main" id="{BFBF80F7-B79E-BC88-38A2-C652597E704D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460" name="直線コネクタ 459">
                  <a:extLst>
                    <a:ext uri="{FF2B5EF4-FFF2-40B4-BE49-F238E27FC236}">
                      <a16:creationId xmlns:a16="http://schemas.microsoft.com/office/drawing/2014/main" id="{A6B41AC5-2368-D627-7CEE-91CFED85B092}"/>
                    </a:ext>
                  </a:extLst>
                </p:cNvPr>
                <p:cNvCxnSpPr/>
                <p:nvPr/>
              </p:nvCxnSpPr>
              <p:spPr bwMode="auto">
                <a:xfrm>
                  <a:off x="1571153" y="2441711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53" name="グループ化 452">
                <a:extLst>
                  <a:ext uri="{FF2B5EF4-FFF2-40B4-BE49-F238E27FC236}">
                    <a16:creationId xmlns:a16="http://schemas.microsoft.com/office/drawing/2014/main" id="{2BE35A1B-9079-8CCF-75EF-3B58160D5F39}"/>
                  </a:ext>
                </a:extLst>
              </p:cNvPr>
              <p:cNvGrpSpPr/>
              <p:nvPr/>
            </p:nvGrpSpPr>
            <p:grpSpPr>
              <a:xfrm>
                <a:off x="1118940" y="4960282"/>
                <a:ext cx="471570" cy="412934"/>
                <a:chOff x="3937546" y="3415467"/>
                <a:chExt cx="471570" cy="412934"/>
              </a:xfrm>
            </p:grpSpPr>
            <p:sp>
              <p:nvSpPr>
                <p:cNvPr id="457" name="正方形/長方形 456">
                  <a:extLst>
                    <a:ext uri="{FF2B5EF4-FFF2-40B4-BE49-F238E27FC236}">
                      <a16:creationId xmlns:a16="http://schemas.microsoft.com/office/drawing/2014/main" id="{6FCE95EC-B6FA-DDD0-852D-F18AC9B76B94}"/>
                    </a:ext>
                  </a:extLst>
                </p:cNvPr>
                <p:cNvSpPr/>
                <p:nvPr/>
              </p:nvSpPr>
              <p:spPr>
                <a:xfrm>
                  <a:off x="4059248" y="3514962"/>
                  <a:ext cx="261357" cy="261357"/>
                </a:xfrm>
                <a:prstGeom prst="rect">
                  <a:avLst/>
                </a:prstGeom>
                <a:solidFill>
                  <a:srgbClr val="92D050">
                    <a:alpha val="36000"/>
                  </a:srgbClr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458" name="正方形/長方形 457">
                  <a:extLst>
                    <a:ext uri="{FF2B5EF4-FFF2-40B4-BE49-F238E27FC236}">
                      <a16:creationId xmlns:a16="http://schemas.microsoft.com/office/drawing/2014/main" id="{DD39316F-740F-4207-839F-D77B37F02E30}"/>
                    </a:ext>
                  </a:extLst>
                </p:cNvPr>
                <p:cNvSpPr/>
                <p:nvPr/>
              </p:nvSpPr>
              <p:spPr>
                <a:xfrm>
                  <a:off x="3937546" y="3415467"/>
                  <a:ext cx="471570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ｒ</a:t>
                  </a:r>
                </a:p>
              </p:txBody>
            </p:sp>
          </p:grpSp>
          <p:grpSp>
            <p:nvGrpSpPr>
              <p:cNvPr id="454" name="グループ化 453">
                <a:extLst>
                  <a:ext uri="{FF2B5EF4-FFF2-40B4-BE49-F238E27FC236}">
                    <a16:creationId xmlns:a16="http://schemas.microsoft.com/office/drawing/2014/main" id="{9D47FE3C-FC66-26D6-9915-47A8C5A82463}"/>
                  </a:ext>
                </a:extLst>
              </p:cNvPr>
              <p:cNvGrpSpPr/>
              <p:nvPr/>
            </p:nvGrpSpPr>
            <p:grpSpPr>
              <a:xfrm>
                <a:off x="1129841" y="4607082"/>
                <a:ext cx="371199" cy="412934"/>
                <a:chOff x="4336422" y="1952830"/>
                <a:chExt cx="371199" cy="412934"/>
              </a:xfrm>
            </p:grpSpPr>
            <p:sp>
              <p:nvSpPr>
                <p:cNvPr id="455" name="正方形/長方形 454">
                  <a:extLst>
                    <a:ext uri="{FF2B5EF4-FFF2-40B4-BE49-F238E27FC236}">
                      <a16:creationId xmlns:a16="http://schemas.microsoft.com/office/drawing/2014/main" id="{C719F66F-9AEA-5732-6490-5D5AF9B358E8}"/>
                    </a:ext>
                  </a:extLst>
                </p:cNvPr>
                <p:cNvSpPr/>
                <p:nvPr/>
              </p:nvSpPr>
              <p:spPr>
                <a:xfrm>
                  <a:off x="4446264" y="2060141"/>
                  <a:ext cx="261357" cy="261357"/>
                </a:xfrm>
                <a:prstGeom prst="rect">
                  <a:avLst/>
                </a:prstGeom>
                <a:solidFill>
                  <a:srgbClr val="FF0000">
                    <a:alpha val="36000"/>
                  </a:srgbClr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456" name="正方形/長方形 455">
                  <a:extLst>
                    <a:ext uri="{FF2B5EF4-FFF2-40B4-BE49-F238E27FC236}">
                      <a16:creationId xmlns:a16="http://schemas.microsoft.com/office/drawing/2014/main" id="{1010B41F-BEFA-214A-30D9-A49774F0B10E}"/>
                    </a:ext>
                  </a:extLst>
                </p:cNvPr>
                <p:cNvSpPr/>
                <p:nvPr/>
              </p:nvSpPr>
              <p:spPr>
                <a:xfrm>
                  <a:off x="4336422" y="1952830"/>
                  <a:ext cx="365963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ｙ</a:t>
                  </a:r>
                </a:p>
              </p:txBody>
            </p:sp>
          </p:grpSp>
        </p:grpSp>
        <p:sp>
          <p:nvSpPr>
            <p:cNvPr id="450" name="吹き出し: 角を丸めた四角形 449">
              <a:extLst>
                <a:ext uri="{FF2B5EF4-FFF2-40B4-BE49-F238E27FC236}">
                  <a16:creationId xmlns:a16="http://schemas.microsoft.com/office/drawing/2014/main" id="{BF605167-6306-0054-B7FA-4A89248610E9}"/>
                </a:ext>
              </a:extLst>
            </p:cNvPr>
            <p:cNvSpPr/>
            <p:nvPr/>
          </p:nvSpPr>
          <p:spPr>
            <a:xfrm>
              <a:off x="1095889" y="4887839"/>
              <a:ext cx="1642860" cy="656874"/>
            </a:xfrm>
            <a:prstGeom prst="wedgeRoundRectCallout">
              <a:avLst>
                <a:gd name="adj1" fmla="val 44494"/>
                <a:gd name="adj2" fmla="val -66159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461" name="グループ化 460">
            <a:extLst>
              <a:ext uri="{FF2B5EF4-FFF2-40B4-BE49-F238E27FC236}">
                <a16:creationId xmlns:a16="http://schemas.microsoft.com/office/drawing/2014/main" id="{77E8A37B-DDF1-B4BF-3BA3-D651C70D6107}"/>
              </a:ext>
            </a:extLst>
          </p:cNvPr>
          <p:cNvGrpSpPr/>
          <p:nvPr/>
        </p:nvGrpSpPr>
        <p:grpSpPr>
          <a:xfrm>
            <a:off x="42599" y="5268780"/>
            <a:ext cx="1772317" cy="792628"/>
            <a:chOff x="3486279" y="4990680"/>
            <a:chExt cx="1715759" cy="765071"/>
          </a:xfrm>
        </p:grpSpPr>
        <p:grpSp>
          <p:nvGrpSpPr>
            <p:cNvPr id="462" name="グループ化 461">
              <a:extLst>
                <a:ext uri="{FF2B5EF4-FFF2-40B4-BE49-F238E27FC236}">
                  <a16:creationId xmlns:a16="http://schemas.microsoft.com/office/drawing/2014/main" id="{FDFF0C15-3889-9649-8848-6624D7BD8A4A}"/>
                </a:ext>
              </a:extLst>
            </p:cNvPr>
            <p:cNvGrpSpPr/>
            <p:nvPr/>
          </p:nvGrpSpPr>
          <p:grpSpPr>
            <a:xfrm>
              <a:off x="3486279" y="4990680"/>
              <a:ext cx="1568787" cy="765071"/>
              <a:chOff x="1838549" y="5040193"/>
              <a:chExt cx="1568787" cy="765071"/>
            </a:xfrm>
          </p:grpSpPr>
          <p:sp>
            <p:nvSpPr>
              <p:cNvPr id="464" name="正方形/長方形 463">
                <a:extLst>
                  <a:ext uri="{FF2B5EF4-FFF2-40B4-BE49-F238E27FC236}">
                    <a16:creationId xmlns:a16="http://schemas.microsoft.com/office/drawing/2014/main" id="{B72B9EC2-600D-1DA3-9786-C1732F01F9E8}"/>
                  </a:ext>
                </a:extLst>
              </p:cNvPr>
              <p:cNvSpPr/>
              <p:nvPr/>
            </p:nvSpPr>
            <p:spPr>
              <a:xfrm>
                <a:off x="1838549" y="5200697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cos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465" name="グループ化 464">
                <a:extLst>
                  <a:ext uri="{FF2B5EF4-FFF2-40B4-BE49-F238E27FC236}">
                    <a16:creationId xmlns:a16="http://schemas.microsoft.com/office/drawing/2014/main" id="{17CB218A-887A-B83E-D34C-98688E5FD771}"/>
                  </a:ext>
                </a:extLst>
              </p:cNvPr>
              <p:cNvGrpSpPr/>
              <p:nvPr/>
            </p:nvGrpSpPr>
            <p:grpSpPr>
              <a:xfrm>
                <a:off x="2483661" y="5185396"/>
                <a:ext cx="923675" cy="461665"/>
                <a:chOff x="1154857" y="2196452"/>
                <a:chExt cx="923675" cy="461665"/>
              </a:xfrm>
            </p:grpSpPr>
            <p:sp>
              <p:nvSpPr>
                <p:cNvPr id="472" name="正方形/長方形 471">
                  <a:extLst>
                    <a:ext uri="{FF2B5EF4-FFF2-40B4-BE49-F238E27FC236}">
                      <a16:creationId xmlns:a16="http://schemas.microsoft.com/office/drawing/2014/main" id="{01FBC194-12B9-597C-F0C2-75F0B2B82AF1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473" name="直線コネクタ 472">
                  <a:extLst>
                    <a:ext uri="{FF2B5EF4-FFF2-40B4-BE49-F238E27FC236}">
                      <a16:creationId xmlns:a16="http://schemas.microsoft.com/office/drawing/2014/main" id="{FDF37EBB-0143-01D5-59D8-5693197190EF}"/>
                    </a:ext>
                  </a:extLst>
                </p:cNvPr>
                <p:cNvCxnSpPr/>
                <p:nvPr/>
              </p:nvCxnSpPr>
              <p:spPr bwMode="auto">
                <a:xfrm>
                  <a:off x="1568934" y="2453664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466" name="グループ化 465">
                <a:extLst>
                  <a:ext uri="{FF2B5EF4-FFF2-40B4-BE49-F238E27FC236}">
                    <a16:creationId xmlns:a16="http://schemas.microsoft.com/office/drawing/2014/main" id="{498E1565-0034-5C52-D782-7424D7CB1B91}"/>
                  </a:ext>
                </a:extLst>
              </p:cNvPr>
              <p:cNvGrpSpPr/>
              <p:nvPr/>
            </p:nvGrpSpPr>
            <p:grpSpPr>
              <a:xfrm>
                <a:off x="2879378" y="5392330"/>
                <a:ext cx="471570" cy="412934"/>
                <a:chOff x="3937546" y="3415467"/>
                <a:chExt cx="471570" cy="412934"/>
              </a:xfrm>
            </p:grpSpPr>
            <p:sp>
              <p:nvSpPr>
                <p:cNvPr id="470" name="正方形/長方形 469">
                  <a:extLst>
                    <a:ext uri="{FF2B5EF4-FFF2-40B4-BE49-F238E27FC236}">
                      <a16:creationId xmlns:a16="http://schemas.microsoft.com/office/drawing/2014/main" id="{B40DB663-C021-38E4-C26B-A76C26907A37}"/>
                    </a:ext>
                  </a:extLst>
                </p:cNvPr>
                <p:cNvSpPr/>
                <p:nvPr/>
              </p:nvSpPr>
              <p:spPr>
                <a:xfrm>
                  <a:off x="4059248" y="3514962"/>
                  <a:ext cx="261357" cy="261357"/>
                </a:xfrm>
                <a:prstGeom prst="rect">
                  <a:avLst/>
                </a:prstGeom>
                <a:solidFill>
                  <a:srgbClr val="92D050">
                    <a:alpha val="36000"/>
                  </a:srgbClr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471" name="正方形/長方形 470">
                  <a:extLst>
                    <a:ext uri="{FF2B5EF4-FFF2-40B4-BE49-F238E27FC236}">
                      <a16:creationId xmlns:a16="http://schemas.microsoft.com/office/drawing/2014/main" id="{22A46CFB-7BB5-01DE-BCB5-62AEC104257F}"/>
                    </a:ext>
                  </a:extLst>
                </p:cNvPr>
                <p:cNvSpPr/>
                <p:nvPr/>
              </p:nvSpPr>
              <p:spPr>
                <a:xfrm>
                  <a:off x="3937546" y="3415467"/>
                  <a:ext cx="471570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ｒ</a:t>
                  </a:r>
                </a:p>
              </p:txBody>
            </p:sp>
          </p:grpSp>
          <p:grpSp>
            <p:nvGrpSpPr>
              <p:cNvPr id="467" name="グループ化 466">
                <a:extLst>
                  <a:ext uri="{FF2B5EF4-FFF2-40B4-BE49-F238E27FC236}">
                    <a16:creationId xmlns:a16="http://schemas.microsoft.com/office/drawing/2014/main" id="{94AA8D23-D4C2-2A9D-CA56-40118870271A}"/>
                  </a:ext>
                </a:extLst>
              </p:cNvPr>
              <p:cNvGrpSpPr/>
              <p:nvPr/>
            </p:nvGrpSpPr>
            <p:grpSpPr>
              <a:xfrm>
                <a:off x="2863321" y="5040193"/>
                <a:ext cx="419206" cy="412934"/>
                <a:chOff x="4603386" y="3092665"/>
                <a:chExt cx="419206" cy="412934"/>
              </a:xfrm>
            </p:grpSpPr>
            <p:sp>
              <p:nvSpPr>
                <p:cNvPr id="468" name="正方形/長方形 467">
                  <a:extLst>
                    <a:ext uri="{FF2B5EF4-FFF2-40B4-BE49-F238E27FC236}">
                      <a16:creationId xmlns:a16="http://schemas.microsoft.com/office/drawing/2014/main" id="{4DDCE463-1F54-EACB-40F6-A73C21C48E9E}"/>
                    </a:ext>
                  </a:extLst>
                </p:cNvPr>
                <p:cNvSpPr/>
                <p:nvPr/>
              </p:nvSpPr>
              <p:spPr>
                <a:xfrm>
                  <a:off x="4732691" y="3191758"/>
                  <a:ext cx="264098" cy="264098"/>
                </a:xfrm>
                <a:prstGeom prst="rect">
                  <a:avLst/>
                </a:prstGeom>
                <a:solidFill>
                  <a:srgbClr val="00B0F0">
                    <a:alpha val="36000"/>
                  </a:srgbClr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469" name="正方形/長方形 468">
                  <a:extLst>
                    <a:ext uri="{FF2B5EF4-FFF2-40B4-BE49-F238E27FC236}">
                      <a16:creationId xmlns:a16="http://schemas.microsoft.com/office/drawing/2014/main" id="{164ACE14-6006-9953-0D0B-A194ECCCD1A1}"/>
                    </a:ext>
                  </a:extLst>
                </p:cNvPr>
                <p:cNvSpPr/>
                <p:nvPr/>
              </p:nvSpPr>
              <p:spPr>
                <a:xfrm>
                  <a:off x="4603386" y="3092665"/>
                  <a:ext cx="419206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</a:p>
              </p:txBody>
            </p:sp>
          </p:grpSp>
        </p:grpSp>
        <p:sp>
          <p:nvSpPr>
            <p:cNvPr id="463" name="吹き出し: 角を丸めた四角形 462">
              <a:extLst>
                <a:ext uri="{FF2B5EF4-FFF2-40B4-BE49-F238E27FC236}">
                  <a16:creationId xmlns:a16="http://schemas.microsoft.com/office/drawing/2014/main" id="{3AAAA0A0-C182-8FAE-CC29-91F160E007A8}"/>
                </a:ext>
              </a:extLst>
            </p:cNvPr>
            <p:cNvSpPr/>
            <p:nvPr/>
          </p:nvSpPr>
          <p:spPr>
            <a:xfrm>
              <a:off x="3559178" y="5056667"/>
              <a:ext cx="1642860" cy="697425"/>
            </a:xfrm>
            <a:prstGeom prst="wedgeRoundRectCallout">
              <a:avLst>
                <a:gd name="adj1" fmla="val 68057"/>
                <a:gd name="adj2" fmla="val -54623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01" name="正方形/長方形 500">
            <a:extLst>
              <a:ext uri="{FF2B5EF4-FFF2-40B4-BE49-F238E27FC236}">
                <a16:creationId xmlns:a16="http://schemas.microsoft.com/office/drawing/2014/main" id="{BBC2028A-0687-CD7D-7CEB-AEE7DE25A42A}"/>
              </a:ext>
            </a:extLst>
          </p:cNvPr>
          <p:cNvSpPr/>
          <p:nvPr/>
        </p:nvSpPr>
        <p:spPr>
          <a:xfrm>
            <a:off x="1754842" y="5755499"/>
            <a:ext cx="17377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  </a:t>
            </a:r>
            <a:r>
              <a:rPr lang="en-US" altLang="ja-JP" sz="2400" dirty="0"/>
              <a:t>tan</a:t>
            </a:r>
            <a:r>
              <a:rPr lang="ja-JP" altLang="en-US" sz="2400" dirty="0"/>
              <a:t>１５０</a:t>
            </a:r>
            <a:r>
              <a:rPr lang="en-US" altLang="ja-JP" sz="2400" dirty="0"/>
              <a:t>°</a:t>
            </a:r>
          </a:p>
        </p:txBody>
      </p:sp>
      <p:grpSp>
        <p:nvGrpSpPr>
          <p:cNvPr id="502" name="グループ化 501">
            <a:extLst>
              <a:ext uri="{FF2B5EF4-FFF2-40B4-BE49-F238E27FC236}">
                <a16:creationId xmlns:a16="http://schemas.microsoft.com/office/drawing/2014/main" id="{B086F849-0803-2377-5394-F3D71A734A9E}"/>
              </a:ext>
            </a:extLst>
          </p:cNvPr>
          <p:cNvGrpSpPr/>
          <p:nvPr/>
        </p:nvGrpSpPr>
        <p:grpSpPr>
          <a:xfrm>
            <a:off x="568061" y="6081415"/>
            <a:ext cx="1682849" cy="741925"/>
            <a:chOff x="568777" y="6049805"/>
            <a:chExt cx="1658510" cy="863993"/>
          </a:xfrm>
        </p:grpSpPr>
        <p:grpSp>
          <p:nvGrpSpPr>
            <p:cNvPr id="503" name="グループ化 502">
              <a:extLst>
                <a:ext uri="{FF2B5EF4-FFF2-40B4-BE49-F238E27FC236}">
                  <a16:creationId xmlns:a16="http://schemas.microsoft.com/office/drawing/2014/main" id="{A46029C0-D4C7-C4C3-17A7-8C8A640AE6EE}"/>
                </a:ext>
              </a:extLst>
            </p:cNvPr>
            <p:cNvGrpSpPr/>
            <p:nvPr/>
          </p:nvGrpSpPr>
          <p:grpSpPr>
            <a:xfrm>
              <a:off x="568777" y="6049805"/>
              <a:ext cx="1587328" cy="842038"/>
              <a:chOff x="3611755" y="1677504"/>
              <a:chExt cx="1587328" cy="842038"/>
            </a:xfrm>
          </p:grpSpPr>
          <p:sp>
            <p:nvSpPr>
              <p:cNvPr id="505" name="正方形/長方形 504">
                <a:extLst>
                  <a:ext uri="{FF2B5EF4-FFF2-40B4-BE49-F238E27FC236}">
                    <a16:creationId xmlns:a16="http://schemas.microsoft.com/office/drawing/2014/main" id="{AACE1AAA-C295-033E-1F20-20F281361321}"/>
                  </a:ext>
                </a:extLst>
              </p:cNvPr>
              <p:cNvSpPr/>
              <p:nvPr/>
            </p:nvSpPr>
            <p:spPr>
              <a:xfrm>
                <a:off x="3611755" y="1921857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tan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506" name="グループ化 505">
                <a:extLst>
                  <a:ext uri="{FF2B5EF4-FFF2-40B4-BE49-F238E27FC236}">
                    <a16:creationId xmlns:a16="http://schemas.microsoft.com/office/drawing/2014/main" id="{388A9BBE-E1CF-322B-CA53-E3D62A8B5022}"/>
                  </a:ext>
                </a:extLst>
              </p:cNvPr>
              <p:cNvGrpSpPr/>
              <p:nvPr/>
            </p:nvGrpSpPr>
            <p:grpSpPr>
              <a:xfrm>
                <a:off x="4293762" y="1898808"/>
                <a:ext cx="905321" cy="461665"/>
                <a:chOff x="1154857" y="2196452"/>
                <a:chExt cx="905321" cy="461665"/>
              </a:xfrm>
            </p:grpSpPr>
            <p:sp>
              <p:nvSpPr>
                <p:cNvPr id="513" name="正方形/長方形 512">
                  <a:extLst>
                    <a:ext uri="{FF2B5EF4-FFF2-40B4-BE49-F238E27FC236}">
                      <a16:creationId xmlns:a16="http://schemas.microsoft.com/office/drawing/2014/main" id="{B941B9B0-4222-E7C8-969D-61E5BEFFC788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514" name="直線コネクタ 513">
                  <a:extLst>
                    <a:ext uri="{FF2B5EF4-FFF2-40B4-BE49-F238E27FC236}">
                      <a16:creationId xmlns:a16="http://schemas.microsoft.com/office/drawing/2014/main" id="{0A3D7B0A-995F-4BED-57F8-B14AE75062B1}"/>
                    </a:ext>
                  </a:extLst>
                </p:cNvPr>
                <p:cNvCxnSpPr/>
                <p:nvPr/>
              </p:nvCxnSpPr>
              <p:spPr bwMode="auto">
                <a:xfrm>
                  <a:off x="1550580" y="2453288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7" name="グループ化 506">
                <a:extLst>
                  <a:ext uri="{FF2B5EF4-FFF2-40B4-BE49-F238E27FC236}">
                    <a16:creationId xmlns:a16="http://schemas.microsoft.com/office/drawing/2014/main" id="{04FE1AB9-48E2-B84E-D42E-04A6485995EF}"/>
                  </a:ext>
                </a:extLst>
              </p:cNvPr>
              <p:cNvGrpSpPr/>
              <p:nvPr/>
            </p:nvGrpSpPr>
            <p:grpSpPr>
              <a:xfrm>
                <a:off x="4640025" y="2106608"/>
                <a:ext cx="419206" cy="412934"/>
                <a:chOff x="4603386" y="3092665"/>
                <a:chExt cx="419206" cy="412934"/>
              </a:xfrm>
            </p:grpSpPr>
            <p:sp>
              <p:nvSpPr>
                <p:cNvPr id="511" name="正方形/長方形 510">
                  <a:extLst>
                    <a:ext uri="{FF2B5EF4-FFF2-40B4-BE49-F238E27FC236}">
                      <a16:creationId xmlns:a16="http://schemas.microsoft.com/office/drawing/2014/main" id="{148B799C-3696-68C1-46E4-FC6D51E8C31D}"/>
                    </a:ext>
                  </a:extLst>
                </p:cNvPr>
                <p:cNvSpPr/>
                <p:nvPr/>
              </p:nvSpPr>
              <p:spPr>
                <a:xfrm>
                  <a:off x="4732691" y="3191758"/>
                  <a:ext cx="264098" cy="264098"/>
                </a:xfrm>
                <a:prstGeom prst="rect">
                  <a:avLst/>
                </a:prstGeom>
                <a:solidFill>
                  <a:srgbClr val="00B0F0">
                    <a:alpha val="36000"/>
                  </a:srgbClr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512" name="正方形/長方形 511">
                  <a:extLst>
                    <a:ext uri="{FF2B5EF4-FFF2-40B4-BE49-F238E27FC236}">
                      <a16:creationId xmlns:a16="http://schemas.microsoft.com/office/drawing/2014/main" id="{5E9A27BF-2D60-ADDF-7770-C7F1B9B3E21E}"/>
                    </a:ext>
                  </a:extLst>
                </p:cNvPr>
                <p:cNvSpPr/>
                <p:nvPr/>
              </p:nvSpPr>
              <p:spPr>
                <a:xfrm>
                  <a:off x="4603386" y="3092665"/>
                  <a:ext cx="419206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</a:p>
              </p:txBody>
            </p:sp>
          </p:grpSp>
          <p:grpSp>
            <p:nvGrpSpPr>
              <p:cNvPr id="508" name="グループ化 507">
                <a:extLst>
                  <a:ext uri="{FF2B5EF4-FFF2-40B4-BE49-F238E27FC236}">
                    <a16:creationId xmlns:a16="http://schemas.microsoft.com/office/drawing/2014/main" id="{BBC787B7-ACF3-B6AC-C862-C1F8DD0B36CB}"/>
                  </a:ext>
                </a:extLst>
              </p:cNvPr>
              <p:cNvGrpSpPr/>
              <p:nvPr/>
            </p:nvGrpSpPr>
            <p:grpSpPr>
              <a:xfrm>
                <a:off x="4666932" y="1677504"/>
                <a:ext cx="371199" cy="423730"/>
                <a:chOff x="4336422" y="1897768"/>
                <a:chExt cx="371199" cy="423730"/>
              </a:xfrm>
            </p:grpSpPr>
            <p:sp>
              <p:nvSpPr>
                <p:cNvPr id="509" name="正方形/長方形 508">
                  <a:extLst>
                    <a:ext uri="{FF2B5EF4-FFF2-40B4-BE49-F238E27FC236}">
                      <a16:creationId xmlns:a16="http://schemas.microsoft.com/office/drawing/2014/main" id="{A11DBC79-CD63-9D64-53A8-07930361863B}"/>
                    </a:ext>
                  </a:extLst>
                </p:cNvPr>
                <p:cNvSpPr/>
                <p:nvPr/>
              </p:nvSpPr>
              <p:spPr>
                <a:xfrm>
                  <a:off x="4446264" y="2060141"/>
                  <a:ext cx="261357" cy="261357"/>
                </a:xfrm>
                <a:prstGeom prst="rect">
                  <a:avLst/>
                </a:prstGeom>
                <a:solidFill>
                  <a:srgbClr val="FF0000">
                    <a:alpha val="36000"/>
                  </a:srgbClr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510" name="正方形/長方形 509">
                  <a:extLst>
                    <a:ext uri="{FF2B5EF4-FFF2-40B4-BE49-F238E27FC236}">
                      <a16:creationId xmlns:a16="http://schemas.microsoft.com/office/drawing/2014/main" id="{94A76069-AA1A-135D-9CD8-AB4C740D55F7}"/>
                    </a:ext>
                  </a:extLst>
                </p:cNvPr>
                <p:cNvSpPr/>
                <p:nvPr/>
              </p:nvSpPr>
              <p:spPr>
                <a:xfrm>
                  <a:off x="4336422" y="1897768"/>
                  <a:ext cx="365963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ｙ</a:t>
                  </a:r>
                </a:p>
              </p:txBody>
            </p:sp>
          </p:grpSp>
        </p:grpSp>
        <p:sp>
          <p:nvSpPr>
            <p:cNvPr id="504" name="吹き出し: 角を丸めた四角形 503">
              <a:extLst>
                <a:ext uri="{FF2B5EF4-FFF2-40B4-BE49-F238E27FC236}">
                  <a16:creationId xmlns:a16="http://schemas.microsoft.com/office/drawing/2014/main" id="{C7CA7D94-CFCC-1F66-86DD-D9E42F4CE63B}"/>
                </a:ext>
              </a:extLst>
            </p:cNvPr>
            <p:cNvSpPr/>
            <p:nvPr/>
          </p:nvSpPr>
          <p:spPr>
            <a:xfrm>
              <a:off x="584427" y="6147666"/>
              <a:ext cx="1642860" cy="766132"/>
            </a:xfrm>
            <a:prstGeom prst="wedgeRoundRectCallout">
              <a:avLst>
                <a:gd name="adj1" fmla="val 61923"/>
                <a:gd name="adj2" fmla="val -53731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526" name="グループ化 525">
            <a:extLst>
              <a:ext uri="{FF2B5EF4-FFF2-40B4-BE49-F238E27FC236}">
                <a16:creationId xmlns:a16="http://schemas.microsoft.com/office/drawing/2014/main" id="{AC75C0D4-95CC-0BE1-58B7-35BB54489CFA}"/>
              </a:ext>
            </a:extLst>
          </p:cNvPr>
          <p:cNvGrpSpPr/>
          <p:nvPr/>
        </p:nvGrpSpPr>
        <p:grpSpPr>
          <a:xfrm>
            <a:off x="2274439" y="1180724"/>
            <a:ext cx="589393" cy="706157"/>
            <a:chOff x="4330078" y="5449694"/>
            <a:chExt cx="589393" cy="706157"/>
          </a:xfrm>
        </p:grpSpPr>
        <p:sp>
          <p:nvSpPr>
            <p:cNvPr id="527" name="正方形/長方形 526">
              <a:extLst>
                <a:ext uri="{FF2B5EF4-FFF2-40B4-BE49-F238E27FC236}">
                  <a16:creationId xmlns:a16="http://schemas.microsoft.com/office/drawing/2014/main" id="{3E3C1850-CFBB-6464-FDF7-3F2ED25EA5A1}"/>
                </a:ext>
              </a:extLst>
            </p:cNvPr>
            <p:cNvSpPr/>
            <p:nvPr/>
          </p:nvSpPr>
          <p:spPr>
            <a:xfrm>
              <a:off x="4415415" y="5449694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2400" dirty="0"/>
            </a:p>
          </p:txBody>
        </p:sp>
        <p:sp>
          <p:nvSpPr>
            <p:cNvPr id="528" name="正方形/長方形 527">
              <a:extLst>
                <a:ext uri="{FF2B5EF4-FFF2-40B4-BE49-F238E27FC236}">
                  <a16:creationId xmlns:a16="http://schemas.microsoft.com/office/drawing/2014/main" id="{2C8191D0-9552-2C6F-DD39-7A71C16F6ED8}"/>
                </a:ext>
              </a:extLst>
            </p:cNvPr>
            <p:cNvSpPr/>
            <p:nvPr/>
          </p:nvSpPr>
          <p:spPr>
            <a:xfrm>
              <a:off x="4415415" y="5694186"/>
              <a:ext cx="39466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２</a:t>
              </a:r>
              <a:endParaRPr lang="ja-JP" altLang="en-US" sz="2400" dirty="0"/>
            </a:p>
          </p:txBody>
        </p:sp>
        <p:cxnSp>
          <p:nvCxnSpPr>
            <p:cNvPr id="529" name="直線コネクタ 528">
              <a:extLst>
                <a:ext uri="{FF2B5EF4-FFF2-40B4-BE49-F238E27FC236}">
                  <a16:creationId xmlns:a16="http://schemas.microsoft.com/office/drawing/2014/main" id="{5B625CBC-31C9-DC6F-02EC-3D9A69139824}"/>
                </a:ext>
              </a:extLst>
            </p:cNvPr>
            <p:cNvCxnSpPr>
              <a:cxnSpLocks/>
            </p:cNvCxnSpPr>
            <p:nvPr/>
          </p:nvCxnSpPr>
          <p:spPr>
            <a:xfrm>
              <a:off x="4330078" y="5799978"/>
              <a:ext cx="58939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31" name="グループ化 530">
            <a:extLst>
              <a:ext uri="{FF2B5EF4-FFF2-40B4-BE49-F238E27FC236}">
                <a16:creationId xmlns:a16="http://schemas.microsoft.com/office/drawing/2014/main" id="{01E3F4B3-0015-B3F8-BD38-8ABCD4CEAE37}"/>
              </a:ext>
            </a:extLst>
          </p:cNvPr>
          <p:cNvGrpSpPr/>
          <p:nvPr/>
        </p:nvGrpSpPr>
        <p:grpSpPr>
          <a:xfrm>
            <a:off x="2280184" y="1713248"/>
            <a:ext cx="576331" cy="707348"/>
            <a:chOff x="3906794" y="5460512"/>
            <a:chExt cx="576331" cy="707348"/>
          </a:xfrm>
        </p:grpSpPr>
        <p:grpSp>
          <p:nvGrpSpPr>
            <p:cNvPr id="532" name="グループ化 531">
              <a:extLst>
                <a:ext uri="{FF2B5EF4-FFF2-40B4-BE49-F238E27FC236}">
                  <a16:creationId xmlns:a16="http://schemas.microsoft.com/office/drawing/2014/main" id="{0B4CFFC5-0235-4A3A-5797-2747108611DB}"/>
                </a:ext>
              </a:extLst>
            </p:cNvPr>
            <p:cNvGrpSpPr/>
            <p:nvPr/>
          </p:nvGrpSpPr>
          <p:grpSpPr>
            <a:xfrm>
              <a:off x="3906794" y="5460512"/>
              <a:ext cx="576331" cy="707348"/>
              <a:chOff x="4239410" y="5406154"/>
              <a:chExt cx="576331" cy="707348"/>
            </a:xfrm>
          </p:grpSpPr>
          <p:sp>
            <p:nvSpPr>
              <p:cNvPr id="536" name="正方形/長方形 535">
                <a:extLst>
                  <a:ext uri="{FF2B5EF4-FFF2-40B4-BE49-F238E27FC236}">
                    <a16:creationId xmlns:a16="http://schemas.microsoft.com/office/drawing/2014/main" id="{F5F39351-672A-C3B0-480A-A89C3968858B}"/>
                  </a:ext>
                </a:extLst>
              </p:cNvPr>
              <p:cNvSpPr/>
              <p:nvPr/>
            </p:nvSpPr>
            <p:spPr>
              <a:xfrm>
                <a:off x="4323298" y="5406154"/>
                <a:ext cx="49244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３</a:t>
                </a:r>
                <a:endParaRPr lang="ja-JP" altLang="en-US" sz="2400" dirty="0"/>
              </a:p>
            </p:txBody>
          </p:sp>
          <p:sp>
            <p:nvSpPr>
              <p:cNvPr id="537" name="正方形/長方形 536">
                <a:extLst>
                  <a:ext uri="{FF2B5EF4-FFF2-40B4-BE49-F238E27FC236}">
                    <a16:creationId xmlns:a16="http://schemas.microsoft.com/office/drawing/2014/main" id="{EA0528F9-14E2-8889-FB81-5E1712E19C42}"/>
                  </a:ext>
                </a:extLst>
              </p:cNvPr>
              <p:cNvSpPr/>
              <p:nvPr/>
            </p:nvSpPr>
            <p:spPr>
              <a:xfrm>
                <a:off x="4314589" y="5651837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  <a:endParaRPr lang="ja-JP" altLang="en-US" sz="2400" dirty="0"/>
              </a:p>
            </p:txBody>
          </p:sp>
          <p:cxnSp>
            <p:nvCxnSpPr>
              <p:cNvPr id="538" name="直線コネクタ 537">
                <a:extLst>
                  <a:ext uri="{FF2B5EF4-FFF2-40B4-BE49-F238E27FC236}">
                    <a16:creationId xmlns:a16="http://schemas.microsoft.com/office/drawing/2014/main" id="{91AC780D-5417-5664-0637-D29546971C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39410" y="5768878"/>
                <a:ext cx="54315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33" name="グループ化 532">
              <a:extLst>
                <a:ext uri="{FF2B5EF4-FFF2-40B4-BE49-F238E27FC236}">
                  <a16:creationId xmlns:a16="http://schemas.microsoft.com/office/drawing/2014/main" id="{0E376BD7-53C6-94EE-20D5-52B1B65A3A8F}"/>
                </a:ext>
              </a:extLst>
            </p:cNvPr>
            <p:cNvGrpSpPr/>
            <p:nvPr/>
          </p:nvGrpSpPr>
          <p:grpSpPr>
            <a:xfrm>
              <a:off x="3928654" y="5561965"/>
              <a:ext cx="478717" cy="238960"/>
              <a:chOff x="5954459" y="3711319"/>
              <a:chExt cx="478717" cy="238960"/>
            </a:xfrm>
          </p:grpSpPr>
          <p:sp>
            <p:nvSpPr>
              <p:cNvPr id="534" name="フリーフォーム 103">
                <a:extLst>
                  <a:ext uri="{FF2B5EF4-FFF2-40B4-BE49-F238E27FC236}">
                    <a16:creationId xmlns:a16="http://schemas.microsoft.com/office/drawing/2014/main" id="{167FD8AF-5B3D-D2C1-96BB-ED8E753FCD8E}"/>
                  </a:ext>
                </a:extLst>
              </p:cNvPr>
              <p:cNvSpPr/>
              <p:nvPr/>
            </p:nvSpPr>
            <p:spPr bwMode="auto">
              <a:xfrm>
                <a:off x="5954459" y="3711319"/>
                <a:ext cx="158203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535" name="直線コネクタ 534">
                <a:extLst>
                  <a:ext uri="{FF2B5EF4-FFF2-40B4-BE49-F238E27FC236}">
                    <a16:creationId xmlns:a16="http://schemas.microsoft.com/office/drawing/2014/main" id="{49BD0809-CEFC-50CB-D0C2-8B05AF353788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069251" y="3721001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40" name="グループ化 539">
            <a:extLst>
              <a:ext uri="{FF2B5EF4-FFF2-40B4-BE49-F238E27FC236}">
                <a16:creationId xmlns:a16="http://schemas.microsoft.com/office/drawing/2014/main" id="{AE53C77D-7A89-4D12-48B1-2950A4784F25}"/>
              </a:ext>
            </a:extLst>
          </p:cNvPr>
          <p:cNvGrpSpPr/>
          <p:nvPr/>
        </p:nvGrpSpPr>
        <p:grpSpPr>
          <a:xfrm>
            <a:off x="2321092" y="2179984"/>
            <a:ext cx="533982" cy="761855"/>
            <a:chOff x="3958179" y="5452498"/>
            <a:chExt cx="533982" cy="761855"/>
          </a:xfrm>
        </p:grpSpPr>
        <p:grpSp>
          <p:nvGrpSpPr>
            <p:cNvPr id="541" name="グループ化 540">
              <a:extLst>
                <a:ext uri="{FF2B5EF4-FFF2-40B4-BE49-F238E27FC236}">
                  <a16:creationId xmlns:a16="http://schemas.microsoft.com/office/drawing/2014/main" id="{C8992E47-E3DC-6D05-C14A-4C97737115A3}"/>
                </a:ext>
              </a:extLst>
            </p:cNvPr>
            <p:cNvGrpSpPr/>
            <p:nvPr/>
          </p:nvGrpSpPr>
          <p:grpSpPr>
            <a:xfrm>
              <a:off x="3958179" y="5452498"/>
              <a:ext cx="533982" cy="761855"/>
              <a:chOff x="4290795" y="5398140"/>
              <a:chExt cx="533982" cy="761855"/>
            </a:xfrm>
          </p:grpSpPr>
          <p:sp>
            <p:nvSpPr>
              <p:cNvPr id="545" name="正方形/長方形 544">
                <a:extLst>
                  <a:ext uri="{FF2B5EF4-FFF2-40B4-BE49-F238E27FC236}">
                    <a16:creationId xmlns:a16="http://schemas.microsoft.com/office/drawing/2014/main" id="{AE4FFB39-5A7E-5266-5884-6DDCD2ECA566}"/>
                  </a:ext>
                </a:extLst>
              </p:cNvPr>
              <p:cNvSpPr/>
              <p:nvPr/>
            </p:nvSpPr>
            <p:spPr>
              <a:xfrm>
                <a:off x="4382146" y="5398140"/>
                <a:ext cx="338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  <a:latin typeface="ＭＳ Ｐゴシック"/>
                  </a:rPr>
                  <a:t>1</a:t>
                </a:r>
                <a:endParaRPr lang="ja-JP" altLang="en-US" sz="2400" dirty="0"/>
              </a:p>
            </p:txBody>
          </p:sp>
          <p:sp>
            <p:nvSpPr>
              <p:cNvPr id="546" name="正方形/長方形 545">
                <a:extLst>
                  <a:ext uri="{FF2B5EF4-FFF2-40B4-BE49-F238E27FC236}">
                    <a16:creationId xmlns:a16="http://schemas.microsoft.com/office/drawing/2014/main" id="{2B88B223-49CD-9A58-1089-05D6A5CE6BAF}"/>
                  </a:ext>
                </a:extLst>
              </p:cNvPr>
              <p:cNvSpPr/>
              <p:nvPr/>
            </p:nvSpPr>
            <p:spPr>
              <a:xfrm>
                <a:off x="4290795" y="5698330"/>
                <a:ext cx="50879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３</a:t>
                </a:r>
                <a:endParaRPr lang="ja-JP" altLang="en-US" sz="2400" dirty="0"/>
              </a:p>
            </p:txBody>
          </p:sp>
          <p:cxnSp>
            <p:nvCxnSpPr>
              <p:cNvPr id="547" name="直線コネクタ 546">
                <a:extLst>
                  <a:ext uri="{FF2B5EF4-FFF2-40B4-BE49-F238E27FC236}">
                    <a16:creationId xmlns:a16="http://schemas.microsoft.com/office/drawing/2014/main" id="{27E7826B-E532-1508-0816-71097443327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37923" y="5768878"/>
                <a:ext cx="48685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2" name="グループ化 541">
              <a:extLst>
                <a:ext uri="{FF2B5EF4-FFF2-40B4-BE49-F238E27FC236}">
                  <a16:creationId xmlns:a16="http://schemas.microsoft.com/office/drawing/2014/main" id="{6E1127D5-AD72-7F68-FB97-6148AD3E7292}"/>
                </a:ext>
              </a:extLst>
            </p:cNvPr>
            <p:cNvGrpSpPr/>
            <p:nvPr/>
          </p:nvGrpSpPr>
          <p:grpSpPr>
            <a:xfrm>
              <a:off x="4011369" y="5838553"/>
              <a:ext cx="354722" cy="238960"/>
              <a:chOff x="6037174" y="3987907"/>
              <a:chExt cx="354722" cy="238960"/>
            </a:xfrm>
          </p:grpSpPr>
          <p:sp>
            <p:nvSpPr>
              <p:cNvPr id="543" name="フリーフォーム 103">
                <a:extLst>
                  <a:ext uri="{FF2B5EF4-FFF2-40B4-BE49-F238E27FC236}">
                    <a16:creationId xmlns:a16="http://schemas.microsoft.com/office/drawing/2014/main" id="{C6911F42-CDAE-09AB-6BF2-59287C21C150}"/>
                  </a:ext>
                </a:extLst>
              </p:cNvPr>
              <p:cNvSpPr/>
              <p:nvPr/>
            </p:nvSpPr>
            <p:spPr bwMode="auto">
              <a:xfrm>
                <a:off x="6037174" y="3987907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544" name="直線コネクタ 543">
                <a:extLst>
                  <a:ext uri="{FF2B5EF4-FFF2-40B4-BE49-F238E27FC236}">
                    <a16:creationId xmlns:a16="http://schemas.microsoft.com/office/drawing/2014/main" id="{61D41613-551A-20B9-8BA7-36BACD7E61A0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149127" y="4003809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C6F37BB-273E-8C5A-9A12-7AB54163C9B3}"/>
              </a:ext>
            </a:extLst>
          </p:cNvPr>
          <p:cNvGrpSpPr/>
          <p:nvPr/>
        </p:nvGrpSpPr>
        <p:grpSpPr>
          <a:xfrm>
            <a:off x="3910599" y="1686268"/>
            <a:ext cx="589393" cy="706157"/>
            <a:chOff x="4330078" y="5449694"/>
            <a:chExt cx="589393" cy="706157"/>
          </a:xfrm>
        </p:grpSpPr>
        <p:sp>
          <p:nvSpPr>
            <p:cNvPr id="4" name="正方形/長方形 3">
              <a:extLst>
                <a:ext uri="{FF2B5EF4-FFF2-40B4-BE49-F238E27FC236}">
                  <a16:creationId xmlns:a16="http://schemas.microsoft.com/office/drawing/2014/main" id="{F402F118-F589-3205-C966-DF6A6BB8CBEA}"/>
                </a:ext>
              </a:extLst>
            </p:cNvPr>
            <p:cNvSpPr/>
            <p:nvPr/>
          </p:nvSpPr>
          <p:spPr>
            <a:xfrm>
              <a:off x="4415415" y="5449694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2400" dirty="0"/>
            </a:p>
          </p:txBody>
        </p:sp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A384E1DE-85ED-9AD9-9E08-00C438E4AE52}"/>
                </a:ext>
              </a:extLst>
            </p:cNvPr>
            <p:cNvSpPr/>
            <p:nvPr/>
          </p:nvSpPr>
          <p:spPr>
            <a:xfrm>
              <a:off x="4415415" y="5694186"/>
              <a:ext cx="39466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２</a:t>
              </a:r>
              <a:endParaRPr lang="ja-JP" altLang="en-US" sz="2400" dirty="0"/>
            </a:p>
          </p:txBody>
        </p:sp>
        <p:cxnSp>
          <p:nvCxnSpPr>
            <p:cNvPr id="6" name="直線コネクタ 5">
              <a:extLst>
                <a:ext uri="{FF2B5EF4-FFF2-40B4-BE49-F238E27FC236}">
                  <a16:creationId xmlns:a16="http://schemas.microsoft.com/office/drawing/2014/main" id="{7029A1B0-9673-0418-903D-B4323F057509}"/>
                </a:ext>
              </a:extLst>
            </p:cNvPr>
            <p:cNvCxnSpPr>
              <a:cxnSpLocks/>
            </p:cNvCxnSpPr>
            <p:nvPr/>
          </p:nvCxnSpPr>
          <p:spPr>
            <a:xfrm>
              <a:off x="4330078" y="5799978"/>
              <a:ext cx="58939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id="{02BEF65C-2041-BEC7-B2AE-616F4B6819E5}"/>
              </a:ext>
            </a:extLst>
          </p:cNvPr>
          <p:cNvGrpSpPr/>
          <p:nvPr/>
        </p:nvGrpSpPr>
        <p:grpSpPr>
          <a:xfrm>
            <a:off x="3923661" y="1214170"/>
            <a:ext cx="576331" cy="707348"/>
            <a:chOff x="3906794" y="5460512"/>
            <a:chExt cx="576331" cy="707348"/>
          </a:xfrm>
        </p:grpSpPr>
        <p:grpSp>
          <p:nvGrpSpPr>
            <p:cNvPr id="53" name="グループ化 52">
              <a:extLst>
                <a:ext uri="{FF2B5EF4-FFF2-40B4-BE49-F238E27FC236}">
                  <a16:creationId xmlns:a16="http://schemas.microsoft.com/office/drawing/2014/main" id="{07023BBB-955A-49E1-311A-1473A88F1C47}"/>
                </a:ext>
              </a:extLst>
            </p:cNvPr>
            <p:cNvGrpSpPr/>
            <p:nvPr/>
          </p:nvGrpSpPr>
          <p:grpSpPr>
            <a:xfrm>
              <a:off x="3906794" y="5460512"/>
              <a:ext cx="576331" cy="707348"/>
              <a:chOff x="4239410" y="5406154"/>
              <a:chExt cx="576331" cy="707348"/>
            </a:xfrm>
          </p:grpSpPr>
          <p:sp>
            <p:nvSpPr>
              <p:cNvPr id="57" name="正方形/長方形 56">
                <a:extLst>
                  <a:ext uri="{FF2B5EF4-FFF2-40B4-BE49-F238E27FC236}">
                    <a16:creationId xmlns:a16="http://schemas.microsoft.com/office/drawing/2014/main" id="{65B90145-9740-ACC5-023E-1D929F37803D}"/>
                  </a:ext>
                </a:extLst>
              </p:cNvPr>
              <p:cNvSpPr/>
              <p:nvPr/>
            </p:nvSpPr>
            <p:spPr>
              <a:xfrm>
                <a:off x="4323298" y="5406154"/>
                <a:ext cx="49244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３</a:t>
                </a:r>
                <a:endParaRPr lang="ja-JP" altLang="en-US" sz="2400" dirty="0"/>
              </a:p>
            </p:txBody>
          </p:sp>
          <p:sp>
            <p:nvSpPr>
              <p:cNvPr id="58" name="正方形/長方形 57">
                <a:extLst>
                  <a:ext uri="{FF2B5EF4-FFF2-40B4-BE49-F238E27FC236}">
                    <a16:creationId xmlns:a16="http://schemas.microsoft.com/office/drawing/2014/main" id="{F63342F3-D0E9-BA39-A0A3-DE2F76AE8E2C}"/>
                  </a:ext>
                </a:extLst>
              </p:cNvPr>
              <p:cNvSpPr/>
              <p:nvPr/>
            </p:nvSpPr>
            <p:spPr>
              <a:xfrm>
                <a:off x="4314589" y="5651837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  <a:endParaRPr lang="ja-JP" altLang="en-US" sz="2400" dirty="0"/>
              </a:p>
            </p:txBody>
          </p:sp>
          <p:cxnSp>
            <p:nvCxnSpPr>
              <p:cNvPr id="59" name="直線コネクタ 58">
                <a:extLst>
                  <a:ext uri="{FF2B5EF4-FFF2-40B4-BE49-F238E27FC236}">
                    <a16:creationId xmlns:a16="http://schemas.microsoft.com/office/drawing/2014/main" id="{0B9DD078-7513-347C-DE34-75F9D32139C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39410" y="5768878"/>
                <a:ext cx="54315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4" name="グループ化 53">
              <a:extLst>
                <a:ext uri="{FF2B5EF4-FFF2-40B4-BE49-F238E27FC236}">
                  <a16:creationId xmlns:a16="http://schemas.microsoft.com/office/drawing/2014/main" id="{34E1BFEB-4290-B5FC-96D0-8F1047B3FCCB}"/>
                </a:ext>
              </a:extLst>
            </p:cNvPr>
            <p:cNvGrpSpPr/>
            <p:nvPr/>
          </p:nvGrpSpPr>
          <p:grpSpPr>
            <a:xfrm>
              <a:off x="3928654" y="5561965"/>
              <a:ext cx="478717" cy="238960"/>
              <a:chOff x="5954459" y="3711319"/>
              <a:chExt cx="478717" cy="238960"/>
            </a:xfrm>
          </p:grpSpPr>
          <p:sp>
            <p:nvSpPr>
              <p:cNvPr id="55" name="フリーフォーム 103">
                <a:extLst>
                  <a:ext uri="{FF2B5EF4-FFF2-40B4-BE49-F238E27FC236}">
                    <a16:creationId xmlns:a16="http://schemas.microsoft.com/office/drawing/2014/main" id="{CD87DE92-C7AE-0008-CB69-45979EBBB6C9}"/>
                  </a:ext>
                </a:extLst>
              </p:cNvPr>
              <p:cNvSpPr/>
              <p:nvPr/>
            </p:nvSpPr>
            <p:spPr bwMode="auto">
              <a:xfrm>
                <a:off x="5954459" y="3711319"/>
                <a:ext cx="158203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56" name="直線コネクタ 55">
                <a:extLst>
                  <a:ext uri="{FF2B5EF4-FFF2-40B4-BE49-F238E27FC236}">
                    <a16:creationId xmlns:a16="http://schemas.microsoft.com/office/drawing/2014/main" id="{9A35C7F1-9C6C-7ADB-CB21-19F227B0FAC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069251" y="3721001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B5B99D08-0C23-CC03-3DAD-9130F0148262}"/>
              </a:ext>
            </a:extLst>
          </p:cNvPr>
          <p:cNvGrpSpPr/>
          <p:nvPr/>
        </p:nvGrpSpPr>
        <p:grpSpPr>
          <a:xfrm>
            <a:off x="3923928" y="2333798"/>
            <a:ext cx="842875" cy="461665"/>
            <a:chOff x="4066412" y="5615482"/>
            <a:chExt cx="842875" cy="461665"/>
          </a:xfrm>
        </p:grpSpPr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5B8A2E36-675D-703F-2967-A4A5B6634B1D}"/>
                </a:ext>
              </a:extLst>
            </p:cNvPr>
            <p:cNvSpPr/>
            <p:nvPr/>
          </p:nvSpPr>
          <p:spPr>
            <a:xfrm>
              <a:off x="4066412" y="5615482"/>
              <a:ext cx="84287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 ３</a:t>
              </a:r>
              <a:endParaRPr lang="ja-JP" altLang="en-US" sz="2400" dirty="0"/>
            </a:p>
          </p:txBody>
        </p:sp>
        <p:grpSp>
          <p:nvGrpSpPr>
            <p:cNvPr id="62" name="グループ化 61">
              <a:extLst>
                <a:ext uri="{FF2B5EF4-FFF2-40B4-BE49-F238E27FC236}">
                  <a16:creationId xmlns:a16="http://schemas.microsoft.com/office/drawing/2014/main" id="{6B400AB0-93F2-9F72-7237-84DA4C3240F5}"/>
                </a:ext>
              </a:extLst>
            </p:cNvPr>
            <p:cNvGrpSpPr/>
            <p:nvPr/>
          </p:nvGrpSpPr>
          <p:grpSpPr>
            <a:xfrm>
              <a:off x="4103984" y="5700100"/>
              <a:ext cx="354722" cy="238960"/>
              <a:chOff x="6129789" y="3849454"/>
              <a:chExt cx="354722" cy="238960"/>
            </a:xfrm>
          </p:grpSpPr>
          <p:sp>
            <p:nvSpPr>
              <p:cNvPr id="63" name="フリーフォーム 103">
                <a:extLst>
                  <a:ext uri="{FF2B5EF4-FFF2-40B4-BE49-F238E27FC236}">
                    <a16:creationId xmlns:a16="http://schemas.microsoft.com/office/drawing/2014/main" id="{18D8DFFF-4DAE-23BF-1E88-79ECAA977500}"/>
                  </a:ext>
                </a:extLst>
              </p:cNvPr>
              <p:cNvSpPr/>
              <p:nvPr/>
            </p:nvSpPr>
            <p:spPr bwMode="auto">
              <a:xfrm>
                <a:off x="6129789" y="3849454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64" name="直線コネクタ 63">
                <a:extLst>
                  <a:ext uri="{FF2B5EF4-FFF2-40B4-BE49-F238E27FC236}">
                    <a16:creationId xmlns:a16="http://schemas.microsoft.com/office/drawing/2014/main" id="{23335B1E-E82C-F053-3E2C-39C78D398372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41742" y="3865356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7" name="グループ化 66">
            <a:extLst>
              <a:ext uri="{FF2B5EF4-FFF2-40B4-BE49-F238E27FC236}">
                <a16:creationId xmlns:a16="http://schemas.microsoft.com/office/drawing/2014/main" id="{931B71B6-700F-DD65-FA68-C07BD8B6FF8D}"/>
              </a:ext>
            </a:extLst>
          </p:cNvPr>
          <p:cNvGrpSpPr/>
          <p:nvPr/>
        </p:nvGrpSpPr>
        <p:grpSpPr>
          <a:xfrm>
            <a:off x="2997349" y="1143794"/>
            <a:ext cx="894407" cy="767528"/>
            <a:chOff x="3997462" y="5448072"/>
            <a:chExt cx="894407" cy="767528"/>
          </a:xfrm>
        </p:grpSpPr>
        <p:grpSp>
          <p:nvGrpSpPr>
            <p:cNvPr id="69" name="グループ化 68">
              <a:extLst>
                <a:ext uri="{FF2B5EF4-FFF2-40B4-BE49-F238E27FC236}">
                  <a16:creationId xmlns:a16="http://schemas.microsoft.com/office/drawing/2014/main" id="{49289F58-920D-0BBC-FB7C-C80037E615D8}"/>
                </a:ext>
              </a:extLst>
            </p:cNvPr>
            <p:cNvGrpSpPr/>
            <p:nvPr/>
          </p:nvGrpSpPr>
          <p:grpSpPr>
            <a:xfrm>
              <a:off x="3997462" y="5448072"/>
              <a:ext cx="894407" cy="767528"/>
              <a:chOff x="4330078" y="5393714"/>
              <a:chExt cx="894407" cy="767528"/>
            </a:xfrm>
          </p:grpSpPr>
          <p:sp>
            <p:nvSpPr>
              <p:cNvPr id="81" name="正方形/長方形 80">
                <a:extLst>
                  <a:ext uri="{FF2B5EF4-FFF2-40B4-BE49-F238E27FC236}">
                    <a16:creationId xmlns:a16="http://schemas.microsoft.com/office/drawing/2014/main" id="{B0E93E04-9BE0-36DE-1F7C-FFDCD0DCE6C9}"/>
                  </a:ext>
                </a:extLst>
              </p:cNvPr>
              <p:cNvSpPr/>
              <p:nvPr/>
            </p:nvSpPr>
            <p:spPr>
              <a:xfrm>
                <a:off x="4467958" y="5393714"/>
                <a:ext cx="338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  <a:latin typeface="ＭＳ Ｐゴシック"/>
                  </a:rPr>
                  <a:t>1</a:t>
                </a:r>
                <a:endParaRPr lang="ja-JP" altLang="en-US" sz="2400" dirty="0"/>
              </a:p>
            </p:txBody>
          </p:sp>
          <p:sp>
            <p:nvSpPr>
              <p:cNvPr id="83" name="正方形/長方形 82">
                <a:extLst>
                  <a:ext uri="{FF2B5EF4-FFF2-40B4-BE49-F238E27FC236}">
                    <a16:creationId xmlns:a16="http://schemas.microsoft.com/office/drawing/2014/main" id="{1870E970-FC4E-2BEE-8278-BBBF7446F8EF}"/>
                  </a:ext>
                </a:extLst>
              </p:cNvPr>
              <p:cNvSpPr/>
              <p:nvPr/>
            </p:nvSpPr>
            <p:spPr>
              <a:xfrm>
                <a:off x="4381610" y="5699577"/>
                <a:ext cx="84287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２</a:t>
                </a:r>
                <a:endParaRPr lang="ja-JP" altLang="en-US" sz="2400" dirty="0"/>
              </a:p>
            </p:txBody>
          </p:sp>
          <p:cxnSp>
            <p:nvCxnSpPr>
              <p:cNvPr id="84" name="直線コネクタ 83">
                <a:extLst>
                  <a:ext uri="{FF2B5EF4-FFF2-40B4-BE49-F238E27FC236}">
                    <a16:creationId xmlns:a16="http://schemas.microsoft.com/office/drawing/2014/main" id="{0C910962-CAB3-40EB-CC13-BD0C21AB996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30078" y="5768878"/>
                <a:ext cx="54919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" name="グループ化 69">
              <a:extLst>
                <a:ext uri="{FF2B5EF4-FFF2-40B4-BE49-F238E27FC236}">
                  <a16:creationId xmlns:a16="http://schemas.microsoft.com/office/drawing/2014/main" id="{0F325CF2-7FFF-A091-2EC0-95265D0C8BA4}"/>
                </a:ext>
              </a:extLst>
            </p:cNvPr>
            <p:cNvGrpSpPr/>
            <p:nvPr/>
          </p:nvGrpSpPr>
          <p:grpSpPr>
            <a:xfrm>
              <a:off x="4086566" y="5838553"/>
              <a:ext cx="354722" cy="238960"/>
              <a:chOff x="6112371" y="3987907"/>
              <a:chExt cx="354722" cy="238960"/>
            </a:xfrm>
          </p:grpSpPr>
          <p:sp>
            <p:nvSpPr>
              <p:cNvPr id="71" name="フリーフォーム 103">
                <a:extLst>
                  <a:ext uri="{FF2B5EF4-FFF2-40B4-BE49-F238E27FC236}">
                    <a16:creationId xmlns:a16="http://schemas.microsoft.com/office/drawing/2014/main" id="{6F439E63-08E6-8185-8006-CD20B33C329B}"/>
                  </a:ext>
                </a:extLst>
              </p:cNvPr>
              <p:cNvSpPr/>
              <p:nvPr/>
            </p:nvSpPr>
            <p:spPr bwMode="auto">
              <a:xfrm>
                <a:off x="6112371" y="3987907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80" name="直線コネクタ 79">
                <a:extLst>
                  <a:ext uri="{FF2B5EF4-FFF2-40B4-BE49-F238E27FC236}">
                    <a16:creationId xmlns:a16="http://schemas.microsoft.com/office/drawing/2014/main" id="{EFAAE47B-5F90-6A25-C5D3-D29E53152B7E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24324" y="4003809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5" name="グループ化 84">
            <a:extLst>
              <a:ext uri="{FF2B5EF4-FFF2-40B4-BE49-F238E27FC236}">
                <a16:creationId xmlns:a16="http://schemas.microsoft.com/office/drawing/2014/main" id="{81338971-D2FA-1BDB-7FBD-B93CB5776993}"/>
              </a:ext>
            </a:extLst>
          </p:cNvPr>
          <p:cNvGrpSpPr/>
          <p:nvPr/>
        </p:nvGrpSpPr>
        <p:grpSpPr>
          <a:xfrm>
            <a:off x="3032334" y="1642389"/>
            <a:ext cx="894407" cy="767528"/>
            <a:chOff x="3997462" y="5448072"/>
            <a:chExt cx="894407" cy="767528"/>
          </a:xfrm>
        </p:grpSpPr>
        <p:grpSp>
          <p:nvGrpSpPr>
            <p:cNvPr id="86" name="グループ化 85">
              <a:extLst>
                <a:ext uri="{FF2B5EF4-FFF2-40B4-BE49-F238E27FC236}">
                  <a16:creationId xmlns:a16="http://schemas.microsoft.com/office/drawing/2014/main" id="{81B859B0-4448-2C08-C1E1-9B7FE7F1FC2B}"/>
                </a:ext>
              </a:extLst>
            </p:cNvPr>
            <p:cNvGrpSpPr/>
            <p:nvPr/>
          </p:nvGrpSpPr>
          <p:grpSpPr>
            <a:xfrm>
              <a:off x="3997462" y="5448072"/>
              <a:ext cx="894407" cy="767528"/>
              <a:chOff x="4330078" y="5393714"/>
              <a:chExt cx="894407" cy="767528"/>
            </a:xfrm>
          </p:grpSpPr>
          <p:sp>
            <p:nvSpPr>
              <p:cNvPr id="90" name="正方形/長方形 89">
                <a:extLst>
                  <a:ext uri="{FF2B5EF4-FFF2-40B4-BE49-F238E27FC236}">
                    <a16:creationId xmlns:a16="http://schemas.microsoft.com/office/drawing/2014/main" id="{59A01899-A803-95D8-774E-E0BE7BE93F0D}"/>
                  </a:ext>
                </a:extLst>
              </p:cNvPr>
              <p:cNvSpPr/>
              <p:nvPr/>
            </p:nvSpPr>
            <p:spPr>
              <a:xfrm>
                <a:off x="4467958" y="5393714"/>
                <a:ext cx="338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  <a:latin typeface="ＭＳ Ｐゴシック"/>
                  </a:rPr>
                  <a:t>1</a:t>
                </a:r>
                <a:endParaRPr lang="ja-JP" altLang="en-US" sz="2400" dirty="0"/>
              </a:p>
            </p:txBody>
          </p:sp>
          <p:sp>
            <p:nvSpPr>
              <p:cNvPr id="91" name="正方形/長方形 90">
                <a:extLst>
                  <a:ext uri="{FF2B5EF4-FFF2-40B4-BE49-F238E27FC236}">
                    <a16:creationId xmlns:a16="http://schemas.microsoft.com/office/drawing/2014/main" id="{CE057DC7-1A9F-3A08-5518-3C59A5A439DB}"/>
                  </a:ext>
                </a:extLst>
              </p:cNvPr>
              <p:cNvSpPr/>
              <p:nvPr/>
            </p:nvSpPr>
            <p:spPr>
              <a:xfrm>
                <a:off x="4381610" y="5699577"/>
                <a:ext cx="84287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２</a:t>
                </a:r>
                <a:endParaRPr lang="ja-JP" altLang="en-US" sz="2400" dirty="0"/>
              </a:p>
            </p:txBody>
          </p:sp>
          <p:cxnSp>
            <p:nvCxnSpPr>
              <p:cNvPr id="92" name="直線コネクタ 91">
                <a:extLst>
                  <a:ext uri="{FF2B5EF4-FFF2-40B4-BE49-F238E27FC236}">
                    <a16:creationId xmlns:a16="http://schemas.microsoft.com/office/drawing/2014/main" id="{6070D34A-524E-4303-FD5A-41CAC3C8503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30078" y="5768878"/>
                <a:ext cx="54919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7" name="グループ化 86">
              <a:extLst>
                <a:ext uri="{FF2B5EF4-FFF2-40B4-BE49-F238E27FC236}">
                  <a16:creationId xmlns:a16="http://schemas.microsoft.com/office/drawing/2014/main" id="{9582432A-7DF1-CF82-374A-D23EFF4816B0}"/>
                </a:ext>
              </a:extLst>
            </p:cNvPr>
            <p:cNvGrpSpPr/>
            <p:nvPr/>
          </p:nvGrpSpPr>
          <p:grpSpPr>
            <a:xfrm>
              <a:off x="4086566" y="5838553"/>
              <a:ext cx="354722" cy="238960"/>
              <a:chOff x="6112371" y="3987907"/>
              <a:chExt cx="354722" cy="238960"/>
            </a:xfrm>
          </p:grpSpPr>
          <p:sp>
            <p:nvSpPr>
              <p:cNvPr id="88" name="フリーフォーム 103">
                <a:extLst>
                  <a:ext uri="{FF2B5EF4-FFF2-40B4-BE49-F238E27FC236}">
                    <a16:creationId xmlns:a16="http://schemas.microsoft.com/office/drawing/2014/main" id="{EDE2A68A-AF12-55B7-51AA-D0FE110BDE74}"/>
                  </a:ext>
                </a:extLst>
              </p:cNvPr>
              <p:cNvSpPr/>
              <p:nvPr/>
            </p:nvSpPr>
            <p:spPr bwMode="auto">
              <a:xfrm>
                <a:off x="6112371" y="3987907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89" name="直線コネクタ 88">
                <a:extLst>
                  <a:ext uri="{FF2B5EF4-FFF2-40B4-BE49-F238E27FC236}">
                    <a16:creationId xmlns:a16="http://schemas.microsoft.com/office/drawing/2014/main" id="{063EFB96-7E52-FF74-613B-7D23A6A4596B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24324" y="4003809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3" name="正方形/長方形 92">
            <a:extLst>
              <a:ext uri="{FF2B5EF4-FFF2-40B4-BE49-F238E27FC236}">
                <a16:creationId xmlns:a16="http://schemas.microsoft.com/office/drawing/2014/main" id="{9725C0CA-9C78-E1B0-8D0F-5888306AAC30}"/>
              </a:ext>
            </a:extLst>
          </p:cNvPr>
          <p:cNvSpPr/>
          <p:nvPr/>
        </p:nvSpPr>
        <p:spPr>
          <a:xfrm>
            <a:off x="3175273" y="2348880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2400" dirty="0">
                <a:solidFill>
                  <a:prstClr val="black"/>
                </a:solidFill>
                <a:latin typeface="ＭＳ Ｐゴシック"/>
              </a:rPr>
              <a:t>1</a:t>
            </a:r>
            <a:endParaRPr lang="ja-JP" altLang="en-US" sz="2400" dirty="0"/>
          </a:p>
        </p:txBody>
      </p:sp>
      <p:grpSp>
        <p:nvGrpSpPr>
          <p:cNvPr id="122" name="グループ化 121">
            <a:extLst>
              <a:ext uri="{FF2B5EF4-FFF2-40B4-BE49-F238E27FC236}">
                <a16:creationId xmlns:a16="http://schemas.microsoft.com/office/drawing/2014/main" id="{3BB39BC4-1CFA-614B-C06B-80DE876FC9C3}"/>
              </a:ext>
            </a:extLst>
          </p:cNvPr>
          <p:cNvGrpSpPr/>
          <p:nvPr/>
        </p:nvGrpSpPr>
        <p:grpSpPr>
          <a:xfrm>
            <a:off x="5480109" y="1206531"/>
            <a:ext cx="576331" cy="707348"/>
            <a:chOff x="3906794" y="5460512"/>
            <a:chExt cx="576331" cy="707348"/>
          </a:xfrm>
        </p:grpSpPr>
        <p:grpSp>
          <p:nvGrpSpPr>
            <p:cNvPr id="123" name="グループ化 122">
              <a:extLst>
                <a:ext uri="{FF2B5EF4-FFF2-40B4-BE49-F238E27FC236}">
                  <a16:creationId xmlns:a16="http://schemas.microsoft.com/office/drawing/2014/main" id="{5F17C9B0-BE37-83DA-765D-75C8B852796B}"/>
                </a:ext>
              </a:extLst>
            </p:cNvPr>
            <p:cNvGrpSpPr/>
            <p:nvPr/>
          </p:nvGrpSpPr>
          <p:grpSpPr>
            <a:xfrm>
              <a:off x="3906794" y="5460512"/>
              <a:ext cx="576331" cy="707348"/>
              <a:chOff x="4239410" y="5406154"/>
              <a:chExt cx="576331" cy="707348"/>
            </a:xfrm>
          </p:grpSpPr>
          <p:sp>
            <p:nvSpPr>
              <p:cNvPr id="160" name="正方形/長方形 159">
                <a:extLst>
                  <a:ext uri="{FF2B5EF4-FFF2-40B4-BE49-F238E27FC236}">
                    <a16:creationId xmlns:a16="http://schemas.microsoft.com/office/drawing/2014/main" id="{0D51D82C-F78D-5A32-759E-84A2EDA39A5A}"/>
                  </a:ext>
                </a:extLst>
              </p:cNvPr>
              <p:cNvSpPr/>
              <p:nvPr/>
            </p:nvSpPr>
            <p:spPr>
              <a:xfrm>
                <a:off x="4323298" y="5406154"/>
                <a:ext cx="49244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３</a:t>
                </a:r>
                <a:endParaRPr lang="ja-JP" altLang="en-US" sz="2400" dirty="0"/>
              </a:p>
            </p:txBody>
          </p:sp>
          <p:sp>
            <p:nvSpPr>
              <p:cNvPr id="161" name="正方形/長方形 160">
                <a:extLst>
                  <a:ext uri="{FF2B5EF4-FFF2-40B4-BE49-F238E27FC236}">
                    <a16:creationId xmlns:a16="http://schemas.microsoft.com/office/drawing/2014/main" id="{5E8129BF-7ED4-9C17-14F9-1B6A56B0356C}"/>
                  </a:ext>
                </a:extLst>
              </p:cNvPr>
              <p:cNvSpPr/>
              <p:nvPr/>
            </p:nvSpPr>
            <p:spPr>
              <a:xfrm>
                <a:off x="4314589" y="5651837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  <a:endParaRPr lang="ja-JP" altLang="en-US" sz="2400" dirty="0"/>
              </a:p>
            </p:txBody>
          </p:sp>
          <p:cxnSp>
            <p:nvCxnSpPr>
              <p:cNvPr id="162" name="直線コネクタ 161">
                <a:extLst>
                  <a:ext uri="{FF2B5EF4-FFF2-40B4-BE49-F238E27FC236}">
                    <a16:creationId xmlns:a16="http://schemas.microsoft.com/office/drawing/2014/main" id="{2BBBCA5A-2A61-9DC3-9FDF-26EF2E7C661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39410" y="5768878"/>
                <a:ext cx="54315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4" name="グループ化 123">
              <a:extLst>
                <a:ext uri="{FF2B5EF4-FFF2-40B4-BE49-F238E27FC236}">
                  <a16:creationId xmlns:a16="http://schemas.microsoft.com/office/drawing/2014/main" id="{B6C59D1B-A871-E81E-A766-C0FD04CC5D0A}"/>
                </a:ext>
              </a:extLst>
            </p:cNvPr>
            <p:cNvGrpSpPr/>
            <p:nvPr/>
          </p:nvGrpSpPr>
          <p:grpSpPr>
            <a:xfrm>
              <a:off x="3928654" y="5561965"/>
              <a:ext cx="478717" cy="238960"/>
              <a:chOff x="5954459" y="3711319"/>
              <a:chExt cx="478717" cy="238960"/>
            </a:xfrm>
          </p:grpSpPr>
          <p:sp>
            <p:nvSpPr>
              <p:cNvPr id="125" name="フリーフォーム 103">
                <a:extLst>
                  <a:ext uri="{FF2B5EF4-FFF2-40B4-BE49-F238E27FC236}">
                    <a16:creationId xmlns:a16="http://schemas.microsoft.com/office/drawing/2014/main" id="{C285C836-FF52-9B0F-5079-02F660C96852}"/>
                  </a:ext>
                </a:extLst>
              </p:cNvPr>
              <p:cNvSpPr/>
              <p:nvPr/>
            </p:nvSpPr>
            <p:spPr bwMode="auto">
              <a:xfrm>
                <a:off x="5954459" y="3711319"/>
                <a:ext cx="158203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126" name="直線コネクタ 125">
                <a:extLst>
                  <a:ext uri="{FF2B5EF4-FFF2-40B4-BE49-F238E27FC236}">
                    <a16:creationId xmlns:a16="http://schemas.microsoft.com/office/drawing/2014/main" id="{07531F02-FDD6-6143-F7F6-71E9BC2CA9F7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069251" y="3721001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3" name="グループ化 162">
            <a:extLst>
              <a:ext uri="{FF2B5EF4-FFF2-40B4-BE49-F238E27FC236}">
                <a16:creationId xmlns:a16="http://schemas.microsoft.com/office/drawing/2014/main" id="{3DA8DF15-43EC-E854-DB7C-EE99B69677AC}"/>
              </a:ext>
            </a:extLst>
          </p:cNvPr>
          <p:cNvGrpSpPr/>
          <p:nvPr/>
        </p:nvGrpSpPr>
        <p:grpSpPr>
          <a:xfrm>
            <a:off x="5273880" y="1678064"/>
            <a:ext cx="882296" cy="706157"/>
            <a:chOff x="3927780" y="5449694"/>
            <a:chExt cx="882296" cy="706157"/>
          </a:xfrm>
        </p:grpSpPr>
        <p:sp>
          <p:nvSpPr>
            <p:cNvPr id="164" name="正方形/長方形 163">
              <a:extLst>
                <a:ext uri="{FF2B5EF4-FFF2-40B4-BE49-F238E27FC236}">
                  <a16:creationId xmlns:a16="http://schemas.microsoft.com/office/drawing/2014/main" id="{23E8E7F3-9647-BFDB-E4BA-2D57C5BE60E2}"/>
                </a:ext>
              </a:extLst>
            </p:cNvPr>
            <p:cNvSpPr/>
            <p:nvPr/>
          </p:nvSpPr>
          <p:spPr>
            <a:xfrm>
              <a:off x="4415415" y="5449694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2400" dirty="0"/>
            </a:p>
          </p:txBody>
        </p:sp>
        <p:sp>
          <p:nvSpPr>
            <p:cNvPr id="165" name="正方形/長方形 164">
              <a:extLst>
                <a:ext uri="{FF2B5EF4-FFF2-40B4-BE49-F238E27FC236}">
                  <a16:creationId xmlns:a16="http://schemas.microsoft.com/office/drawing/2014/main" id="{85B1F7B7-F3B6-226D-97BC-75039AC68379}"/>
                </a:ext>
              </a:extLst>
            </p:cNvPr>
            <p:cNvSpPr/>
            <p:nvPr/>
          </p:nvSpPr>
          <p:spPr>
            <a:xfrm>
              <a:off x="4415415" y="5694186"/>
              <a:ext cx="39466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２</a:t>
              </a:r>
              <a:endParaRPr lang="ja-JP" altLang="en-US" sz="2400" dirty="0"/>
            </a:p>
          </p:txBody>
        </p:sp>
        <p:cxnSp>
          <p:nvCxnSpPr>
            <p:cNvPr id="166" name="直線コネクタ 165">
              <a:extLst>
                <a:ext uri="{FF2B5EF4-FFF2-40B4-BE49-F238E27FC236}">
                  <a16:creationId xmlns:a16="http://schemas.microsoft.com/office/drawing/2014/main" id="{6A2E6216-2D55-FBEC-426C-9E3440502867}"/>
                </a:ext>
              </a:extLst>
            </p:cNvPr>
            <p:cNvCxnSpPr>
              <a:cxnSpLocks/>
            </p:cNvCxnSpPr>
            <p:nvPr/>
          </p:nvCxnSpPr>
          <p:spPr>
            <a:xfrm>
              <a:off x="4399416" y="5808055"/>
              <a:ext cx="38100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7" name="正方形/長方形 166">
              <a:extLst>
                <a:ext uri="{FF2B5EF4-FFF2-40B4-BE49-F238E27FC236}">
                  <a16:creationId xmlns:a16="http://schemas.microsoft.com/office/drawing/2014/main" id="{1E36A880-75C8-0E0A-713E-B884B6C32084}"/>
                </a:ext>
              </a:extLst>
            </p:cNvPr>
            <p:cNvSpPr/>
            <p:nvPr/>
          </p:nvSpPr>
          <p:spPr>
            <a:xfrm>
              <a:off x="3927780" y="5577800"/>
              <a:ext cx="39466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－</a:t>
              </a:r>
              <a:endParaRPr lang="ja-JP" altLang="en-US" sz="2400" dirty="0"/>
            </a:p>
          </p:txBody>
        </p:sp>
      </p:grpSp>
      <p:grpSp>
        <p:nvGrpSpPr>
          <p:cNvPr id="170" name="グループ化 169">
            <a:extLst>
              <a:ext uri="{FF2B5EF4-FFF2-40B4-BE49-F238E27FC236}">
                <a16:creationId xmlns:a16="http://schemas.microsoft.com/office/drawing/2014/main" id="{C3DB6B84-FBC9-8931-6080-30F054890446}"/>
              </a:ext>
            </a:extLst>
          </p:cNvPr>
          <p:cNvGrpSpPr/>
          <p:nvPr/>
        </p:nvGrpSpPr>
        <p:grpSpPr>
          <a:xfrm>
            <a:off x="5292318" y="2309125"/>
            <a:ext cx="935866" cy="477033"/>
            <a:chOff x="3694911" y="5600114"/>
            <a:chExt cx="935866" cy="477033"/>
          </a:xfrm>
        </p:grpSpPr>
        <p:sp>
          <p:nvSpPr>
            <p:cNvPr id="171" name="正方形/長方形 170">
              <a:extLst>
                <a:ext uri="{FF2B5EF4-FFF2-40B4-BE49-F238E27FC236}">
                  <a16:creationId xmlns:a16="http://schemas.microsoft.com/office/drawing/2014/main" id="{3DB6CD54-CFC2-9FA5-B944-62F6A6D52743}"/>
                </a:ext>
              </a:extLst>
            </p:cNvPr>
            <p:cNvSpPr/>
            <p:nvPr/>
          </p:nvSpPr>
          <p:spPr>
            <a:xfrm>
              <a:off x="4066412" y="5615482"/>
              <a:ext cx="56436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 ３</a:t>
              </a:r>
              <a:endParaRPr lang="ja-JP" altLang="en-US" sz="2400" dirty="0"/>
            </a:p>
          </p:txBody>
        </p:sp>
        <p:grpSp>
          <p:nvGrpSpPr>
            <p:cNvPr id="172" name="グループ化 171">
              <a:extLst>
                <a:ext uri="{FF2B5EF4-FFF2-40B4-BE49-F238E27FC236}">
                  <a16:creationId xmlns:a16="http://schemas.microsoft.com/office/drawing/2014/main" id="{21E5DA8B-D46E-9DD9-6ABF-C93C773B7817}"/>
                </a:ext>
              </a:extLst>
            </p:cNvPr>
            <p:cNvGrpSpPr/>
            <p:nvPr/>
          </p:nvGrpSpPr>
          <p:grpSpPr>
            <a:xfrm>
              <a:off x="4103984" y="5700100"/>
              <a:ext cx="354722" cy="238960"/>
              <a:chOff x="6129789" y="3849454"/>
              <a:chExt cx="354722" cy="238960"/>
            </a:xfrm>
          </p:grpSpPr>
          <p:sp>
            <p:nvSpPr>
              <p:cNvPr id="173" name="フリーフォーム 103">
                <a:extLst>
                  <a:ext uri="{FF2B5EF4-FFF2-40B4-BE49-F238E27FC236}">
                    <a16:creationId xmlns:a16="http://schemas.microsoft.com/office/drawing/2014/main" id="{B078A280-7253-378F-0D85-28D5582A1E36}"/>
                  </a:ext>
                </a:extLst>
              </p:cNvPr>
              <p:cNvSpPr/>
              <p:nvPr/>
            </p:nvSpPr>
            <p:spPr bwMode="auto">
              <a:xfrm>
                <a:off x="6129789" y="3849454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174" name="直線コネクタ 173">
                <a:extLst>
                  <a:ext uri="{FF2B5EF4-FFF2-40B4-BE49-F238E27FC236}">
                    <a16:creationId xmlns:a16="http://schemas.microsoft.com/office/drawing/2014/main" id="{48AE1A2D-CA5F-C454-7093-38BAF6974918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41742" y="3865356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5" name="正方形/長方形 174">
              <a:extLst>
                <a:ext uri="{FF2B5EF4-FFF2-40B4-BE49-F238E27FC236}">
                  <a16:creationId xmlns:a16="http://schemas.microsoft.com/office/drawing/2014/main" id="{8DC4467C-81E9-4D6C-D5EE-1AD0E0C6B8CA}"/>
                </a:ext>
              </a:extLst>
            </p:cNvPr>
            <p:cNvSpPr/>
            <p:nvPr/>
          </p:nvSpPr>
          <p:spPr>
            <a:xfrm>
              <a:off x="3694911" y="5600114"/>
              <a:ext cx="56436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－</a:t>
              </a:r>
              <a:endParaRPr lang="ja-JP" altLang="en-US" sz="2400" dirty="0"/>
            </a:p>
          </p:txBody>
        </p:sp>
      </p:grpSp>
      <p:sp>
        <p:nvSpPr>
          <p:cNvPr id="169" name="正方形/長方形 168">
            <a:extLst>
              <a:ext uri="{FF2B5EF4-FFF2-40B4-BE49-F238E27FC236}">
                <a16:creationId xmlns:a16="http://schemas.microsoft.com/office/drawing/2014/main" id="{145DCED6-9B47-AD57-238B-475EE71B7500}"/>
              </a:ext>
            </a:extLst>
          </p:cNvPr>
          <p:cNvSpPr/>
          <p:nvPr/>
        </p:nvSpPr>
        <p:spPr>
          <a:xfrm>
            <a:off x="5056701" y="3189826"/>
            <a:ext cx="35477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半円の半径を ２ とすると</a:t>
            </a:r>
            <a:endParaRPr lang="en-US" altLang="ja-JP" sz="2400" dirty="0"/>
          </a:p>
        </p:txBody>
      </p:sp>
      <p:grpSp>
        <p:nvGrpSpPr>
          <p:cNvPr id="319" name="グループ化 318">
            <a:extLst>
              <a:ext uri="{FF2B5EF4-FFF2-40B4-BE49-F238E27FC236}">
                <a16:creationId xmlns:a16="http://schemas.microsoft.com/office/drawing/2014/main" id="{A9E6840F-E998-1E11-BB89-8CE3E5EEA28D}"/>
              </a:ext>
            </a:extLst>
          </p:cNvPr>
          <p:cNvGrpSpPr/>
          <p:nvPr/>
        </p:nvGrpSpPr>
        <p:grpSpPr>
          <a:xfrm>
            <a:off x="4530699" y="4136163"/>
            <a:ext cx="4092140" cy="3613317"/>
            <a:chOff x="3076174" y="982146"/>
            <a:chExt cx="6059594" cy="5350557"/>
          </a:xfrm>
        </p:grpSpPr>
        <p:cxnSp>
          <p:nvCxnSpPr>
            <p:cNvPr id="352" name="直線矢印コネクタ 351">
              <a:extLst>
                <a:ext uri="{FF2B5EF4-FFF2-40B4-BE49-F238E27FC236}">
                  <a16:creationId xmlns:a16="http://schemas.microsoft.com/office/drawing/2014/main" id="{4145315F-3C38-D165-8A0B-53DAE177FC6C}"/>
                </a:ext>
              </a:extLst>
            </p:cNvPr>
            <p:cNvCxnSpPr/>
            <p:nvPr/>
          </p:nvCxnSpPr>
          <p:spPr>
            <a:xfrm>
              <a:off x="3191006" y="4136723"/>
              <a:ext cx="570147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3" name="直線矢印コネクタ 352">
              <a:extLst>
                <a:ext uri="{FF2B5EF4-FFF2-40B4-BE49-F238E27FC236}">
                  <a16:creationId xmlns:a16="http://schemas.microsoft.com/office/drawing/2014/main" id="{D7C7F0CB-FDAD-4E1E-BD7B-0A4415245E29}"/>
                </a:ext>
              </a:extLst>
            </p:cNvPr>
            <p:cNvCxnSpPr/>
            <p:nvPr/>
          </p:nvCxnSpPr>
          <p:spPr>
            <a:xfrm flipV="1">
              <a:off x="5999803" y="1280001"/>
              <a:ext cx="0" cy="358662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4" name="パイ 46">
              <a:extLst>
                <a:ext uri="{FF2B5EF4-FFF2-40B4-BE49-F238E27FC236}">
                  <a16:creationId xmlns:a16="http://schemas.microsoft.com/office/drawing/2014/main" id="{C5795B96-486E-5140-2961-FF8FEE5E5491}"/>
                </a:ext>
              </a:extLst>
            </p:cNvPr>
            <p:cNvSpPr/>
            <p:nvPr/>
          </p:nvSpPr>
          <p:spPr>
            <a:xfrm>
              <a:off x="3829382" y="1973660"/>
              <a:ext cx="4352305" cy="4359043"/>
            </a:xfrm>
            <a:prstGeom prst="pie">
              <a:avLst>
                <a:gd name="adj1" fmla="val 10794375"/>
                <a:gd name="adj2" fmla="val 215960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55" name="正方形/長方形 354">
              <a:extLst>
                <a:ext uri="{FF2B5EF4-FFF2-40B4-BE49-F238E27FC236}">
                  <a16:creationId xmlns:a16="http://schemas.microsoft.com/office/drawing/2014/main" id="{C52F9DC6-9B15-9B2C-5A1C-C64F6C54ACC2}"/>
                </a:ext>
              </a:extLst>
            </p:cNvPr>
            <p:cNvSpPr/>
            <p:nvPr/>
          </p:nvSpPr>
          <p:spPr>
            <a:xfrm>
              <a:off x="8591605" y="3989467"/>
              <a:ext cx="544163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</a:p>
          </p:txBody>
        </p:sp>
        <p:sp>
          <p:nvSpPr>
            <p:cNvPr id="356" name="正方形/長方形 355">
              <a:extLst>
                <a:ext uri="{FF2B5EF4-FFF2-40B4-BE49-F238E27FC236}">
                  <a16:creationId xmlns:a16="http://schemas.microsoft.com/office/drawing/2014/main" id="{5B4407DC-BDB5-165D-84CF-ABF9088A5631}"/>
                </a:ext>
              </a:extLst>
            </p:cNvPr>
            <p:cNvSpPr/>
            <p:nvPr/>
          </p:nvSpPr>
          <p:spPr>
            <a:xfrm>
              <a:off x="5207708" y="982146"/>
              <a:ext cx="554338" cy="6836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</a:p>
          </p:txBody>
        </p:sp>
        <p:sp>
          <p:nvSpPr>
            <p:cNvPr id="357" name="正方形/長方形 356">
              <a:extLst>
                <a:ext uri="{FF2B5EF4-FFF2-40B4-BE49-F238E27FC236}">
                  <a16:creationId xmlns:a16="http://schemas.microsoft.com/office/drawing/2014/main" id="{7E06154E-C024-1670-6756-28AAF7B36BB1}"/>
                </a:ext>
              </a:extLst>
            </p:cNvPr>
            <p:cNvSpPr/>
            <p:nvPr/>
          </p:nvSpPr>
          <p:spPr>
            <a:xfrm>
              <a:off x="7962211" y="4064359"/>
              <a:ext cx="640414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２</a:t>
              </a:r>
            </a:p>
          </p:txBody>
        </p:sp>
        <p:sp>
          <p:nvSpPr>
            <p:cNvPr id="358" name="正方形/長方形 357">
              <a:extLst>
                <a:ext uri="{FF2B5EF4-FFF2-40B4-BE49-F238E27FC236}">
                  <a16:creationId xmlns:a16="http://schemas.microsoft.com/office/drawing/2014/main" id="{9FC2A3C0-9F9D-1FC6-2283-1BA51D62D4CA}"/>
                </a:ext>
              </a:extLst>
            </p:cNvPr>
            <p:cNvSpPr/>
            <p:nvPr/>
          </p:nvSpPr>
          <p:spPr>
            <a:xfrm>
              <a:off x="3076174" y="4061649"/>
              <a:ext cx="1009868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－２</a:t>
              </a:r>
            </a:p>
          </p:txBody>
        </p:sp>
        <p:sp>
          <p:nvSpPr>
            <p:cNvPr id="359" name="正方形/長方形 358">
              <a:extLst>
                <a:ext uri="{FF2B5EF4-FFF2-40B4-BE49-F238E27FC236}">
                  <a16:creationId xmlns:a16="http://schemas.microsoft.com/office/drawing/2014/main" id="{7052362C-A5A6-9331-578B-FD36DE2DF304}"/>
                </a:ext>
              </a:extLst>
            </p:cNvPr>
            <p:cNvSpPr/>
            <p:nvPr/>
          </p:nvSpPr>
          <p:spPr>
            <a:xfrm>
              <a:off x="5747288" y="1542243"/>
              <a:ext cx="620755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２</a:t>
              </a:r>
            </a:p>
          </p:txBody>
        </p:sp>
        <p:sp>
          <p:nvSpPr>
            <p:cNvPr id="360" name="正方形/長方形 359">
              <a:extLst>
                <a:ext uri="{FF2B5EF4-FFF2-40B4-BE49-F238E27FC236}">
                  <a16:creationId xmlns:a16="http://schemas.microsoft.com/office/drawing/2014/main" id="{8756566A-A48E-83D6-3F81-A970FDD59E24}"/>
                </a:ext>
              </a:extLst>
            </p:cNvPr>
            <p:cNvSpPr/>
            <p:nvPr/>
          </p:nvSpPr>
          <p:spPr>
            <a:xfrm>
              <a:off x="8136965" y="3697078"/>
              <a:ext cx="572289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+mn-ea"/>
                </a:rPr>
                <a:t>Ａ</a:t>
              </a:r>
            </a:p>
          </p:txBody>
        </p:sp>
        <p:sp>
          <p:nvSpPr>
            <p:cNvPr id="361" name="正方形/長方形 360">
              <a:extLst>
                <a:ext uri="{FF2B5EF4-FFF2-40B4-BE49-F238E27FC236}">
                  <a16:creationId xmlns:a16="http://schemas.microsoft.com/office/drawing/2014/main" id="{E4E5234A-C0BE-8F93-C03E-AEC983220A61}"/>
                </a:ext>
              </a:extLst>
            </p:cNvPr>
            <p:cNvSpPr/>
            <p:nvPr/>
          </p:nvSpPr>
          <p:spPr>
            <a:xfrm>
              <a:off x="5615166" y="4000795"/>
              <a:ext cx="476033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/>
                <a:t>O</a:t>
              </a:r>
              <a:endParaRPr lang="ja-JP" altLang="en-US" sz="2000" dirty="0"/>
            </a:p>
          </p:txBody>
        </p:sp>
      </p:grpSp>
      <p:grpSp>
        <p:nvGrpSpPr>
          <p:cNvPr id="491" name="グループ化 490">
            <a:extLst>
              <a:ext uri="{FF2B5EF4-FFF2-40B4-BE49-F238E27FC236}">
                <a16:creationId xmlns:a16="http://schemas.microsoft.com/office/drawing/2014/main" id="{FC3836A7-0BC1-488E-E21F-4FD2A946B06A}"/>
              </a:ext>
            </a:extLst>
          </p:cNvPr>
          <p:cNvGrpSpPr/>
          <p:nvPr/>
        </p:nvGrpSpPr>
        <p:grpSpPr>
          <a:xfrm>
            <a:off x="6269881" y="1136776"/>
            <a:ext cx="894407" cy="767528"/>
            <a:chOff x="3997462" y="5448072"/>
            <a:chExt cx="894407" cy="767528"/>
          </a:xfrm>
        </p:grpSpPr>
        <p:grpSp>
          <p:nvGrpSpPr>
            <p:cNvPr id="497" name="グループ化 496">
              <a:extLst>
                <a:ext uri="{FF2B5EF4-FFF2-40B4-BE49-F238E27FC236}">
                  <a16:creationId xmlns:a16="http://schemas.microsoft.com/office/drawing/2014/main" id="{43116A7C-D68D-4037-6DC2-33D66CB40B44}"/>
                </a:ext>
              </a:extLst>
            </p:cNvPr>
            <p:cNvGrpSpPr/>
            <p:nvPr/>
          </p:nvGrpSpPr>
          <p:grpSpPr>
            <a:xfrm>
              <a:off x="3997462" y="5448072"/>
              <a:ext cx="894407" cy="767528"/>
              <a:chOff x="4330078" y="5393714"/>
              <a:chExt cx="894407" cy="767528"/>
            </a:xfrm>
          </p:grpSpPr>
          <p:sp>
            <p:nvSpPr>
              <p:cNvPr id="517" name="正方形/長方形 516">
                <a:extLst>
                  <a:ext uri="{FF2B5EF4-FFF2-40B4-BE49-F238E27FC236}">
                    <a16:creationId xmlns:a16="http://schemas.microsoft.com/office/drawing/2014/main" id="{B11755DD-D24D-0D36-A2DD-7DF3F02AC6B0}"/>
                  </a:ext>
                </a:extLst>
              </p:cNvPr>
              <p:cNvSpPr/>
              <p:nvPr/>
            </p:nvSpPr>
            <p:spPr>
              <a:xfrm>
                <a:off x="4467958" y="5393714"/>
                <a:ext cx="338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  <a:latin typeface="ＭＳ Ｐゴシック"/>
                  </a:rPr>
                  <a:t>1</a:t>
                </a:r>
                <a:endParaRPr lang="ja-JP" altLang="en-US" sz="2400" dirty="0"/>
              </a:p>
            </p:txBody>
          </p:sp>
          <p:sp>
            <p:nvSpPr>
              <p:cNvPr id="518" name="正方形/長方形 517">
                <a:extLst>
                  <a:ext uri="{FF2B5EF4-FFF2-40B4-BE49-F238E27FC236}">
                    <a16:creationId xmlns:a16="http://schemas.microsoft.com/office/drawing/2014/main" id="{69D1947D-3CF4-B3E5-E63A-A9F43B0BDA35}"/>
                  </a:ext>
                </a:extLst>
              </p:cNvPr>
              <p:cNvSpPr/>
              <p:nvPr/>
            </p:nvSpPr>
            <p:spPr>
              <a:xfrm>
                <a:off x="4381610" y="5699577"/>
                <a:ext cx="84287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２</a:t>
                </a:r>
                <a:endParaRPr lang="ja-JP" altLang="en-US" sz="2400" dirty="0"/>
              </a:p>
            </p:txBody>
          </p:sp>
          <p:cxnSp>
            <p:nvCxnSpPr>
              <p:cNvPr id="519" name="直線コネクタ 518">
                <a:extLst>
                  <a:ext uri="{FF2B5EF4-FFF2-40B4-BE49-F238E27FC236}">
                    <a16:creationId xmlns:a16="http://schemas.microsoft.com/office/drawing/2014/main" id="{2CCC0A6A-2D81-7529-4C2F-22CB765AA7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30078" y="5768878"/>
                <a:ext cx="54919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99" name="グループ化 498">
              <a:extLst>
                <a:ext uri="{FF2B5EF4-FFF2-40B4-BE49-F238E27FC236}">
                  <a16:creationId xmlns:a16="http://schemas.microsoft.com/office/drawing/2014/main" id="{FC800C55-6156-AF23-AD3E-6E6F7D62F231}"/>
                </a:ext>
              </a:extLst>
            </p:cNvPr>
            <p:cNvGrpSpPr/>
            <p:nvPr/>
          </p:nvGrpSpPr>
          <p:grpSpPr>
            <a:xfrm>
              <a:off x="4086566" y="5838553"/>
              <a:ext cx="354722" cy="238960"/>
              <a:chOff x="6112371" y="3987907"/>
              <a:chExt cx="354722" cy="238960"/>
            </a:xfrm>
          </p:grpSpPr>
          <p:sp>
            <p:nvSpPr>
              <p:cNvPr id="515" name="フリーフォーム 103">
                <a:extLst>
                  <a:ext uri="{FF2B5EF4-FFF2-40B4-BE49-F238E27FC236}">
                    <a16:creationId xmlns:a16="http://schemas.microsoft.com/office/drawing/2014/main" id="{8B0C9397-050F-977E-A677-ECBCA939457B}"/>
                  </a:ext>
                </a:extLst>
              </p:cNvPr>
              <p:cNvSpPr/>
              <p:nvPr/>
            </p:nvSpPr>
            <p:spPr bwMode="auto">
              <a:xfrm>
                <a:off x="6112371" y="3987907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516" name="直線コネクタ 515">
                <a:extLst>
                  <a:ext uri="{FF2B5EF4-FFF2-40B4-BE49-F238E27FC236}">
                    <a16:creationId xmlns:a16="http://schemas.microsoft.com/office/drawing/2014/main" id="{3697F1FC-E8C1-8176-C383-F8012BF705F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24324" y="4003809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49" name="グループ化 548">
            <a:extLst>
              <a:ext uri="{FF2B5EF4-FFF2-40B4-BE49-F238E27FC236}">
                <a16:creationId xmlns:a16="http://schemas.microsoft.com/office/drawing/2014/main" id="{F18C837D-4775-0E43-41F9-769D434258E9}"/>
              </a:ext>
            </a:extLst>
          </p:cNvPr>
          <p:cNvGrpSpPr/>
          <p:nvPr/>
        </p:nvGrpSpPr>
        <p:grpSpPr>
          <a:xfrm>
            <a:off x="6069879" y="1633563"/>
            <a:ext cx="1180604" cy="767528"/>
            <a:chOff x="3711265" y="5448072"/>
            <a:chExt cx="1180604" cy="767528"/>
          </a:xfrm>
        </p:grpSpPr>
        <p:grpSp>
          <p:nvGrpSpPr>
            <p:cNvPr id="550" name="グループ化 549">
              <a:extLst>
                <a:ext uri="{FF2B5EF4-FFF2-40B4-BE49-F238E27FC236}">
                  <a16:creationId xmlns:a16="http://schemas.microsoft.com/office/drawing/2014/main" id="{9D253ECC-FBA5-E9F7-ED83-3183554E122C}"/>
                </a:ext>
              </a:extLst>
            </p:cNvPr>
            <p:cNvGrpSpPr/>
            <p:nvPr/>
          </p:nvGrpSpPr>
          <p:grpSpPr>
            <a:xfrm>
              <a:off x="3711265" y="5448072"/>
              <a:ext cx="1180604" cy="767528"/>
              <a:chOff x="4043881" y="5393714"/>
              <a:chExt cx="1180604" cy="767528"/>
            </a:xfrm>
          </p:grpSpPr>
          <p:sp>
            <p:nvSpPr>
              <p:cNvPr id="554" name="正方形/長方形 553">
                <a:extLst>
                  <a:ext uri="{FF2B5EF4-FFF2-40B4-BE49-F238E27FC236}">
                    <a16:creationId xmlns:a16="http://schemas.microsoft.com/office/drawing/2014/main" id="{E9A0722B-71CD-9AEC-DE0F-CED85B60488F}"/>
                  </a:ext>
                </a:extLst>
              </p:cNvPr>
              <p:cNvSpPr/>
              <p:nvPr/>
            </p:nvSpPr>
            <p:spPr>
              <a:xfrm>
                <a:off x="4467958" y="5393714"/>
                <a:ext cx="338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  <a:latin typeface="ＭＳ Ｐゴシック"/>
                  </a:rPr>
                  <a:t>1</a:t>
                </a:r>
                <a:endParaRPr lang="ja-JP" altLang="en-US" sz="2400" dirty="0"/>
              </a:p>
            </p:txBody>
          </p:sp>
          <p:sp>
            <p:nvSpPr>
              <p:cNvPr id="555" name="正方形/長方形 554">
                <a:extLst>
                  <a:ext uri="{FF2B5EF4-FFF2-40B4-BE49-F238E27FC236}">
                    <a16:creationId xmlns:a16="http://schemas.microsoft.com/office/drawing/2014/main" id="{8058715B-6945-1CA3-CD36-CCFE5CF4E6AA}"/>
                  </a:ext>
                </a:extLst>
              </p:cNvPr>
              <p:cNvSpPr/>
              <p:nvPr/>
            </p:nvSpPr>
            <p:spPr>
              <a:xfrm>
                <a:off x="4381610" y="5699577"/>
                <a:ext cx="84287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２</a:t>
                </a:r>
                <a:endParaRPr lang="ja-JP" altLang="en-US" sz="2400" dirty="0"/>
              </a:p>
            </p:txBody>
          </p:sp>
          <p:cxnSp>
            <p:nvCxnSpPr>
              <p:cNvPr id="556" name="直線コネクタ 555">
                <a:extLst>
                  <a:ext uri="{FF2B5EF4-FFF2-40B4-BE49-F238E27FC236}">
                    <a16:creationId xmlns:a16="http://schemas.microsoft.com/office/drawing/2014/main" id="{21A0E020-5BA7-B907-5D08-4DEA2916BF6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55260" y="5768878"/>
                <a:ext cx="363503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9" name="正方形/長方形 558">
                <a:extLst>
                  <a:ext uri="{FF2B5EF4-FFF2-40B4-BE49-F238E27FC236}">
                    <a16:creationId xmlns:a16="http://schemas.microsoft.com/office/drawing/2014/main" id="{72E7672F-C9E7-70F3-7100-175B24AD73D4}"/>
                  </a:ext>
                </a:extLst>
              </p:cNvPr>
              <p:cNvSpPr/>
              <p:nvPr/>
            </p:nvSpPr>
            <p:spPr>
              <a:xfrm>
                <a:off x="4043881" y="5535582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－</a:t>
                </a:r>
                <a:endParaRPr lang="ja-JP" altLang="en-US" sz="2400" dirty="0"/>
              </a:p>
            </p:txBody>
          </p:sp>
        </p:grpSp>
        <p:grpSp>
          <p:nvGrpSpPr>
            <p:cNvPr id="551" name="グループ化 550">
              <a:extLst>
                <a:ext uri="{FF2B5EF4-FFF2-40B4-BE49-F238E27FC236}">
                  <a16:creationId xmlns:a16="http://schemas.microsoft.com/office/drawing/2014/main" id="{7D282174-CEFD-E043-E764-22E08BD966FE}"/>
                </a:ext>
              </a:extLst>
            </p:cNvPr>
            <p:cNvGrpSpPr/>
            <p:nvPr/>
          </p:nvGrpSpPr>
          <p:grpSpPr>
            <a:xfrm>
              <a:off x="4086566" y="5838553"/>
              <a:ext cx="354722" cy="238960"/>
              <a:chOff x="6112371" y="3987907"/>
              <a:chExt cx="354722" cy="238960"/>
            </a:xfrm>
          </p:grpSpPr>
          <p:sp>
            <p:nvSpPr>
              <p:cNvPr id="552" name="フリーフォーム 103">
                <a:extLst>
                  <a:ext uri="{FF2B5EF4-FFF2-40B4-BE49-F238E27FC236}">
                    <a16:creationId xmlns:a16="http://schemas.microsoft.com/office/drawing/2014/main" id="{93C9C6C0-C0DB-ADCD-9275-0B52395789A5}"/>
                  </a:ext>
                </a:extLst>
              </p:cNvPr>
              <p:cNvSpPr/>
              <p:nvPr/>
            </p:nvSpPr>
            <p:spPr bwMode="auto">
              <a:xfrm>
                <a:off x="6112371" y="3987907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553" name="直線コネクタ 552">
                <a:extLst>
                  <a:ext uri="{FF2B5EF4-FFF2-40B4-BE49-F238E27FC236}">
                    <a16:creationId xmlns:a16="http://schemas.microsoft.com/office/drawing/2014/main" id="{D0252A9D-85C5-229F-52B4-E867B474CB7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24324" y="4003809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63" name="正方形/長方形 562">
            <a:extLst>
              <a:ext uri="{FF2B5EF4-FFF2-40B4-BE49-F238E27FC236}">
                <a16:creationId xmlns:a16="http://schemas.microsoft.com/office/drawing/2014/main" id="{4D1FD809-50E1-B286-36B2-D9798A71F2B4}"/>
              </a:ext>
            </a:extLst>
          </p:cNvPr>
          <p:cNvSpPr/>
          <p:nvPr/>
        </p:nvSpPr>
        <p:spPr>
          <a:xfrm>
            <a:off x="6196462" y="2348880"/>
            <a:ext cx="74435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－１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9C53C367-923A-C9A1-A68F-E88586770DB8}"/>
              </a:ext>
            </a:extLst>
          </p:cNvPr>
          <p:cNvGrpSpPr/>
          <p:nvPr/>
        </p:nvGrpSpPr>
        <p:grpSpPr>
          <a:xfrm>
            <a:off x="6931248" y="3714218"/>
            <a:ext cx="1826794" cy="1298958"/>
            <a:chOff x="5487520" y="1526008"/>
            <a:chExt cx="3229899" cy="2378336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5BA6175A-AF61-CC6B-1D32-D6629910AA33}"/>
                </a:ext>
              </a:extLst>
            </p:cNvPr>
            <p:cNvGrpSpPr/>
            <p:nvPr/>
          </p:nvGrpSpPr>
          <p:grpSpPr>
            <a:xfrm>
              <a:off x="5922322" y="1913860"/>
              <a:ext cx="2795097" cy="1607462"/>
              <a:chOff x="3041873" y="4872628"/>
              <a:chExt cx="2795097" cy="1607462"/>
            </a:xfrm>
          </p:grpSpPr>
          <p:grpSp>
            <p:nvGrpSpPr>
              <p:cNvPr id="12" name="グループ化 11">
                <a:extLst>
                  <a:ext uri="{FF2B5EF4-FFF2-40B4-BE49-F238E27FC236}">
                    <a16:creationId xmlns:a16="http://schemas.microsoft.com/office/drawing/2014/main" id="{D08261E7-7913-4E00-8BDE-4912DA06E257}"/>
                  </a:ext>
                </a:extLst>
              </p:cNvPr>
              <p:cNvGrpSpPr/>
              <p:nvPr/>
            </p:nvGrpSpPr>
            <p:grpSpPr>
              <a:xfrm>
                <a:off x="3424056" y="4872628"/>
                <a:ext cx="2018476" cy="1136952"/>
                <a:chOff x="6178850" y="557292"/>
                <a:chExt cx="1137387" cy="1136952"/>
              </a:xfrm>
              <a:solidFill>
                <a:srgbClr val="FFFF99">
                  <a:alpha val="53000"/>
                </a:srgbClr>
              </a:solidFill>
            </p:grpSpPr>
            <p:sp>
              <p:nvSpPr>
                <p:cNvPr id="24" name="直角三角形 23">
                  <a:extLst>
                    <a:ext uri="{FF2B5EF4-FFF2-40B4-BE49-F238E27FC236}">
                      <a16:creationId xmlns:a16="http://schemas.microsoft.com/office/drawing/2014/main" id="{47779B51-FCD1-5FD1-1AA1-21C9F0498E65}"/>
                    </a:ext>
                  </a:extLst>
                </p:cNvPr>
                <p:cNvSpPr/>
                <p:nvPr/>
              </p:nvSpPr>
              <p:spPr>
                <a:xfrm rot="5400000" flipH="1">
                  <a:off x="6182024" y="560030"/>
                  <a:ext cx="1136952" cy="1131475"/>
                </a:xfrm>
                <a:prstGeom prst="rt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25" name="グループ化 24">
                  <a:extLst>
                    <a:ext uri="{FF2B5EF4-FFF2-40B4-BE49-F238E27FC236}">
                      <a16:creationId xmlns:a16="http://schemas.microsoft.com/office/drawing/2014/main" id="{416E440C-ABD0-F11D-0BFD-C45EC774C23A}"/>
                    </a:ext>
                  </a:extLst>
                </p:cNvPr>
                <p:cNvGrpSpPr/>
                <p:nvPr/>
              </p:nvGrpSpPr>
              <p:grpSpPr>
                <a:xfrm>
                  <a:off x="6178850" y="1449893"/>
                  <a:ext cx="160091" cy="230061"/>
                  <a:chOff x="1331198" y="2377022"/>
                  <a:chExt cx="154709" cy="222326"/>
                </a:xfrm>
                <a:grpFill/>
              </p:grpSpPr>
              <p:cxnSp>
                <p:nvCxnSpPr>
                  <p:cNvPr id="26" name="直線コネクタ 25">
                    <a:extLst>
                      <a:ext uri="{FF2B5EF4-FFF2-40B4-BE49-F238E27FC236}">
                        <a16:creationId xmlns:a16="http://schemas.microsoft.com/office/drawing/2014/main" id="{7C81BD65-88A3-048D-FD3B-98C9CFF531E6}"/>
                      </a:ext>
                    </a:extLst>
                  </p:cNvPr>
                  <p:cNvCxnSpPr/>
                  <p:nvPr/>
                </p:nvCxnSpPr>
                <p:spPr>
                  <a:xfrm>
                    <a:off x="1331198" y="2377817"/>
                    <a:ext cx="144016" cy="0"/>
                  </a:xfrm>
                  <a:prstGeom prst="line">
                    <a:avLst/>
                  </a:prstGeom>
                  <a:grpFill/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直線コネクタ 26">
                    <a:extLst>
                      <a:ext uri="{FF2B5EF4-FFF2-40B4-BE49-F238E27FC236}">
                        <a16:creationId xmlns:a16="http://schemas.microsoft.com/office/drawing/2014/main" id="{55E9272C-2E9A-0F31-391F-00E64C1A212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485907" y="2377022"/>
                    <a:ext cx="0" cy="222326"/>
                  </a:xfrm>
                  <a:prstGeom prst="line">
                    <a:avLst/>
                  </a:prstGeom>
                  <a:grpFill/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4" name="円弧 13">
                <a:extLst>
                  <a:ext uri="{FF2B5EF4-FFF2-40B4-BE49-F238E27FC236}">
                    <a16:creationId xmlns:a16="http://schemas.microsoft.com/office/drawing/2014/main" id="{DA1BF676-5609-5039-0647-BC8B7A8774D2}"/>
                  </a:ext>
                </a:extLst>
              </p:cNvPr>
              <p:cNvSpPr/>
              <p:nvPr/>
            </p:nvSpPr>
            <p:spPr bwMode="auto">
              <a:xfrm>
                <a:off x="5045603" y="5614082"/>
                <a:ext cx="791367" cy="790995"/>
              </a:xfrm>
              <a:prstGeom prst="arc">
                <a:avLst>
                  <a:gd name="adj1" fmla="val 10860793"/>
                  <a:gd name="adj2" fmla="val 12400207"/>
                </a:avLst>
              </a:prstGeom>
              <a:solidFill>
                <a:srgbClr val="14F8F8"/>
              </a:solidFill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5" name="Text Box 22">
                <a:extLst>
                  <a:ext uri="{FF2B5EF4-FFF2-40B4-BE49-F238E27FC236}">
                    <a16:creationId xmlns:a16="http://schemas.microsoft.com/office/drawing/2014/main" id="{BFF53FBC-9B5A-9CED-FE7F-04DE1B3A7DE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41595" y="5583384"/>
                <a:ext cx="958400" cy="583266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sz="1600" dirty="0">
                    <a:latin typeface="+mn-ea"/>
                    <a:ea typeface="+mn-ea"/>
                  </a:rPr>
                  <a:t>３０</a:t>
                </a:r>
                <a:r>
                  <a:rPr lang="en-US" altLang="ja-JP" sz="1600" dirty="0">
                    <a:latin typeface="+mn-ea"/>
                    <a:ea typeface="+mn-ea"/>
                  </a:rPr>
                  <a:t>°</a:t>
                </a:r>
                <a:endParaRPr lang="ja-JP" altLang="en-US" sz="1600" dirty="0">
                  <a:latin typeface="+mn-ea"/>
                  <a:ea typeface="+mn-ea"/>
                </a:endParaRPr>
              </a:p>
            </p:txBody>
          </p:sp>
          <p:sp>
            <p:nvSpPr>
              <p:cNvPr id="17" name="Text Box 22">
                <a:extLst>
                  <a:ext uri="{FF2B5EF4-FFF2-40B4-BE49-F238E27FC236}">
                    <a16:creationId xmlns:a16="http://schemas.microsoft.com/office/drawing/2014/main" id="{F00796ED-4797-13B2-46CA-16D58AEF62C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041873" y="5176158"/>
                <a:ext cx="468031" cy="676354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１</a:t>
                </a:r>
              </a:p>
            </p:txBody>
          </p:sp>
          <p:sp>
            <p:nvSpPr>
              <p:cNvPr id="18" name="Text Box 22">
                <a:extLst>
                  <a:ext uri="{FF2B5EF4-FFF2-40B4-BE49-F238E27FC236}">
                    <a16:creationId xmlns:a16="http://schemas.microsoft.com/office/drawing/2014/main" id="{9BF75DD7-AB4D-5424-77D8-6AB7E22C868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10418" y="4876913"/>
                <a:ext cx="500825" cy="661231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２</a:t>
                </a:r>
              </a:p>
            </p:txBody>
          </p:sp>
          <p:grpSp>
            <p:nvGrpSpPr>
              <p:cNvPr id="19" name="グループ化 18">
                <a:extLst>
                  <a:ext uri="{FF2B5EF4-FFF2-40B4-BE49-F238E27FC236}">
                    <a16:creationId xmlns:a16="http://schemas.microsoft.com/office/drawing/2014/main" id="{92D636F1-0A11-EE68-EAB4-E0117F54AF78}"/>
                  </a:ext>
                </a:extLst>
              </p:cNvPr>
              <p:cNvGrpSpPr/>
              <p:nvPr/>
            </p:nvGrpSpPr>
            <p:grpSpPr>
              <a:xfrm>
                <a:off x="3928798" y="5995288"/>
                <a:ext cx="487829" cy="484802"/>
                <a:chOff x="3621838" y="5819791"/>
                <a:chExt cx="487829" cy="484802"/>
              </a:xfrm>
            </p:grpSpPr>
            <p:sp>
              <p:nvSpPr>
                <p:cNvPr id="20" name="フリーフォーム 35">
                  <a:extLst>
                    <a:ext uri="{FF2B5EF4-FFF2-40B4-BE49-F238E27FC236}">
                      <a16:creationId xmlns:a16="http://schemas.microsoft.com/office/drawing/2014/main" id="{EC7E00FC-2AD5-011F-FFEA-5D4E6F1A68B2}"/>
                    </a:ext>
                  </a:extLst>
                </p:cNvPr>
                <p:cNvSpPr/>
                <p:nvPr/>
              </p:nvSpPr>
              <p:spPr bwMode="auto">
                <a:xfrm>
                  <a:off x="3621838" y="5889808"/>
                  <a:ext cx="145710" cy="406666"/>
                </a:xfrm>
                <a:custGeom>
                  <a:avLst/>
                  <a:gdLst>
                    <a:gd name="connsiteX0" fmla="*/ 0 w 410547"/>
                    <a:gd name="connsiteY0" fmla="*/ 513183 h 709126"/>
                    <a:gd name="connsiteX1" fmla="*/ 93306 w 410547"/>
                    <a:gd name="connsiteY1" fmla="*/ 410546 h 709126"/>
                    <a:gd name="connsiteX2" fmla="*/ 195943 w 410547"/>
                    <a:gd name="connsiteY2" fmla="*/ 709126 h 709126"/>
                    <a:gd name="connsiteX3" fmla="*/ 410547 w 410547"/>
                    <a:gd name="connsiteY3" fmla="*/ 0 h 7091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10547" h="709126">
                      <a:moveTo>
                        <a:pt x="0" y="513183"/>
                      </a:moveTo>
                      <a:lnTo>
                        <a:pt x="93306" y="410546"/>
                      </a:lnTo>
                      <a:lnTo>
                        <a:pt x="195943" y="709126"/>
                      </a:lnTo>
                      <a:lnTo>
                        <a:pt x="410547" y="0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 dirty="0"/>
                </a:p>
              </p:txBody>
            </p:sp>
            <p:cxnSp>
              <p:nvCxnSpPr>
                <p:cNvPr id="22" name="直線コネクタ 21">
                  <a:extLst>
                    <a:ext uri="{FF2B5EF4-FFF2-40B4-BE49-F238E27FC236}">
                      <a16:creationId xmlns:a16="http://schemas.microsoft.com/office/drawing/2014/main" id="{93F81318-08B4-8827-2294-13563B7C0530}"/>
                    </a:ext>
                  </a:extLst>
                </p:cNvPr>
                <p:cNvCxnSpPr/>
                <p:nvPr/>
              </p:nvCxnSpPr>
              <p:spPr bwMode="auto">
                <a:xfrm>
                  <a:off x="3749627" y="5905712"/>
                  <a:ext cx="36004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3" name="Text Box 22">
                  <a:extLst>
                    <a:ext uri="{FF2B5EF4-FFF2-40B4-BE49-F238E27FC236}">
                      <a16:creationId xmlns:a16="http://schemas.microsoft.com/office/drawing/2014/main" id="{A7EC43FD-7397-61A2-6307-C25A8FF716F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701751" y="5819791"/>
                  <a:ext cx="360040" cy="48480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22860" rIns="0" bIns="0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ja-JP" altLang="en-US" dirty="0">
                      <a:latin typeface="+mn-ea"/>
                      <a:ea typeface="+mn-ea"/>
                    </a:rPr>
                    <a:t>３</a:t>
                  </a:r>
                </a:p>
              </p:txBody>
            </p:sp>
          </p:grpSp>
        </p:grpSp>
        <p:sp>
          <p:nvSpPr>
            <p:cNvPr id="11" name="雲形吹き出し 5">
              <a:extLst>
                <a:ext uri="{FF2B5EF4-FFF2-40B4-BE49-F238E27FC236}">
                  <a16:creationId xmlns:a16="http://schemas.microsoft.com/office/drawing/2014/main" id="{2F4A5138-DCB3-35FA-1257-A56508CC55A3}"/>
                </a:ext>
              </a:extLst>
            </p:cNvPr>
            <p:cNvSpPr/>
            <p:nvPr/>
          </p:nvSpPr>
          <p:spPr>
            <a:xfrm>
              <a:off x="5487520" y="1526008"/>
              <a:ext cx="3116928" cy="2378336"/>
            </a:xfrm>
            <a:prstGeom prst="cloudCallout">
              <a:avLst>
                <a:gd name="adj1" fmla="val 56488"/>
                <a:gd name="adj2" fmla="val -55095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1299A49E-5C52-74CE-3486-59A7D8BA19FF}"/>
              </a:ext>
            </a:extLst>
          </p:cNvPr>
          <p:cNvSpPr/>
          <p:nvPr/>
        </p:nvSpPr>
        <p:spPr>
          <a:xfrm>
            <a:off x="5015043" y="5167974"/>
            <a:ext cx="13673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Ｐ（</a:t>
            </a:r>
            <a:r>
              <a:rPr lang="ja-JP" altLang="en-US" sz="20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000" dirty="0"/>
              <a:t>,</a:t>
            </a:r>
            <a:r>
              <a:rPr lang="ja-JP" altLang="en-US" sz="20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000" dirty="0"/>
              <a:t>）</a:t>
            </a:r>
          </a:p>
        </p:txBody>
      </p: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D7B9475B-76CD-C798-5D05-E6466BA7A4DD}"/>
              </a:ext>
            </a:extLst>
          </p:cNvPr>
          <p:cNvGrpSpPr/>
          <p:nvPr/>
        </p:nvGrpSpPr>
        <p:grpSpPr>
          <a:xfrm flipH="1">
            <a:off x="5233907" y="5527936"/>
            <a:ext cx="1265478" cy="715477"/>
            <a:chOff x="5994463" y="2185512"/>
            <a:chExt cx="942755" cy="1962341"/>
          </a:xfrm>
        </p:grpSpPr>
        <p:cxnSp>
          <p:nvCxnSpPr>
            <p:cNvPr id="30" name="直線コネクタ 29">
              <a:extLst>
                <a:ext uri="{FF2B5EF4-FFF2-40B4-BE49-F238E27FC236}">
                  <a16:creationId xmlns:a16="http://schemas.microsoft.com/office/drawing/2014/main" id="{46AEC887-0320-F6FA-AD32-56258394D3D9}"/>
                </a:ext>
              </a:extLst>
            </p:cNvPr>
            <p:cNvCxnSpPr/>
            <p:nvPr/>
          </p:nvCxnSpPr>
          <p:spPr>
            <a:xfrm>
              <a:off x="6937218" y="2204864"/>
              <a:ext cx="0" cy="1942989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コネクタ 30">
              <a:extLst>
                <a:ext uri="{FF2B5EF4-FFF2-40B4-BE49-F238E27FC236}">
                  <a16:creationId xmlns:a16="http://schemas.microsoft.com/office/drawing/2014/main" id="{6C5C989D-8360-999E-9296-8EFF6FA73B5B}"/>
                </a:ext>
              </a:extLst>
            </p:cNvPr>
            <p:cNvCxnSpPr/>
            <p:nvPr/>
          </p:nvCxnSpPr>
          <p:spPr>
            <a:xfrm>
              <a:off x="5994464" y="2185512"/>
              <a:ext cx="930727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26">
            <a:extLst>
              <a:ext uri="{FF2B5EF4-FFF2-40B4-BE49-F238E27FC236}">
                <a16:creationId xmlns:a16="http://schemas.microsoft.com/office/drawing/2014/main" id="{F8692613-89AD-BE59-2508-0471100F77DE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4993195" y="6070298"/>
            <a:ext cx="2978354" cy="192737"/>
            <a:chOff x="567" y="527"/>
            <a:chExt cx="4263" cy="0"/>
          </a:xfrm>
        </p:grpSpPr>
        <p:sp>
          <p:nvSpPr>
            <p:cNvPr id="33" name="Line 27">
              <a:extLst>
                <a:ext uri="{FF2B5EF4-FFF2-40B4-BE49-F238E27FC236}">
                  <a16:creationId xmlns:a16="http://schemas.microsoft.com/office/drawing/2014/main" id="{240FABBD-2890-F319-E54F-C53EFB921D2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99" y="527"/>
              <a:ext cx="2131" cy="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4" name="Line 28">
              <a:extLst>
                <a:ext uri="{FF2B5EF4-FFF2-40B4-BE49-F238E27FC236}">
                  <a16:creationId xmlns:a16="http://schemas.microsoft.com/office/drawing/2014/main" id="{B585ACFB-520B-50E0-7BB3-8B0A8BA19E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7" y="527"/>
              <a:ext cx="2131" cy="0"/>
            </a:xfrm>
            <a:prstGeom prst="line">
              <a:avLst/>
            </a:prstGeom>
            <a:noFill/>
            <a:ln w="25400">
              <a:solidFill>
                <a:schemeClr val="bg1">
                  <a:alpha val="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E0EF0E54-8A63-18EB-28A0-57474D4CB02C}"/>
              </a:ext>
            </a:extLst>
          </p:cNvPr>
          <p:cNvGrpSpPr/>
          <p:nvPr/>
        </p:nvGrpSpPr>
        <p:grpSpPr>
          <a:xfrm>
            <a:off x="4882041" y="6392762"/>
            <a:ext cx="711683" cy="489194"/>
            <a:chOff x="2902088" y="5096091"/>
            <a:chExt cx="711683" cy="489194"/>
          </a:xfrm>
        </p:grpSpPr>
        <p:sp>
          <p:nvSpPr>
            <p:cNvPr id="38" name="フリーフォーム 79">
              <a:extLst>
                <a:ext uri="{FF2B5EF4-FFF2-40B4-BE49-F238E27FC236}">
                  <a16:creationId xmlns:a16="http://schemas.microsoft.com/office/drawing/2014/main" id="{41F648E8-72D2-9647-D4C1-16A2A538D4DD}"/>
                </a:ext>
              </a:extLst>
            </p:cNvPr>
            <p:cNvSpPr/>
            <p:nvPr/>
          </p:nvSpPr>
          <p:spPr bwMode="auto">
            <a:xfrm>
              <a:off x="3160405" y="5157193"/>
              <a:ext cx="98087" cy="224938"/>
            </a:xfrm>
            <a:custGeom>
              <a:avLst/>
              <a:gdLst>
                <a:gd name="connsiteX0" fmla="*/ 0 w 410547"/>
                <a:gd name="connsiteY0" fmla="*/ 513183 h 709126"/>
                <a:gd name="connsiteX1" fmla="*/ 93306 w 410547"/>
                <a:gd name="connsiteY1" fmla="*/ 410546 h 709126"/>
                <a:gd name="connsiteX2" fmla="*/ 195943 w 410547"/>
                <a:gd name="connsiteY2" fmla="*/ 709126 h 709126"/>
                <a:gd name="connsiteX3" fmla="*/ 410547 w 410547"/>
                <a:gd name="connsiteY3" fmla="*/ 0 h 70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547" h="709126">
                  <a:moveTo>
                    <a:pt x="0" y="513183"/>
                  </a:moveTo>
                  <a:lnTo>
                    <a:pt x="93306" y="410546"/>
                  </a:lnTo>
                  <a:lnTo>
                    <a:pt x="195943" y="709126"/>
                  </a:lnTo>
                  <a:lnTo>
                    <a:pt x="410547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cxnSp>
          <p:nvCxnSpPr>
            <p:cNvPr id="39" name="直線コネクタ 38">
              <a:extLst>
                <a:ext uri="{FF2B5EF4-FFF2-40B4-BE49-F238E27FC236}">
                  <a16:creationId xmlns:a16="http://schemas.microsoft.com/office/drawing/2014/main" id="{11CC98A4-7901-4570-2C88-EEC991CDE2B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240570" y="5173094"/>
              <a:ext cx="2485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 Box 22">
              <a:extLst>
                <a:ext uri="{FF2B5EF4-FFF2-40B4-BE49-F238E27FC236}">
                  <a16:creationId xmlns:a16="http://schemas.microsoft.com/office/drawing/2014/main" id="{F8AEECBD-C61E-07B6-ABE0-EB55D2C047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3731" y="5100483"/>
              <a:ext cx="360040" cy="48480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000" dirty="0">
                  <a:latin typeface="+mn-ea"/>
                  <a:ea typeface="+mn-ea"/>
                </a:rPr>
                <a:t>３</a:t>
              </a:r>
            </a:p>
          </p:txBody>
        </p:sp>
        <p:sp>
          <p:nvSpPr>
            <p:cNvPr id="41" name="Text Box 22">
              <a:extLst>
                <a:ext uri="{FF2B5EF4-FFF2-40B4-BE49-F238E27FC236}">
                  <a16:creationId xmlns:a16="http://schemas.microsoft.com/office/drawing/2014/main" id="{25AE1B6F-2C76-0AE6-4C8E-3E71675203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02088" y="5096091"/>
              <a:ext cx="360040" cy="48480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000" dirty="0">
                  <a:latin typeface="+mn-ea"/>
                  <a:ea typeface="+mn-ea"/>
                </a:rPr>
                <a:t>－</a:t>
              </a:r>
            </a:p>
          </p:txBody>
        </p:sp>
      </p:grp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3108C600-CE45-BFC5-A337-5DE0CAD96C33}"/>
              </a:ext>
            </a:extLst>
          </p:cNvPr>
          <p:cNvSpPr/>
          <p:nvPr/>
        </p:nvSpPr>
        <p:spPr>
          <a:xfrm>
            <a:off x="6431432" y="5338399"/>
            <a:ext cx="37601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１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D8D8A05B-600D-5381-9F82-814457428232}"/>
              </a:ext>
            </a:extLst>
          </p:cNvPr>
          <p:cNvSpPr/>
          <p:nvPr/>
        </p:nvSpPr>
        <p:spPr>
          <a:xfrm>
            <a:off x="5722335" y="5586805"/>
            <a:ext cx="4192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２</a:t>
            </a:r>
          </a:p>
        </p:txBody>
      </p:sp>
      <p:sp>
        <p:nvSpPr>
          <p:cNvPr id="44" name="円弧 43">
            <a:extLst>
              <a:ext uri="{FF2B5EF4-FFF2-40B4-BE49-F238E27FC236}">
                <a16:creationId xmlns:a16="http://schemas.microsoft.com/office/drawing/2014/main" id="{83909D4B-1B8D-A64A-9C88-FFE211AF8FD5}"/>
              </a:ext>
            </a:extLst>
          </p:cNvPr>
          <p:cNvSpPr/>
          <p:nvPr/>
        </p:nvSpPr>
        <p:spPr>
          <a:xfrm>
            <a:off x="6169274" y="5912486"/>
            <a:ext cx="706721" cy="691884"/>
          </a:xfrm>
          <a:prstGeom prst="arc">
            <a:avLst>
              <a:gd name="adj1" fmla="val 16207023"/>
              <a:gd name="adj2" fmla="val 21592303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5" name="円弧 44">
            <a:extLst>
              <a:ext uri="{FF2B5EF4-FFF2-40B4-BE49-F238E27FC236}">
                <a16:creationId xmlns:a16="http://schemas.microsoft.com/office/drawing/2014/main" id="{EB9ADD01-1DBF-8208-F5C2-40A974F00FF4}"/>
              </a:ext>
            </a:extLst>
          </p:cNvPr>
          <p:cNvSpPr/>
          <p:nvPr/>
        </p:nvSpPr>
        <p:spPr>
          <a:xfrm>
            <a:off x="6171072" y="5911347"/>
            <a:ext cx="706721" cy="691884"/>
          </a:xfrm>
          <a:prstGeom prst="arc">
            <a:avLst>
              <a:gd name="adj1" fmla="val 12530136"/>
              <a:gd name="adj2" fmla="val 16199229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FDEBBA31-6C71-F0C1-CF4B-1E8FE1AFDFED}"/>
              </a:ext>
            </a:extLst>
          </p:cNvPr>
          <p:cNvSpPr/>
          <p:nvPr/>
        </p:nvSpPr>
        <p:spPr>
          <a:xfrm>
            <a:off x="6706977" y="5758254"/>
            <a:ext cx="9795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１５０</a:t>
            </a:r>
            <a:r>
              <a:rPr lang="en-US" altLang="ja-JP" sz="2000" dirty="0"/>
              <a:t>°</a:t>
            </a:r>
            <a:endParaRPr lang="ja-JP" altLang="en-US" sz="2000" dirty="0"/>
          </a:p>
        </p:txBody>
      </p: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89786A83-EB99-4051-F909-9DE6E1875705}"/>
              </a:ext>
            </a:extLst>
          </p:cNvPr>
          <p:cNvGrpSpPr/>
          <p:nvPr/>
        </p:nvGrpSpPr>
        <p:grpSpPr>
          <a:xfrm>
            <a:off x="5238292" y="5533887"/>
            <a:ext cx="1646287" cy="1072278"/>
            <a:chOff x="-1950533" y="7178248"/>
            <a:chExt cx="2674381" cy="1741909"/>
          </a:xfrm>
        </p:grpSpPr>
        <p:grpSp>
          <p:nvGrpSpPr>
            <p:cNvPr id="48" name="グループ化 47">
              <a:extLst>
                <a:ext uri="{FF2B5EF4-FFF2-40B4-BE49-F238E27FC236}">
                  <a16:creationId xmlns:a16="http://schemas.microsoft.com/office/drawing/2014/main" id="{E4095EC6-C7B9-C5D6-AB0C-F39633F07373}"/>
                </a:ext>
              </a:extLst>
            </p:cNvPr>
            <p:cNvGrpSpPr/>
            <p:nvPr/>
          </p:nvGrpSpPr>
          <p:grpSpPr>
            <a:xfrm>
              <a:off x="-1950533" y="7178248"/>
              <a:ext cx="2149025" cy="1187468"/>
              <a:chOff x="-1966343" y="7181231"/>
              <a:chExt cx="2149025" cy="1187468"/>
            </a:xfrm>
          </p:grpSpPr>
          <p:sp>
            <p:nvSpPr>
              <p:cNvPr id="50" name="直角三角形 49">
                <a:extLst>
                  <a:ext uri="{FF2B5EF4-FFF2-40B4-BE49-F238E27FC236}">
                    <a16:creationId xmlns:a16="http://schemas.microsoft.com/office/drawing/2014/main" id="{617BB08F-E055-2D18-541D-A01766187830}"/>
                  </a:ext>
                </a:extLst>
              </p:cNvPr>
              <p:cNvSpPr/>
              <p:nvPr/>
            </p:nvSpPr>
            <p:spPr>
              <a:xfrm>
                <a:off x="-1966343" y="7181231"/>
                <a:ext cx="2083456" cy="1187468"/>
              </a:xfrm>
              <a:prstGeom prst="rtTriangle">
                <a:avLst/>
              </a:prstGeom>
              <a:solidFill>
                <a:srgbClr val="FFC000">
                  <a:alpha val="3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51" name="グループ化 50">
                <a:extLst>
                  <a:ext uri="{FF2B5EF4-FFF2-40B4-BE49-F238E27FC236}">
                    <a16:creationId xmlns:a16="http://schemas.microsoft.com/office/drawing/2014/main" id="{52C5B3FC-21F7-B030-3C04-DFCF2F372116}"/>
                  </a:ext>
                </a:extLst>
              </p:cNvPr>
              <p:cNvGrpSpPr/>
              <p:nvPr/>
            </p:nvGrpSpPr>
            <p:grpSpPr>
              <a:xfrm flipH="1">
                <a:off x="-1960902" y="8251690"/>
                <a:ext cx="121855" cy="91196"/>
                <a:chOff x="12329031" y="9064719"/>
                <a:chExt cx="132235" cy="230061"/>
              </a:xfrm>
            </p:grpSpPr>
            <p:cxnSp>
              <p:nvCxnSpPr>
                <p:cNvPr id="66" name="直線コネクタ 65">
                  <a:extLst>
                    <a:ext uri="{FF2B5EF4-FFF2-40B4-BE49-F238E27FC236}">
                      <a16:creationId xmlns:a16="http://schemas.microsoft.com/office/drawing/2014/main" id="{E7D894A6-9E5E-0467-3B7D-D190A212E016}"/>
                    </a:ext>
                  </a:extLst>
                </p:cNvPr>
                <p:cNvCxnSpPr/>
                <p:nvPr/>
              </p:nvCxnSpPr>
              <p:spPr>
                <a:xfrm>
                  <a:off x="12329031" y="9065539"/>
                  <a:ext cx="132235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直線コネクタ 93">
                  <a:extLst>
                    <a:ext uri="{FF2B5EF4-FFF2-40B4-BE49-F238E27FC236}">
                      <a16:creationId xmlns:a16="http://schemas.microsoft.com/office/drawing/2014/main" id="{5600C841-291A-4696-77B2-17F3EB7438EA}"/>
                    </a:ext>
                  </a:extLst>
                </p:cNvPr>
                <p:cNvCxnSpPr/>
                <p:nvPr/>
              </p:nvCxnSpPr>
              <p:spPr>
                <a:xfrm flipV="1">
                  <a:off x="12338867" y="9064719"/>
                  <a:ext cx="0" cy="2300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1" name="Text Box 22">
                <a:extLst>
                  <a:ext uri="{FF2B5EF4-FFF2-40B4-BE49-F238E27FC236}">
                    <a16:creationId xmlns:a16="http://schemas.microsoft.com/office/drawing/2014/main" id="{F1AC1657-0A2C-BD96-95CE-38E3DC740BC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1149662" y="7873805"/>
                <a:ext cx="1332344" cy="484803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３０</a:t>
                </a:r>
                <a:r>
                  <a:rPr lang="en-US" altLang="ja-JP" dirty="0">
                    <a:latin typeface="+mn-ea"/>
                    <a:ea typeface="+mn-ea"/>
                  </a:rPr>
                  <a:t>°</a:t>
                </a:r>
                <a:endParaRPr lang="ja-JP" altLang="en-US" dirty="0">
                  <a:latin typeface="+mn-ea"/>
                  <a:ea typeface="+mn-ea"/>
                </a:endParaRPr>
              </a:p>
            </p:txBody>
          </p:sp>
        </p:grpSp>
        <p:sp>
          <p:nvSpPr>
            <p:cNvPr id="49" name="円弧 48">
              <a:extLst>
                <a:ext uri="{FF2B5EF4-FFF2-40B4-BE49-F238E27FC236}">
                  <a16:creationId xmlns:a16="http://schemas.microsoft.com/office/drawing/2014/main" id="{DA052B64-B106-5EF1-3C43-4DEE8E8C7A59}"/>
                </a:ext>
              </a:extLst>
            </p:cNvPr>
            <p:cNvSpPr/>
            <p:nvPr/>
          </p:nvSpPr>
          <p:spPr>
            <a:xfrm>
              <a:off x="-431650" y="7788918"/>
              <a:ext cx="1155498" cy="1131239"/>
            </a:xfrm>
            <a:prstGeom prst="arc">
              <a:avLst>
                <a:gd name="adj1" fmla="val 10798176"/>
                <a:gd name="adj2" fmla="val 12464359"/>
              </a:avLst>
            </a:prstGeom>
            <a:solidFill>
              <a:srgbClr val="14F8F8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grpSp>
        <p:nvGrpSpPr>
          <p:cNvPr id="95" name="グループ化 94">
            <a:extLst>
              <a:ext uri="{FF2B5EF4-FFF2-40B4-BE49-F238E27FC236}">
                <a16:creationId xmlns:a16="http://schemas.microsoft.com/office/drawing/2014/main" id="{2D023D4E-436C-A8BE-C866-CA3638B603F0}"/>
              </a:ext>
            </a:extLst>
          </p:cNvPr>
          <p:cNvGrpSpPr/>
          <p:nvPr/>
        </p:nvGrpSpPr>
        <p:grpSpPr>
          <a:xfrm>
            <a:off x="2339752" y="3520262"/>
            <a:ext cx="1950729" cy="484802"/>
            <a:chOff x="1071907" y="4395134"/>
            <a:chExt cx="1950729" cy="484802"/>
          </a:xfrm>
        </p:grpSpPr>
        <p:sp>
          <p:nvSpPr>
            <p:cNvPr id="96" name="正方形/長方形 95">
              <a:extLst>
                <a:ext uri="{FF2B5EF4-FFF2-40B4-BE49-F238E27FC236}">
                  <a16:creationId xmlns:a16="http://schemas.microsoft.com/office/drawing/2014/main" id="{A7A826D4-00CC-8B83-C9E4-09CD5FB5225B}"/>
                </a:ext>
              </a:extLst>
            </p:cNvPr>
            <p:cNvSpPr/>
            <p:nvPr/>
          </p:nvSpPr>
          <p:spPr>
            <a:xfrm>
              <a:off x="1071907" y="4400808"/>
              <a:ext cx="195072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　　　，１）</a:t>
              </a:r>
              <a:endParaRPr lang="en-US" altLang="ja-JP" sz="2400" dirty="0"/>
            </a:p>
          </p:txBody>
        </p:sp>
        <p:grpSp>
          <p:nvGrpSpPr>
            <p:cNvPr id="98" name="グループ化 97">
              <a:extLst>
                <a:ext uri="{FF2B5EF4-FFF2-40B4-BE49-F238E27FC236}">
                  <a16:creationId xmlns:a16="http://schemas.microsoft.com/office/drawing/2014/main" id="{79F54DF7-2D1C-F9C9-CDCB-9F5F022770A3}"/>
                </a:ext>
              </a:extLst>
            </p:cNvPr>
            <p:cNvGrpSpPr/>
            <p:nvPr/>
          </p:nvGrpSpPr>
          <p:grpSpPr>
            <a:xfrm>
              <a:off x="1244681" y="4395134"/>
              <a:ext cx="761144" cy="484802"/>
              <a:chOff x="2135111" y="5789149"/>
              <a:chExt cx="761144" cy="484802"/>
            </a:xfrm>
          </p:grpSpPr>
          <p:sp>
            <p:nvSpPr>
              <p:cNvPr id="104" name="フリーフォーム 93">
                <a:extLst>
                  <a:ext uri="{FF2B5EF4-FFF2-40B4-BE49-F238E27FC236}">
                    <a16:creationId xmlns:a16="http://schemas.microsoft.com/office/drawing/2014/main" id="{EDDC886C-2FAA-26FC-DBC2-2DE7D64D2F40}"/>
                  </a:ext>
                </a:extLst>
              </p:cNvPr>
              <p:cNvSpPr/>
              <p:nvPr/>
            </p:nvSpPr>
            <p:spPr bwMode="auto">
              <a:xfrm>
                <a:off x="2421390" y="5886153"/>
                <a:ext cx="145710" cy="284603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105" name="直線コネクタ 104">
                <a:extLst>
                  <a:ext uri="{FF2B5EF4-FFF2-40B4-BE49-F238E27FC236}">
                    <a16:creationId xmlns:a16="http://schemas.microsoft.com/office/drawing/2014/main" id="{CE316353-D6E4-17E2-8470-F60B4D55A98E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2545672" y="5866385"/>
                <a:ext cx="296741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6" name="Text Box 22">
                <a:extLst>
                  <a:ext uri="{FF2B5EF4-FFF2-40B4-BE49-F238E27FC236}">
                    <a16:creationId xmlns:a16="http://schemas.microsoft.com/office/drawing/2014/main" id="{C09009FD-12C8-DA94-B2AE-9B60752889E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536215" y="5789149"/>
                <a:ext cx="360040" cy="484802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sz="2400" dirty="0">
                    <a:latin typeface="+mn-ea"/>
                    <a:ea typeface="+mn-ea"/>
                  </a:rPr>
                  <a:t>３</a:t>
                </a:r>
              </a:p>
            </p:txBody>
          </p:sp>
          <p:sp>
            <p:nvSpPr>
              <p:cNvPr id="107" name="Text Box 22">
                <a:extLst>
                  <a:ext uri="{FF2B5EF4-FFF2-40B4-BE49-F238E27FC236}">
                    <a16:creationId xmlns:a16="http://schemas.microsoft.com/office/drawing/2014/main" id="{BB89FDF1-B2CF-2B12-1AB3-8D7A7FDF987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35111" y="5789149"/>
                <a:ext cx="360040" cy="484802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sz="2400" dirty="0">
                    <a:latin typeface="+mn-ea"/>
                    <a:ea typeface="+mn-ea"/>
                  </a:rPr>
                  <a:t>－</a:t>
                </a:r>
              </a:p>
            </p:txBody>
          </p:sp>
        </p:grpSp>
      </p:grpSp>
      <p:grpSp>
        <p:nvGrpSpPr>
          <p:cNvPr id="108" name="グループ化 107">
            <a:extLst>
              <a:ext uri="{FF2B5EF4-FFF2-40B4-BE49-F238E27FC236}">
                <a16:creationId xmlns:a16="http://schemas.microsoft.com/office/drawing/2014/main" id="{C18BC324-340B-1605-DDF2-535CA5080B6B}"/>
              </a:ext>
            </a:extLst>
          </p:cNvPr>
          <p:cNvGrpSpPr/>
          <p:nvPr/>
        </p:nvGrpSpPr>
        <p:grpSpPr>
          <a:xfrm>
            <a:off x="3022094" y="3933056"/>
            <a:ext cx="1045850" cy="749697"/>
            <a:chOff x="3873621" y="5393714"/>
            <a:chExt cx="1045850" cy="749697"/>
          </a:xfrm>
        </p:grpSpPr>
        <p:sp>
          <p:nvSpPr>
            <p:cNvPr id="109" name="正方形/長方形 108">
              <a:extLst>
                <a:ext uri="{FF2B5EF4-FFF2-40B4-BE49-F238E27FC236}">
                  <a16:creationId xmlns:a16="http://schemas.microsoft.com/office/drawing/2014/main" id="{CDCD531C-5E13-0E82-F63A-B918BE30B6DA}"/>
                </a:ext>
              </a:extLst>
            </p:cNvPr>
            <p:cNvSpPr/>
            <p:nvPr/>
          </p:nvSpPr>
          <p:spPr>
            <a:xfrm>
              <a:off x="4415415" y="5393714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2400" dirty="0"/>
            </a:p>
          </p:txBody>
        </p:sp>
        <p:sp>
          <p:nvSpPr>
            <p:cNvPr id="110" name="正方形/長方形 109">
              <a:extLst>
                <a:ext uri="{FF2B5EF4-FFF2-40B4-BE49-F238E27FC236}">
                  <a16:creationId xmlns:a16="http://schemas.microsoft.com/office/drawing/2014/main" id="{94933300-971E-6A34-5A05-FB27184231A7}"/>
                </a:ext>
              </a:extLst>
            </p:cNvPr>
            <p:cNvSpPr/>
            <p:nvPr/>
          </p:nvSpPr>
          <p:spPr>
            <a:xfrm>
              <a:off x="4415415" y="5681746"/>
              <a:ext cx="39466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２</a:t>
              </a:r>
              <a:endParaRPr lang="ja-JP" altLang="en-US" sz="2400" dirty="0"/>
            </a:p>
          </p:txBody>
        </p:sp>
        <p:cxnSp>
          <p:nvCxnSpPr>
            <p:cNvPr id="115" name="直線コネクタ 114">
              <a:extLst>
                <a:ext uri="{FF2B5EF4-FFF2-40B4-BE49-F238E27FC236}">
                  <a16:creationId xmlns:a16="http://schemas.microsoft.com/office/drawing/2014/main" id="{8AA1C3A3-9477-6AFA-886C-DAA564C37F37}"/>
                </a:ext>
              </a:extLst>
            </p:cNvPr>
            <p:cNvCxnSpPr>
              <a:cxnSpLocks/>
            </p:cNvCxnSpPr>
            <p:nvPr/>
          </p:nvCxnSpPr>
          <p:spPr>
            <a:xfrm>
              <a:off x="4330078" y="5768878"/>
              <a:ext cx="589393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9" name="正方形/長方形 118">
              <a:extLst>
                <a:ext uri="{FF2B5EF4-FFF2-40B4-BE49-F238E27FC236}">
                  <a16:creationId xmlns:a16="http://schemas.microsoft.com/office/drawing/2014/main" id="{B81DF3CB-3F4D-80FF-13EF-89AF740359A4}"/>
                </a:ext>
              </a:extLst>
            </p:cNvPr>
            <p:cNvSpPr/>
            <p:nvPr/>
          </p:nvSpPr>
          <p:spPr>
            <a:xfrm>
              <a:off x="3873621" y="5559397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＝</a:t>
              </a:r>
              <a:endParaRPr lang="ja-JP" altLang="en-US" sz="2400" dirty="0"/>
            </a:p>
          </p:txBody>
        </p:sp>
      </p:grpSp>
      <p:grpSp>
        <p:nvGrpSpPr>
          <p:cNvPr id="120" name="グループ化 119">
            <a:extLst>
              <a:ext uri="{FF2B5EF4-FFF2-40B4-BE49-F238E27FC236}">
                <a16:creationId xmlns:a16="http://schemas.microsoft.com/office/drawing/2014/main" id="{C39133C5-06D0-90A4-9104-31FCBCB46892}"/>
              </a:ext>
            </a:extLst>
          </p:cNvPr>
          <p:cNvGrpSpPr/>
          <p:nvPr/>
        </p:nvGrpSpPr>
        <p:grpSpPr>
          <a:xfrm>
            <a:off x="3048612" y="4766032"/>
            <a:ext cx="1438148" cy="744668"/>
            <a:chOff x="3292723" y="5448072"/>
            <a:chExt cx="1438148" cy="744668"/>
          </a:xfrm>
        </p:grpSpPr>
        <p:grpSp>
          <p:nvGrpSpPr>
            <p:cNvPr id="179" name="グループ化 178">
              <a:extLst>
                <a:ext uri="{FF2B5EF4-FFF2-40B4-BE49-F238E27FC236}">
                  <a16:creationId xmlns:a16="http://schemas.microsoft.com/office/drawing/2014/main" id="{FB73EBAC-37A1-22E4-C291-30C81E68792C}"/>
                </a:ext>
              </a:extLst>
            </p:cNvPr>
            <p:cNvGrpSpPr/>
            <p:nvPr/>
          </p:nvGrpSpPr>
          <p:grpSpPr>
            <a:xfrm>
              <a:off x="3292723" y="5448072"/>
              <a:ext cx="1438148" cy="744668"/>
              <a:chOff x="3625339" y="5393714"/>
              <a:chExt cx="1438148" cy="744668"/>
            </a:xfrm>
          </p:grpSpPr>
          <p:sp>
            <p:nvSpPr>
              <p:cNvPr id="183" name="正方形/長方形 182">
                <a:extLst>
                  <a:ext uri="{FF2B5EF4-FFF2-40B4-BE49-F238E27FC236}">
                    <a16:creationId xmlns:a16="http://schemas.microsoft.com/office/drawing/2014/main" id="{0CBF6364-A763-2F1D-5AE3-4EF675371398}"/>
                  </a:ext>
                </a:extLst>
              </p:cNvPr>
              <p:cNvSpPr/>
              <p:nvPr/>
            </p:nvSpPr>
            <p:spPr>
              <a:xfrm>
                <a:off x="4429041" y="5393714"/>
                <a:ext cx="49244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３</a:t>
                </a:r>
                <a:endParaRPr lang="ja-JP" altLang="en-US" sz="2400" dirty="0"/>
              </a:p>
            </p:txBody>
          </p:sp>
          <p:sp>
            <p:nvSpPr>
              <p:cNvPr id="184" name="正方形/長方形 183">
                <a:extLst>
                  <a:ext uri="{FF2B5EF4-FFF2-40B4-BE49-F238E27FC236}">
                    <a16:creationId xmlns:a16="http://schemas.microsoft.com/office/drawing/2014/main" id="{936E8CE0-A68A-D680-46F0-EA10D96CAB7B}"/>
                  </a:ext>
                </a:extLst>
              </p:cNvPr>
              <p:cNvSpPr/>
              <p:nvPr/>
            </p:nvSpPr>
            <p:spPr>
              <a:xfrm>
                <a:off x="4401670" y="5676717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  <a:endParaRPr lang="ja-JP" altLang="en-US" sz="2400" dirty="0"/>
              </a:p>
            </p:txBody>
          </p:sp>
          <p:cxnSp>
            <p:nvCxnSpPr>
              <p:cNvPr id="185" name="直線コネクタ 184">
                <a:extLst>
                  <a:ext uri="{FF2B5EF4-FFF2-40B4-BE49-F238E27FC236}">
                    <a16:creationId xmlns:a16="http://schemas.microsoft.com/office/drawing/2014/main" id="{449DA897-14B6-16FA-D12B-2F424E44812C}"/>
                  </a:ext>
                </a:extLst>
              </p:cNvPr>
              <p:cNvCxnSpPr/>
              <p:nvPr/>
            </p:nvCxnSpPr>
            <p:spPr>
              <a:xfrm>
                <a:off x="4330078" y="5768878"/>
                <a:ext cx="73340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6" name="正方形/長方形 185">
                <a:extLst>
                  <a:ext uri="{FF2B5EF4-FFF2-40B4-BE49-F238E27FC236}">
                    <a16:creationId xmlns:a16="http://schemas.microsoft.com/office/drawing/2014/main" id="{9CF8C28D-D1C8-476A-19C1-005D72FEBA42}"/>
                  </a:ext>
                </a:extLst>
              </p:cNvPr>
              <p:cNvSpPr/>
              <p:nvPr/>
            </p:nvSpPr>
            <p:spPr>
              <a:xfrm>
                <a:off x="3625339" y="5559397"/>
                <a:ext cx="88741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＝－</a:t>
                </a:r>
                <a:endParaRPr lang="ja-JP" altLang="en-US" sz="2400" dirty="0"/>
              </a:p>
            </p:txBody>
          </p:sp>
        </p:grpSp>
        <p:grpSp>
          <p:nvGrpSpPr>
            <p:cNvPr id="180" name="グループ化 179">
              <a:extLst>
                <a:ext uri="{FF2B5EF4-FFF2-40B4-BE49-F238E27FC236}">
                  <a16:creationId xmlns:a16="http://schemas.microsoft.com/office/drawing/2014/main" id="{66D8F043-A343-8A7A-E4AE-2BB8AAA3A6EE}"/>
                </a:ext>
              </a:extLst>
            </p:cNvPr>
            <p:cNvGrpSpPr/>
            <p:nvPr/>
          </p:nvGrpSpPr>
          <p:grpSpPr>
            <a:xfrm>
              <a:off x="4034397" y="5543305"/>
              <a:ext cx="478717" cy="238960"/>
              <a:chOff x="6060202" y="3692659"/>
              <a:chExt cx="478717" cy="238960"/>
            </a:xfrm>
          </p:grpSpPr>
          <p:sp>
            <p:nvSpPr>
              <p:cNvPr id="181" name="フリーフォーム 103">
                <a:extLst>
                  <a:ext uri="{FF2B5EF4-FFF2-40B4-BE49-F238E27FC236}">
                    <a16:creationId xmlns:a16="http://schemas.microsoft.com/office/drawing/2014/main" id="{EFBE11CB-F166-6E13-AEF8-4F57BDE80877}"/>
                  </a:ext>
                </a:extLst>
              </p:cNvPr>
              <p:cNvSpPr/>
              <p:nvPr/>
            </p:nvSpPr>
            <p:spPr bwMode="auto">
              <a:xfrm>
                <a:off x="6060202" y="3692659"/>
                <a:ext cx="158203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182" name="直線コネクタ 181">
                <a:extLst>
                  <a:ext uri="{FF2B5EF4-FFF2-40B4-BE49-F238E27FC236}">
                    <a16:creationId xmlns:a16="http://schemas.microsoft.com/office/drawing/2014/main" id="{506C08E6-E2D0-CF7B-8B66-2992B75507B2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174994" y="3708561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7" name="グループ化 186">
            <a:extLst>
              <a:ext uri="{FF2B5EF4-FFF2-40B4-BE49-F238E27FC236}">
                <a16:creationId xmlns:a16="http://schemas.microsoft.com/office/drawing/2014/main" id="{F251A984-EC3C-B65F-E2FA-3F5B48F00754}"/>
              </a:ext>
            </a:extLst>
          </p:cNvPr>
          <p:cNvGrpSpPr/>
          <p:nvPr/>
        </p:nvGrpSpPr>
        <p:grpSpPr>
          <a:xfrm>
            <a:off x="3071662" y="5589240"/>
            <a:ext cx="1189866" cy="761855"/>
            <a:chOff x="3541005" y="5452498"/>
            <a:chExt cx="1189866" cy="761855"/>
          </a:xfrm>
        </p:grpSpPr>
        <p:grpSp>
          <p:nvGrpSpPr>
            <p:cNvPr id="188" name="グループ化 187">
              <a:extLst>
                <a:ext uri="{FF2B5EF4-FFF2-40B4-BE49-F238E27FC236}">
                  <a16:creationId xmlns:a16="http://schemas.microsoft.com/office/drawing/2014/main" id="{03321928-57DF-60C3-B4A3-884643CB9DDC}"/>
                </a:ext>
              </a:extLst>
            </p:cNvPr>
            <p:cNvGrpSpPr/>
            <p:nvPr/>
          </p:nvGrpSpPr>
          <p:grpSpPr>
            <a:xfrm>
              <a:off x="3541005" y="5452498"/>
              <a:ext cx="1189866" cy="761855"/>
              <a:chOff x="3873621" y="5398140"/>
              <a:chExt cx="1189866" cy="761855"/>
            </a:xfrm>
          </p:grpSpPr>
          <p:sp>
            <p:nvSpPr>
              <p:cNvPr id="226" name="正方形/長方形 225">
                <a:extLst>
                  <a:ext uri="{FF2B5EF4-FFF2-40B4-BE49-F238E27FC236}">
                    <a16:creationId xmlns:a16="http://schemas.microsoft.com/office/drawing/2014/main" id="{D1043B01-EE49-C6D2-A45D-E6D7F24B01C8}"/>
                  </a:ext>
                </a:extLst>
              </p:cNvPr>
              <p:cNvSpPr/>
              <p:nvPr/>
            </p:nvSpPr>
            <p:spPr>
              <a:xfrm>
                <a:off x="4612300" y="5398140"/>
                <a:ext cx="338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  <a:latin typeface="ＭＳ Ｐゴシック"/>
                  </a:rPr>
                  <a:t>1</a:t>
                </a:r>
                <a:endParaRPr lang="ja-JP" altLang="en-US" sz="2400" dirty="0"/>
              </a:p>
            </p:txBody>
          </p:sp>
          <p:sp>
            <p:nvSpPr>
              <p:cNvPr id="227" name="正方形/長方形 226">
                <a:extLst>
                  <a:ext uri="{FF2B5EF4-FFF2-40B4-BE49-F238E27FC236}">
                    <a16:creationId xmlns:a16="http://schemas.microsoft.com/office/drawing/2014/main" id="{2C9674BE-60E9-0A9A-BBA5-0EFE2588EC52}"/>
                  </a:ext>
                </a:extLst>
              </p:cNvPr>
              <p:cNvSpPr/>
              <p:nvPr/>
            </p:nvSpPr>
            <p:spPr>
              <a:xfrm>
                <a:off x="4528591" y="5698330"/>
                <a:ext cx="50879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３</a:t>
                </a:r>
                <a:endParaRPr lang="ja-JP" altLang="en-US" sz="2400" dirty="0"/>
              </a:p>
            </p:txBody>
          </p:sp>
          <p:cxnSp>
            <p:nvCxnSpPr>
              <p:cNvPr id="228" name="直線コネクタ 227">
                <a:extLst>
                  <a:ext uri="{FF2B5EF4-FFF2-40B4-BE49-F238E27FC236}">
                    <a16:creationId xmlns:a16="http://schemas.microsoft.com/office/drawing/2014/main" id="{6C3B4775-39B1-55D3-7AC2-8CB8202DD0F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76633" y="5768878"/>
                <a:ext cx="486854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29" name="正方形/長方形 228">
                <a:extLst>
                  <a:ext uri="{FF2B5EF4-FFF2-40B4-BE49-F238E27FC236}">
                    <a16:creationId xmlns:a16="http://schemas.microsoft.com/office/drawing/2014/main" id="{0B9C3721-79BB-F034-C724-54817362E443}"/>
                  </a:ext>
                </a:extLst>
              </p:cNvPr>
              <p:cNvSpPr/>
              <p:nvPr/>
            </p:nvSpPr>
            <p:spPr>
              <a:xfrm>
                <a:off x="3873621" y="5559397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＝</a:t>
                </a:r>
                <a:endParaRPr lang="ja-JP" altLang="en-US" sz="2400" dirty="0"/>
              </a:p>
            </p:txBody>
          </p:sp>
          <p:sp>
            <p:nvSpPr>
              <p:cNvPr id="230" name="正方形/長方形 229">
                <a:extLst>
                  <a:ext uri="{FF2B5EF4-FFF2-40B4-BE49-F238E27FC236}">
                    <a16:creationId xmlns:a16="http://schemas.microsoft.com/office/drawing/2014/main" id="{F16A2BAC-177B-49BF-F3D0-52942D6C63FF}"/>
                  </a:ext>
                </a:extLst>
              </p:cNvPr>
              <p:cNvSpPr/>
              <p:nvPr/>
            </p:nvSpPr>
            <p:spPr>
              <a:xfrm>
                <a:off x="4166185" y="5560138"/>
                <a:ext cx="50405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－ </a:t>
                </a:r>
                <a:endParaRPr lang="ja-JP" altLang="en-US" sz="2400" dirty="0"/>
              </a:p>
            </p:txBody>
          </p:sp>
        </p:grpSp>
        <p:grpSp>
          <p:nvGrpSpPr>
            <p:cNvPr id="189" name="グループ化 188">
              <a:extLst>
                <a:ext uri="{FF2B5EF4-FFF2-40B4-BE49-F238E27FC236}">
                  <a16:creationId xmlns:a16="http://schemas.microsoft.com/office/drawing/2014/main" id="{DBC3FBF5-928B-84E8-2258-09CF63BC1749}"/>
                </a:ext>
              </a:extLst>
            </p:cNvPr>
            <p:cNvGrpSpPr/>
            <p:nvPr/>
          </p:nvGrpSpPr>
          <p:grpSpPr>
            <a:xfrm>
              <a:off x="4253969" y="5838553"/>
              <a:ext cx="354722" cy="238960"/>
              <a:chOff x="6279774" y="3987907"/>
              <a:chExt cx="354722" cy="238960"/>
            </a:xfrm>
          </p:grpSpPr>
          <p:sp>
            <p:nvSpPr>
              <p:cNvPr id="224" name="フリーフォーム 103">
                <a:extLst>
                  <a:ext uri="{FF2B5EF4-FFF2-40B4-BE49-F238E27FC236}">
                    <a16:creationId xmlns:a16="http://schemas.microsoft.com/office/drawing/2014/main" id="{2A09ECB7-960C-9EBC-BDC7-C3BBBF6811A4}"/>
                  </a:ext>
                </a:extLst>
              </p:cNvPr>
              <p:cNvSpPr/>
              <p:nvPr/>
            </p:nvSpPr>
            <p:spPr bwMode="auto">
              <a:xfrm>
                <a:off x="6279774" y="3987907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225" name="直線コネクタ 224">
                <a:extLst>
                  <a:ext uri="{FF2B5EF4-FFF2-40B4-BE49-F238E27FC236}">
                    <a16:creationId xmlns:a16="http://schemas.microsoft.com/office/drawing/2014/main" id="{4C0EF118-3791-70F0-A113-A152D84E2DE8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391727" y="4003809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31" name="グループ化 230">
            <a:extLst>
              <a:ext uri="{FF2B5EF4-FFF2-40B4-BE49-F238E27FC236}">
                <a16:creationId xmlns:a16="http://schemas.microsoft.com/office/drawing/2014/main" id="{81421052-6DCC-975E-3F83-7E824880AFE7}"/>
              </a:ext>
            </a:extLst>
          </p:cNvPr>
          <p:cNvGrpSpPr/>
          <p:nvPr/>
        </p:nvGrpSpPr>
        <p:grpSpPr>
          <a:xfrm>
            <a:off x="7181715" y="1150454"/>
            <a:ext cx="394661" cy="749697"/>
            <a:chOff x="4415415" y="5393714"/>
            <a:chExt cx="394661" cy="749697"/>
          </a:xfrm>
        </p:grpSpPr>
        <p:sp>
          <p:nvSpPr>
            <p:cNvPr id="232" name="正方形/長方形 231">
              <a:extLst>
                <a:ext uri="{FF2B5EF4-FFF2-40B4-BE49-F238E27FC236}">
                  <a16:creationId xmlns:a16="http://schemas.microsoft.com/office/drawing/2014/main" id="{6A6153DD-7796-F755-0844-70DA9C0EA96B}"/>
                </a:ext>
              </a:extLst>
            </p:cNvPr>
            <p:cNvSpPr/>
            <p:nvPr/>
          </p:nvSpPr>
          <p:spPr>
            <a:xfrm>
              <a:off x="4415415" y="5393714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2400" dirty="0"/>
            </a:p>
          </p:txBody>
        </p:sp>
        <p:sp>
          <p:nvSpPr>
            <p:cNvPr id="233" name="正方形/長方形 232">
              <a:extLst>
                <a:ext uri="{FF2B5EF4-FFF2-40B4-BE49-F238E27FC236}">
                  <a16:creationId xmlns:a16="http://schemas.microsoft.com/office/drawing/2014/main" id="{8024E8D9-D533-9667-FA2C-6A4D2D36FB9A}"/>
                </a:ext>
              </a:extLst>
            </p:cNvPr>
            <p:cNvSpPr/>
            <p:nvPr/>
          </p:nvSpPr>
          <p:spPr>
            <a:xfrm>
              <a:off x="4415415" y="5681746"/>
              <a:ext cx="394661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２</a:t>
              </a:r>
              <a:endParaRPr lang="ja-JP" altLang="en-US" sz="2400" dirty="0"/>
            </a:p>
          </p:txBody>
        </p:sp>
        <p:cxnSp>
          <p:nvCxnSpPr>
            <p:cNvPr id="234" name="直線コネクタ 233">
              <a:extLst>
                <a:ext uri="{FF2B5EF4-FFF2-40B4-BE49-F238E27FC236}">
                  <a16:creationId xmlns:a16="http://schemas.microsoft.com/office/drawing/2014/main" id="{71B224EA-E99E-57CD-4C31-6D6E61E392EE}"/>
                </a:ext>
              </a:extLst>
            </p:cNvPr>
            <p:cNvCxnSpPr>
              <a:cxnSpLocks/>
            </p:cNvCxnSpPr>
            <p:nvPr/>
          </p:nvCxnSpPr>
          <p:spPr>
            <a:xfrm>
              <a:off x="4415415" y="5768878"/>
              <a:ext cx="39466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8" name="グループ化 237">
            <a:extLst>
              <a:ext uri="{FF2B5EF4-FFF2-40B4-BE49-F238E27FC236}">
                <a16:creationId xmlns:a16="http://schemas.microsoft.com/office/drawing/2014/main" id="{2FF2D6B5-03F7-E7B9-3137-F6FA41C698C0}"/>
              </a:ext>
            </a:extLst>
          </p:cNvPr>
          <p:cNvGrpSpPr/>
          <p:nvPr/>
        </p:nvGrpSpPr>
        <p:grpSpPr>
          <a:xfrm>
            <a:off x="6835453" y="1714568"/>
            <a:ext cx="976907" cy="705398"/>
            <a:chOff x="3611961" y="5448072"/>
            <a:chExt cx="976907" cy="705398"/>
          </a:xfrm>
        </p:grpSpPr>
        <p:grpSp>
          <p:nvGrpSpPr>
            <p:cNvPr id="239" name="グループ化 238">
              <a:extLst>
                <a:ext uri="{FF2B5EF4-FFF2-40B4-BE49-F238E27FC236}">
                  <a16:creationId xmlns:a16="http://schemas.microsoft.com/office/drawing/2014/main" id="{0C15F0A1-15DC-21EF-CA20-5D18F204C275}"/>
                </a:ext>
              </a:extLst>
            </p:cNvPr>
            <p:cNvGrpSpPr/>
            <p:nvPr/>
          </p:nvGrpSpPr>
          <p:grpSpPr>
            <a:xfrm>
              <a:off x="3611961" y="5448072"/>
              <a:ext cx="976907" cy="705398"/>
              <a:chOff x="3944577" y="5393714"/>
              <a:chExt cx="976907" cy="705398"/>
            </a:xfrm>
          </p:grpSpPr>
          <p:sp>
            <p:nvSpPr>
              <p:cNvPr id="243" name="正方形/長方形 242">
                <a:extLst>
                  <a:ext uri="{FF2B5EF4-FFF2-40B4-BE49-F238E27FC236}">
                    <a16:creationId xmlns:a16="http://schemas.microsoft.com/office/drawing/2014/main" id="{DD4C603F-CDC0-B048-08FB-A6B30A4FC08A}"/>
                  </a:ext>
                </a:extLst>
              </p:cNvPr>
              <p:cNvSpPr/>
              <p:nvPr/>
            </p:nvSpPr>
            <p:spPr>
              <a:xfrm>
                <a:off x="4429041" y="5393714"/>
                <a:ext cx="49244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３</a:t>
                </a:r>
                <a:endParaRPr lang="ja-JP" altLang="en-US" sz="2400" dirty="0"/>
              </a:p>
            </p:txBody>
          </p:sp>
          <p:sp>
            <p:nvSpPr>
              <p:cNvPr id="244" name="正方形/長方形 243">
                <a:extLst>
                  <a:ext uri="{FF2B5EF4-FFF2-40B4-BE49-F238E27FC236}">
                    <a16:creationId xmlns:a16="http://schemas.microsoft.com/office/drawing/2014/main" id="{06160F0D-3EFF-7C98-0DCC-DAA68C19DC95}"/>
                  </a:ext>
                </a:extLst>
              </p:cNvPr>
              <p:cNvSpPr/>
              <p:nvPr/>
            </p:nvSpPr>
            <p:spPr>
              <a:xfrm>
                <a:off x="4401670" y="5637447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  <a:endParaRPr lang="ja-JP" altLang="en-US" sz="2400" dirty="0"/>
              </a:p>
            </p:txBody>
          </p:sp>
          <p:cxnSp>
            <p:nvCxnSpPr>
              <p:cNvPr id="245" name="直線コネクタ 244">
                <a:extLst>
                  <a:ext uri="{FF2B5EF4-FFF2-40B4-BE49-F238E27FC236}">
                    <a16:creationId xmlns:a16="http://schemas.microsoft.com/office/drawing/2014/main" id="{D1CE588B-6F3F-1C5A-8F63-C0483DF981F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30078" y="5740828"/>
                <a:ext cx="499618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6" name="正方形/長方形 245">
                <a:extLst>
                  <a:ext uri="{FF2B5EF4-FFF2-40B4-BE49-F238E27FC236}">
                    <a16:creationId xmlns:a16="http://schemas.microsoft.com/office/drawing/2014/main" id="{5C496A53-EE38-7189-CAF1-00EF0218C5F8}"/>
                  </a:ext>
                </a:extLst>
              </p:cNvPr>
              <p:cNvSpPr/>
              <p:nvPr/>
            </p:nvSpPr>
            <p:spPr>
              <a:xfrm>
                <a:off x="3944577" y="5515136"/>
                <a:ext cx="43634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－</a:t>
                </a:r>
                <a:endParaRPr lang="ja-JP" altLang="en-US" sz="2400" dirty="0"/>
              </a:p>
            </p:txBody>
          </p:sp>
        </p:grpSp>
        <p:grpSp>
          <p:nvGrpSpPr>
            <p:cNvPr id="240" name="グループ化 239">
              <a:extLst>
                <a:ext uri="{FF2B5EF4-FFF2-40B4-BE49-F238E27FC236}">
                  <a16:creationId xmlns:a16="http://schemas.microsoft.com/office/drawing/2014/main" id="{12FF0CF1-457E-BED3-0331-4AF85E3702E9}"/>
                </a:ext>
              </a:extLst>
            </p:cNvPr>
            <p:cNvGrpSpPr/>
            <p:nvPr/>
          </p:nvGrpSpPr>
          <p:grpSpPr>
            <a:xfrm>
              <a:off x="4034397" y="5543305"/>
              <a:ext cx="428062" cy="238960"/>
              <a:chOff x="6060202" y="3692659"/>
              <a:chExt cx="428062" cy="238960"/>
            </a:xfrm>
          </p:grpSpPr>
          <p:sp>
            <p:nvSpPr>
              <p:cNvPr id="241" name="フリーフォーム 103">
                <a:extLst>
                  <a:ext uri="{FF2B5EF4-FFF2-40B4-BE49-F238E27FC236}">
                    <a16:creationId xmlns:a16="http://schemas.microsoft.com/office/drawing/2014/main" id="{BA5A92EA-D990-2E4B-3D1E-07739A0E3928}"/>
                  </a:ext>
                </a:extLst>
              </p:cNvPr>
              <p:cNvSpPr/>
              <p:nvPr/>
            </p:nvSpPr>
            <p:spPr bwMode="auto">
              <a:xfrm>
                <a:off x="6060202" y="3692659"/>
                <a:ext cx="158203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242" name="直線コネクタ 241">
                <a:extLst>
                  <a:ext uri="{FF2B5EF4-FFF2-40B4-BE49-F238E27FC236}">
                    <a16:creationId xmlns:a16="http://schemas.microsoft.com/office/drawing/2014/main" id="{7BEF33CD-14B0-FFD0-E2D5-C11B78434177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174994" y="3708561"/>
                <a:ext cx="31327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91" name="グループ化 290">
            <a:extLst>
              <a:ext uri="{FF2B5EF4-FFF2-40B4-BE49-F238E27FC236}">
                <a16:creationId xmlns:a16="http://schemas.microsoft.com/office/drawing/2014/main" id="{AE7F45A4-D4D2-2CC8-DD0C-0ADFD02F2988}"/>
              </a:ext>
            </a:extLst>
          </p:cNvPr>
          <p:cNvGrpSpPr/>
          <p:nvPr/>
        </p:nvGrpSpPr>
        <p:grpSpPr>
          <a:xfrm>
            <a:off x="6939231" y="2158401"/>
            <a:ext cx="831927" cy="745025"/>
            <a:chOff x="3856009" y="5463718"/>
            <a:chExt cx="831927" cy="745025"/>
          </a:xfrm>
        </p:grpSpPr>
        <p:grpSp>
          <p:nvGrpSpPr>
            <p:cNvPr id="292" name="グループ化 291">
              <a:extLst>
                <a:ext uri="{FF2B5EF4-FFF2-40B4-BE49-F238E27FC236}">
                  <a16:creationId xmlns:a16="http://schemas.microsoft.com/office/drawing/2014/main" id="{8036F897-F8E6-D018-91FE-8E0271E29071}"/>
                </a:ext>
              </a:extLst>
            </p:cNvPr>
            <p:cNvGrpSpPr/>
            <p:nvPr/>
          </p:nvGrpSpPr>
          <p:grpSpPr>
            <a:xfrm>
              <a:off x="3856009" y="5463718"/>
              <a:ext cx="831927" cy="745025"/>
              <a:chOff x="4188625" y="5409360"/>
              <a:chExt cx="831927" cy="745025"/>
            </a:xfrm>
          </p:grpSpPr>
          <p:sp>
            <p:nvSpPr>
              <p:cNvPr id="442" name="正方形/長方形 441">
                <a:extLst>
                  <a:ext uri="{FF2B5EF4-FFF2-40B4-BE49-F238E27FC236}">
                    <a16:creationId xmlns:a16="http://schemas.microsoft.com/office/drawing/2014/main" id="{E430F48B-1E5B-D579-99A8-69DCE99FC0D8}"/>
                  </a:ext>
                </a:extLst>
              </p:cNvPr>
              <p:cNvSpPr/>
              <p:nvPr/>
            </p:nvSpPr>
            <p:spPr>
              <a:xfrm>
                <a:off x="4612300" y="5409360"/>
                <a:ext cx="3385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  <a:latin typeface="ＭＳ Ｐゴシック"/>
                  </a:rPr>
                  <a:t>1</a:t>
                </a:r>
                <a:endParaRPr lang="ja-JP" altLang="en-US" sz="2400" dirty="0"/>
              </a:p>
            </p:txBody>
          </p:sp>
          <p:sp>
            <p:nvSpPr>
              <p:cNvPr id="443" name="正方形/長方形 442">
                <a:extLst>
                  <a:ext uri="{FF2B5EF4-FFF2-40B4-BE49-F238E27FC236}">
                    <a16:creationId xmlns:a16="http://schemas.microsoft.com/office/drawing/2014/main" id="{B515EAD0-E4E9-63B7-38A5-5B243F9C828A}"/>
                  </a:ext>
                </a:extLst>
              </p:cNvPr>
              <p:cNvSpPr/>
              <p:nvPr/>
            </p:nvSpPr>
            <p:spPr>
              <a:xfrm>
                <a:off x="4511761" y="5692720"/>
                <a:ext cx="50879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 ３</a:t>
                </a:r>
                <a:endParaRPr lang="ja-JP" altLang="en-US" sz="2400" dirty="0"/>
              </a:p>
            </p:txBody>
          </p:sp>
          <p:cxnSp>
            <p:nvCxnSpPr>
              <p:cNvPr id="444" name="直線コネクタ 443">
                <a:extLst>
                  <a:ext uri="{FF2B5EF4-FFF2-40B4-BE49-F238E27FC236}">
                    <a16:creationId xmlns:a16="http://schemas.microsoft.com/office/drawing/2014/main" id="{47CB5A8B-BEE9-7B7D-A279-1F0013995BE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576633" y="5768878"/>
                <a:ext cx="376498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46" name="正方形/長方形 445">
                <a:extLst>
                  <a:ext uri="{FF2B5EF4-FFF2-40B4-BE49-F238E27FC236}">
                    <a16:creationId xmlns:a16="http://schemas.microsoft.com/office/drawing/2014/main" id="{E9BFAC70-50B6-7C0C-6DB6-316E26770D0C}"/>
                  </a:ext>
                </a:extLst>
              </p:cNvPr>
              <p:cNvSpPr/>
              <p:nvPr/>
            </p:nvSpPr>
            <p:spPr>
              <a:xfrm>
                <a:off x="4188625" y="5543308"/>
                <a:ext cx="50405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－ </a:t>
                </a:r>
                <a:endParaRPr lang="ja-JP" altLang="en-US" sz="2400" dirty="0"/>
              </a:p>
            </p:txBody>
          </p:sp>
        </p:grpSp>
        <p:grpSp>
          <p:nvGrpSpPr>
            <p:cNvPr id="293" name="グループ化 292">
              <a:extLst>
                <a:ext uri="{FF2B5EF4-FFF2-40B4-BE49-F238E27FC236}">
                  <a16:creationId xmlns:a16="http://schemas.microsoft.com/office/drawing/2014/main" id="{93782977-00EE-5ADA-C2A9-5C1559E4E90E}"/>
                </a:ext>
              </a:extLst>
            </p:cNvPr>
            <p:cNvGrpSpPr/>
            <p:nvPr/>
          </p:nvGrpSpPr>
          <p:grpSpPr>
            <a:xfrm>
              <a:off x="4253969" y="5838553"/>
              <a:ext cx="354722" cy="238960"/>
              <a:chOff x="6279774" y="3987907"/>
              <a:chExt cx="354722" cy="238960"/>
            </a:xfrm>
          </p:grpSpPr>
          <p:sp>
            <p:nvSpPr>
              <p:cNvPr id="294" name="フリーフォーム 103">
                <a:extLst>
                  <a:ext uri="{FF2B5EF4-FFF2-40B4-BE49-F238E27FC236}">
                    <a16:creationId xmlns:a16="http://schemas.microsoft.com/office/drawing/2014/main" id="{93A511BB-5825-9C73-120B-25DFA87AEDCB}"/>
                  </a:ext>
                </a:extLst>
              </p:cNvPr>
              <p:cNvSpPr/>
              <p:nvPr/>
            </p:nvSpPr>
            <p:spPr bwMode="auto">
              <a:xfrm>
                <a:off x="6279774" y="3987907"/>
                <a:ext cx="121074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 dirty="0"/>
              </a:p>
            </p:txBody>
          </p:sp>
          <p:cxnSp>
            <p:nvCxnSpPr>
              <p:cNvPr id="428" name="直線コネクタ 427">
                <a:extLst>
                  <a:ext uri="{FF2B5EF4-FFF2-40B4-BE49-F238E27FC236}">
                    <a16:creationId xmlns:a16="http://schemas.microsoft.com/office/drawing/2014/main" id="{15546FED-F97A-B5C0-8B5D-30B6F950AB6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391727" y="4003809"/>
                <a:ext cx="24276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339117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5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9000000">
                                      <p:cBhvr>
                                        <p:cTn id="33" dur="175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4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8" presetClass="entr" presetSubtype="1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9" dur="75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750"/>
                                        <p:tgtEl>
                                          <p:spTgt spid="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75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1250"/>
                                        <p:tgtEl>
                                          <p:spTgt spid="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750"/>
                                        <p:tgtEl>
                                          <p:spTgt spid="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1750"/>
                                        <p:tgtEl>
                                          <p:spTgt spid="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1750"/>
                                        <p:tgtEl>
                                          <p:spTgt spid="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4"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" grpId="0"/>
      <p:bldP spid="418" grpId="0"/>
      <p:bldP spid="419" grpId="0"/>
      <p:bldP spid="440" grpId="0"/>
      <p:bldP spid="441" grpId="0"/>
      <p:bldP spid="447" grpId="0"/>
      <p:bldP spid="501" grpId="0"/>
      <p:bldP spid="169" grpId="0"/>
      <p:bldP spid="28" grpId="0"/>
      <p:bldP spid="42" grpId="0"/>
      <p:bldP spid="43" grpId="0"/>
      <p:bldP spid="4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0FA674-534A-B98B-A126-BBC10208F1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F5BF8900-4CE0-9491-E5D1-A422561FA972}"/>
              </a:ext>
            </a:extLst>
          </p:cNvPr>
          <p:cNvSpPr/>
          <p:nvPr/>
        </p:nvSpPr>
        <p:spPr>
          <a:xfrm>
            <a:off x="4996029" y="145226"/>
            <a:ext cx="414797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次の①～⑥の等式の中には、</a:t>
            </a:r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D1938206-3422-A167-7485-FFAEFF2E99B1}"/>
              </a:ext>
            </a:extLst>
          </p:cNvPr>
          <p:cNvSpPr/>
          <p:nvPr/>
        </p:nvSpPr>
        <p:spPr>
          <a:xfrm>
            <a:off x="4159113" y="1784310"/>
            <a:ext cx="10539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err="1"/>
              <a:t>cos</a:t>
            </a:r>
            <a:r>
              <a:rPr lang="en-US" altLang="ja-JP" sz="2400" dirty="0" err="1">
                <a:latin typeface="+mn-ea"/>
              </a:rPr>
              <a:t>θ</a:t>
            </a:r>
            <a:endParaRPr lang="ja-JP" altLang="en-US" sz="2400" dirty="0">
              <a:latin typeface="+mn-ea"/>
            </a:endParaRP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860DCD13-CEE1-715F-F7E0-B049D3950DCC}"/>
              </a:ext>
            </a:extLst>
          </p:cNvPr>
          <p:cNvSpPr/>
          <p:nvPr/>
        </p:nvSpPr>
        <p:spPr>
          <a:xfrm>
            <a:off x="6940005" y="1761425"/>
            <a:ext cx="10539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err="1"/>
              <a:t>tan</a:t>
            </a:r>
            <a:r>
              <a:rPr lang="en-US" altLang="ja-JP" sz="2400" dirty="0" err="1">
                <a:latin typeface="+mn-ea"/>
              </a:rPr>
              <a:t>θ</a:t>
            </a:r>
            <a:endParaRPr lang="ja-JP" altLang="en-US" sz="2400" dirty="0">
              <a:latin typeface="+mn-ea"/>
            </a:endParaRPr>
          </a:p>
        </p:txBody>
      </p:sp>
      <p:sp>
        <p:nvSpPr>
          <p:cNvPr id="86" name="フローチャート : 代替処理 121">
            <a:extLst>
              <a:ext uri="{FF2B5EF4-FFF2-40B4-BE49-F238E27FC236}">
                <a16:creationId xmlns:a16="http://schemas.microsoft.com/office/drawing/2014/main" id="{33B2999A-1DB1-3007-00B7-26A4F36C4EB1}"/>
              </a:ext>
            </a:extLst>
          </p:cNvPr>
          <p:cNvSpPr/>
          <p:nvPr/>
        </p:nvSpPr>
        <p:spPr>
          <a:xfrm>
            <a:off x="63900" y="269336"/>
            <a:ext cx="1429835" cy="488603"/>
          </a:xfrm>
          <a:prstGeom prst="flowChartAlternateProcess">
            <a:avLst/>
          </a:prstGeom>
          <a:solidFill>
            <a:srgbClr val="00B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深める</a:t>
            </a:r>
          </a:p>
        </p:txBody>
      </p:sp>
      <p:grpSp>
        <p:nvGrpSpPr>
          <p:cNvPr id="87" name="グループ化 86">
            <a:extLst>
              <a:ext uri="{FF2B5EF4-FFF2-40B4-BE49-F238E27FC236}">
                <a16:creationId xmlns:a16="http://schemas.microsoft.com/office/drawing/2014/main" id="{1C69AE0A-E9DC-C31D-7AE0-646927EF5DB0}"/>
              </a:ext>
            </a:extLst>
          </p:cNvPr>
          <p:cNvGrpSpPr/>
          <p:nvPr/>
        </p:nvGrpSpPr>
        <p:grpSpPr>
          <a:xfrm>
            <a:off x="1655210" y="114876"/>
            <a:ext cx="3504251" cy="469800"/>
            <a:chOff x="136357" y="3346399"/>
            <a:chExt cx="3504251" cy="469800"/>
          </a:xfrm>
        </p:grpSpPr>
        <p:sp>
          <p:nvSpPr>
            <p:cNvPr id="88" name="Text Box 5">
              <a:extLst>
                <a:ext uri="{FF2B5EF4-FFF2-40B4-BE49-F238E27FC236}">
                  <a16:creationId xmlns:a16="http://schemas.microsoft.com/office/drawing/2014/main" id="{C32C7CAF-999C-6521-634C-12DC9398AC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357" y="3346399"/>
              <a:ext cx="3504251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  <a:ea typeface="+mn-ea"/>
                </a:rPr>
                <a:t>０</a:t>
              </a:r>
              <a:r>
                <a:rPr lang="en-US" altLang="ja-JP" sz="2400" dirty="0">
                  <a:latin typeface="+mn-ea"/>
                  <a:ea typeface="+mn-ea"/>
                </a:rPr>
                <a:t> </a:t>
              </a:r>
              <a:r>
                <a:rPr lang="en-US" altLang="ja-JP" sz="2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≦</a:t>
              </a:r>
              <a:r>
                <a:rPr lang="en-US" altLang="ja-JP" sz="2400" i="1" dirty="0"/>
                <a:t>θ</a:t>
              </a:r>
              <a:r>
                <a:rPr lang="en-US" altLang="ja-JP" sz="2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≦</a:t>
              </a:r>
              <a:r>
                <a:rPr lang="ja-JP" altLang="en-US" sz="2400" dirty="0"/>
                <a:t>１８０</a:t>
              </a:r>
              <a:r>
                <a:rPr lang="en-US" altLang="ja-JP" sz="2400" dirty="0"/>
                <a:t>°</a:t>
              </a:r>
              <a:r>
                <a:rPr lang="ja-JP" altLang="en-US" sz="2400" dirty="0"/>
                <a:t>とします。</a:t>
              </a:r>
              <a:endParaRPr lang="en-US" altLang="ja-JP" sz="2400" dirty="0">
                <a:latin typeface="+mn-ea"/>
                <a:ea typeface="+mn-ea"/>
              </a:endParaRPr>
            </a:p>
          </p:txBody>
        </p:sp>
        <p:sp>
          <p:nvSpPr>
            <p:cNvPr id="112" name="正方形/長方形 111">
              <a:extLst>
                <a:ext uri="{FF2B5EF4-FFF2-40B4-BE49-F238E27FC236}">
                  <a16:creationId xmlns:a16="http://schemas.microsoft.com/office/drawing/2014/main" id="{FF63FDD4-9B05-F2C5-FE48-55CA72473E8E}"/>
                </a:ext>
              </a:extLst>
            </p:cNvPr>
            <p:cNvSpPr/>
            <p:nvPr/>
          </p:nvSpPr>
          <p:spPr>
            <a:xfrm>
              <a:off x="332162" y="3354534"/>
              <a:ext cx="47157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>
                  <a:solidFill>
                    <a:prstClr val="black"/>
                  </a:solidFill>
                </a:rPr>
                <a:t>°</a:t>
              </a:r>
              <a:endParaRPr lang="ja-JP" altLang="en-US" sz="2400" dirty="0"/>
            </a:p>
          </p:txBody>
        </p:sp>
      </p:grpSp>
      <p:sp>
        <p:nvSpPr>
          <p:cNvPr id="113" name="正方形/長方形 112">
            <a:extLst>
              <a:ext uri="{FF2B5EF4-FFF2-40B4-BE49-F238E27FC236}">
                <a16:creationId xmlns:a16="http://schemas.microsoft.com/office/drawing/2014/main" id="{EC092C64-9B0F-450D-B3F4-185BC62B0073}"/>
              </a:ext>
            </a:extLst>
          </p:cNvPr>
          <p:cNvSpPr/>
          <p:nvPr/>
        </p:nvSpPr>
        <p:spPr>
          <a:xfrm>
            <a:off x="1623934" y="527107"/>
            <a:ext cx="73898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>
                <a:latin typeface="+mn-ea"/>
              </a:rPr>
              <a:t>θ</a:t>
            </a:r>
            <a:r>
              <a:rPr lang="ja-JP" altLang="en-US" sz="2400" dirty="0"/>
              <a:t>がどのような値をとっても成り立たないものがあります。</a:t>
            </a:r>
          </a:p>
        </p:txBody>
      </p:sp>
      <p:sp>
        <p:nvSpPr>
          <p:cNvPr id="114" name="正方形/長方形 113">
            <a:extLst>
              <a:ext uri="{FF2B5EF4-FFF2-40B4-BE49-F238E27FC236}">
                <a16:creationId xmlns:a16="http://schemas.microsoft.com/office/drawing/2014/main" id="{71601F99-A228-93F3-7476-D86B03CD492A}"/>
              </a:ext>
            </a:extLst>
          </p:cNvPr>
          <p:cNvSpPr/>
          <p:nvPr/>
        </p:nvSpPr>
        <p:spPr>
          <a:xfrm>
            <a:off x="1613548" y="1012739"/>
            <a:ext cx="56981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成り立たない等式をすべて選んでみよう。</a:t>
            </a:r>
          </a:p>
        </p:txBody>
      </p:sp>
      <p:grpSp>
        <p:nvGrpSpPr>
          <p:cNvPr id="172" name="グループ化 171">
            <a:extLst>
              <a:ext uri="{FF2B5EF4-FFF2-40B4-BE49-F238E27FC236}">
                <a16:creationId xmlns:a16="http://schemas.microsoft.com/office/drawing/2014/main" id="{6B957702-00EA-8E8D-D8C6-3153DA1D8B3F}"/>
              </a:ext>
            </a:extLst>
          </p:cNvPr>
          <p:cNvGrpSpPr/>
          <p:nvPr/>
        </p:nvGrpSpPr>
        <p:grpSpPr>
          <a:xfrm>
            <a:off x="1232676" y="1628800"/>
            <a:ext cx="1539124" cy="749697"/>
            <a:chOff x="107504" y="1794471"/>
            <a:chExt cx="1539124" cy="749697"/>
          </a:xfrm>
        </p:grpSpPr>
        <p:sp>
          <p:nvSpPr>
            <p:cNvPr id="133" name="正方形/長方形 132">
              <a:extLst>
                <a:ext uri="{FF2B5EF4-FFF2-40B4-BE49-F238E27FC236}">
                  <a16:creationId xmlns:a16="http://schemas.microsoft.com/office/drawing/2014/main" id="{F5EF6D66-DD56-FB1B-56A5-7D39AD4CB42B}"/>
                </a:ext>
              </a:extLst>
            </p:cNvPr>
            <p:cNvSpPr/>
            <p:nvPr/>
          </p:nvSpPr>
          <p:spPr>
            <a:xfrm>
              <a:off x="107504" y="1932535"/>
              <a:ext cx="105395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 err="1"/>
                <a:t>sin</a:t>
              </a:r>
              <a:r>
                <a:rPr lang="en-US" altLang="ja-JP" sz="2400" dirty="0" err="1">
                  <a:latin typeface="+mn-ea"/>
                </a:rPr>
                <a:t>θ</a:t>
              </a:r>
              <a:endParaRPr lang="ja-JP" altLang="en-US" sz="2400" dirty="0">
                <a:latin typeface="+mn-ea"/>
              </a:endParaRPr>
            </a:p>
          </p:txBody>
        </p:sp>
        <p:grpSp>
          <p:nvGrpSpPr>
            <p:cNvPr id="4" name="グループ化 3">
              <a:extLst>
                <a:ext uri="{FF2B5EF4-FFF2-40B4-BE49-F238E27FC236}">
                  <a16:creationId xmlns:a16="http://schemas.microsoft.com/office/drawing/2014/main" id="{DB21E3A4-FC55-BD59-3CAE-36721497A4F7}"/>
                </a:ext>
              </a:extLst>
            </p:cNvPr>
            <p:cNvGrpSpPr/>
            <p:nvPr/>
          </p:nvGrpSpPr>
          <p:grpSpPr>
            <a:xfrm>
              <a:off x="720734" y="1921744"/>
              <a:ext cx="925894" cy="461665"/>
              <a:chOff x="1154857" y="2196452"/>
              <a:chExt cx="925894" cy="461665"/>
            </a:xfrm>
          </p:grpSpPr>
          <p:sp>
            <p:nvSpPr>
              <p:cNvPr id="35" name="正方形/長方形 34">
                <a:extLst>
                  <a:ext uri="{FF2B5EF4-FFF2-40B4-BE49-F238E27FC236}">
                    <a16:creationId xmlns:a16="http://schemas.microsoft.com/office/drawing/2014/main" id="{8B01F57D-3007-572F-22C9-DEF964D13273}"/>
                  </a:ext>
                </a:extLst>
              </p:cNvPr>
              <p:cNvSpPr/>
              <p:nvPr/>
            </p:nvSpPr>
            <p:spPr>
              <a:xfrm>
                <a:off x="1154857" y="2196452"/>
                <a:ext cx="56603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＝</a:t>
                </a:r>
                <a:endParaRPr lang="ja-JP" altLang="en-US" sz="2400" dirty="0">
                  <a:latin typeface="+mn-ea"/>
                </a:endParaRPr>
              </a:p>
            </p:txBody>
          </p:sp>
          <p:cxnSp>
            <p:nvCxnSpPr>
              <p:cNvPr id="36" name="直線コネクタ 35">
                <a:extLst>
                  <a:ext uri="{FF2B5EF4-FFF2-40B4-BE49-F238E27FC236}">
                    <a16:creationId xmlns:a16="http://schemas.microsoft.com/office/drawing/2014/main" id="{335CCFD7-17BB-91D6-381A-C2F7E00A8906}"/>
                  </a:ext>
                </a:extLst>
              </p:cNvPr>
              <p:cNvCxnSpPr/>
              <p:nvPr/>
            </p:nvCxnSpPr>
            <p:spPr bwMode="auto">
              <a:xfrm>
                <a:off x="1571153" y="2441711"/>
                <a:ext cx="509598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9" name="グループ化 168">
              <a:extLst>
                <a:ext uri="{FF2B5EF4-FFF2-40B4-BE49-F238E27FC236}">
                  <a16:creationId xmlns:a16="http://schemas.microsoft.com/office/drawing/2014/main" id="{E5C27DBB-3B73-D362-FDE7-E3D821FB8F2A}"/>
                </a:ext>
              </a:extLst>
            </p:cNvPr>
            <p:cNvGrpSpPr/>
            <p:nvPr/>
          </p:nvGrpSpPr>
          <p:grpSpPr>
            <a:xfrm>
              <a:off x="1133696" y="1794471"/>
              <a:ext cx="394661" cy="749697"/>
              <a:chOff x="4415415" y="5393714"/>
              <a:chExt cx="394661" cy="749697"/>
            </a:xfrm>
          </p:grpSpPr>
          <p:sp>
            <p:nvSpPr>
              <p:cNvPr id="170" name="正方形/長方形 169">
                <a:extLst>
                  <a:ext uri="{FF2B5EF4-FFF2-40B4-BE49-F238E27FC236}">
                    <a16:creationId xmlns:a16="http://schemas.microsoft.com/office/drawing/2014/main" id="{19337758-050C-523E-625B-B876FFC765D3}"/>
                  </a:ext>
                </a:extLst>
              </p:cNvPr>
              <p:cNvSpPr/>
              <p:nvPr/>
            </p:nvSpPr>
            <p:spPr>
              <a:xfrm>
                <a:off x="4415415" y="5393714"/>
                <a:ext cx="39466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４</a:t>
                </a:r>
                <a:endParaRPr lang="ja-JP" altLang="en-US" sz="2400" dirty="0"/>
              </a:p>
            </p:txBody>
          </p:sp>
          <p:sp>
            <p:nvSpPr>
              <p:cNvPr id="171" name="正方形/長方形 170">
                <a:extLst>
                  <a:ext uri="{FF2B5EF4-FFF2-40B4-BE49-F238E27FC236}">
                    <a16:creationId xmlns:a16="http://schemas.microsoft.com/office/drawing/2014/main" id="{ADBA394F-2CB6-8C32-C786-C5CABA61B3E1}"/>
                  </a:ext>
                </a:extLst>
              </p:cNvPr>
              <p:cNvSpPr/>
              <p:nvPr/>
            </p:nvSpPr>
            <p:spPr>
              <a:xfrm>
                <a:off x="4415415" y="5681746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９</a:t>
                </a:r>
                <a:endParaRPr lang="ja-JP" altLang="en-US" sz="2400" dirty="0"/>
              </a:p>
            </p:txBody>
          </p:sp>
        </p:grpSp>
      </p:grpSp>
      <p:sp>
        <p:nvSpPr>
          <p:cNvPr id="173" name="正方形/長方形 172">
            <a:extLst>
              <a:ext uri="{FF2B5EF4-FFF2-40B4-BE49-F238E27FC236}">
                <a16:creationId xmlns:a16="http://schemas.microsoft.com/office/drawing/2014/main" id="{22888E64-1F8C-4213-803B-B9A01636FFB0}"/>
              </a:ext>
            </a:extLst>
          </p:cNvPr>
          <p:cNvSpPr/>
          <p:nvPr/>
        </p:nvSpPr>
        <p:spPr>
          <a:xfrm>
            <a:off x="625331" y="1790691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solidFill>
                  <a:prstClr val="black"/>
                </a:solidFill>
                <a:latin typeface="ＭＳ Ｐゴシック"/>
              </a:rPr>
              <a:t>①</a:t>
            </a:r>
            <a:endParaRPr lang="ja-JP" altLang="en-US" sz="2400" dirty="0"/>
          </a:p>
        </p:txBody>
      </p:sp>
      <p:sp>
        <p:nvSpPr>
          <p:cNvPr id="174" name="正方形/長方形 173">
            <a:extLst>
              <a:ext uri="{FF2B5EF4-FFF2-40B4-BE49-F238E27FC236}">
                <a16:creationId xmlns:a16="http://schemas.microsoft.com/office/drawing/2014/main" id="{49227205-0709-D513-915D-EFBDE08CE5EC}"/>
              </a:ext>
            </a:extLst>
          </p:cNvPr>
          <p:cNvSpPr/>
          <p:nvPr/>
        </p:nvSpPr>
        <p:spPr>
          <a:xfrm>
            <a:off x="3419872" y="1793044"/>
            <a:ext cx="4924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solidFill>
                  <a:prstClr val="black"/>
                </a:solidFill>
                <a:latin typeface="ＭＳ Ｐゴシック"/>
              </a:rPr>
              <a:t>②</a:t>
            </a:r>
            <a:endParaRPr lang="ja-JP" altLang="en-US" sz="2400" dirty="0"/>
          </a:p>
        </p:txBody>
      </p:sp>
      <p:sp>
        <p:nvSpPr>
          <p:cNvPr id="176" name="正方形/長方形 175">
            <a:extLst>
              <a:ext uri="{FF2B5EF4-FFF2-40B4-BE49-F238E27FC236}">
                <a16:creationId xmlns:a16="http://schemas.microsoft.com/office/drawing/2014/main" id="{EE78EEA9-198D-E1BA-893C-033C23229686}"/>
              </a:ext>
            </a:extLst>
          </p:cNvPr>
          <p:cNvSpPr/>
          <p:nvPr/>
        </p:nvSpPr>
        <p:spPr>
          <a:xfrm>
            <a:off x="4866130" y="1797396"/>
            <a:ext cx="8266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＝２</a:t>
            </a:r>
            <a:endParaRPr lang="ja-JP" altLang="en-US" sz="2400" dirty="0">
              <a:latin typeface="+mn-ea"/>
            </a:endParaRPr>
          </a:p>
        </p:txBody>
      </p:sp>
      <p:sp>
        <p:nvSpPr>
          <p:cNvPr id="178" name="正方形/長方形 177">
            <a:extLst>
              <a:ext uri="{FF2B5EF4-FFF2-40B4-BE49-F238E27FC236}">
                <a16:creationId xmlns:a16="http://schemas.microsoft.com/office/drawing/2014/main" id="{5C5E6AD3-F3AD-A53B-8F38-AFC115728015}"/>
              </a:ext>
            </a:extLst>
          </p:cNvPr>
          <p:cNvSpPr/>
          <p:nvPr/>
        </p:nvSpPr>
        <p:spPr>
          <a:xfrm>
            <a:off x="6298127" y="1799032"/>
            <a:ext cx="4924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solidFill>
                  <a:prstClr val="black"/>
                </a:solidFill>
                <a:latin typeface="ＭＳ Ｐゴシック"/>
              </a:rPr>
              <a:t>③</a:t>
            </a:r>
            <a:endParaRPr lang="ja-JP" altLang="en-US" sz="2400" dirty="0"/>
          </a:p>
        </p:txBody>
      </p:sp>
      <p:grpSp>
        <p:nvGrpSpPr>
          <p:cNvPr id="179" name="グループ化 178">
            <a:extLst>
              <a:ext uri="{FF2B5EF4-FFF2-40B4-BE49-F238E27FC236}">
                <a16:creationId xmlns:a16="http://schemas.microsoft.com/office/drawing/2014/main" id="{A22CFFA7-89C0-7FB0-B836-44C9F325FFA6}"/>
              </a:ext>
            </a:extLst>
          </p:cNvPr>
          <p:cNvGrpSpPr/>
          <p:nvPr/>
        </p:nvGrpSpPr>
        <p:grpSpPr>
          <a:xfrm>
            <a:off x="4865947" y="2308833"/>
            <a:ext cx="1296145" cy="784720"/>
            <a:chOff x="3292723" y="5448072"/>
            <a:chExt cx="1296145" cy="784720"/>
          </a:xfrm>
        </p:grpSpPr>
        <p:grpSp>
          <p:nvGrpSpPr>
            <p:cNvPr id="180" name="グループ化 179">
              <a:extLst>
                <a:ext uri="{FF2B5EF4-FFF2-40B4-BE49-F238E27FC236}">
                  <a16:creationId xmlns:a16="http://schemas.microsoft.com/office/drawing/2014/main" id="{B51A8E98-5810-0E04-4E79-A4CDA6CF2D55}"/>
                </a:ext>
              </a:extLst>
            </p:cNvPr>
            <p:cNvGrpSpPr/>
            <p:nvPr/>
          </p:nvGrpSpPr>
          <p:grpSpPr>
            <a:xfrm>
              <a:off x="3292723" y="5448072"/>
              <a:ext cx="1296145" cy="784720"/>
              <a:chOff x="3625339" y="5393714"/>
              <a:chExt cx="1296145" cy="784720"/>
            </a:xfrm>
          </p:grpSpPr>
          <p:sp>
            <p:nvSpPr>
              <p:cNvPr id="184" name="正方形/長方形 183">
                <a:extLst>
                  <a:ext uri="{FF2B5EF4-FFF2-40B4-BE49-F238E27FC236}">
                    <a16:creationId xmlns:a16="http://schemas.microsoft.com/office/drawing/2014/main" id="{8EDA129E-6669-3C57-D442-FF81EAE3990E}"/>
                  </a:ext>
                </a:extLst>
              </p:cNvPr>
              <p:cNvSpPr/>
              <p:nvPr/>
            </p:nvSpPr>
            <p:spPr>
              <a:xfrm>
                <a:off x="4429041" y="5393714"/>
                <a:ext cx="49244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１</a:t>
                </a:r>
                <a:endParaRPr lang="ja-JP" altLang="en-US" sz="2400" dirty="0"/>
              </a:p>
            </p:txBody>
          </p:sp>
          <p:sp>
            <p:nvSpPr>
              <p:cNvPr id="185" name="正方形/長方形 184">
                <a:extLst>
                  <a:ext uri="{FF2B5EF4-FFF2-40B4-BE49-F238E27FC236}">
                    <a16:creationId xmlns:a16="http://schemas.microsoft.com/office/drawing/2014/main" id="{7A88A66E-5D9B-9D87-1149-27029A04A0AC}"/>
                  </a:ext>
                </a:extLst>
              </p:cNvPr>
              <p:cNvSpPr/>
              <p:nvPr/>
            </p:nvSpPr>
            <p:spPr>
              <a:xfrm>
                <a:off x="4401670" y="5716769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５</a:t>
                </a:r>
                <a:endParaRPr lang="ja-JP" altLang="en-US" sz="2400" dirty="0"/>
              </a:p>
            </p:txBody>
          </p:sp>
          <p:cxnSp>
            <p:nvCxnSpPr>
              <p:cNvPr id="186" name="直線コネクタ 185">
                <a:extLst>
                  <a:ext uri="{FF2B5EF4-FFF2-40B4-BE49-F238E27FC236}">
                    <a16:creationId xmlns:a16="http://schemas.microsoft.com/office/drawing/2014/main" id="{98E46A11-FCE0-ED3A-3EA6-8128C3ACFEB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330078" y="5768878"/>
                <a:ext cx="591406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7" name="正方形/長方形 186">
                <a:extLst>
                  <a:ext uri="{FF2B5EF4-FFF2-40B4-BE49-F238E27FC236}">
                    <a16:creationId xmlns:a16="http://schemas.microsoft.com/office/drawing/2014/main" id="{32B988FE-A1B4-C663-C23A-BC4839C734E6}"/>
                  </a:ext>
                </a:extLst>
              </p:cNvPr>
              <p:cNvSpPr/>
              <p:nvPr/>
            </p:nvSpPr>
            <p:spPr>
              <a:xfrm>
                <a:off x="3625339" y="5559397"/>
                <a:ext cx="88741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＝－</a:t>
                </a:r>
                <a:endParaRPr lang="ja-JP" altLang="en-US" sz="2400" dirty="0"/>
              </a:p>
            </p:txBody>
          </p:sp>
        </p:grpSp>
        <p:grpSp>
          <p:nvGrpSpPr>
            <p:cNvPr id="181" name="グループ化 180">
              <a:extLst>
                <a:ext uri="{FF2B5EF4-FFF2-40B4-BE49-F238E27FC236}">
                  <a16:creationId xmlns:a16="http://schemas.microsoft.com/office/drawing/2014/main" id="{54F0CBB2-1DD1-3DA2-C7E2-138F9DB35091}"/>
                </a:ext>
              </a:extLst>
            </p:cNvPr>
            <p:cNvGrpSpPr/>
            <p:nvPr/>
          </p:nvGrpSpPr>
          <p:grpSpPr>
            <a:xfrm>
              <a:off x="3971719" y="5840295"/>
              <a:ext cx="478717" cy="238960"/>
              <a:chOff x="5997524" y="3989649"/>
              <a:chExt cx="478717" cy="238960"/>
            </a:xfrm>
          </p:grpSpPr>
          <p:sp>
            <p:nvSpPr>
              <p:cNvPr id="182" name="フリーフォーム 103">
                <a:extLst>
                  <a:ext uri="{FF2B5EF4-FFF2-40B4-BE49-F238E27FC236}">
                    <a16:creationId xmlns:a16="http://schemas.microsoft.com/office/drawing/2014/main" id="{4BFE93DF-5077-3DDD-492F-BFC6D2B3874D}"/>
                  </a:ext>
                </a:extLst>
              </p:cNvPr>
              <p:cNvSpPr/>
              <p:nvPr/>
            </p:nvSpPr>
            <p:spPr bwMode="auto">
              <a:xfrm>
                <a:off x="5997524" y="3989649"/>
                <a:ext cx="158203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183" name="直線コネクタ 182">
                <a:extLst>
                  <a:ext uri="{FF2B5EF4-FFF2-40B4-BE49-F238E27FC236}">
                    <a16:creationId xmlns:a16="http://schemas.microsoft.com/office/drawing/2014/main" id="{310C33CD-B338-5306-0210-E667C2789FE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112316" y="4005551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8" name="グループ化 187">
            <a:extLst>
              <a:ext uri="{FF2B5EF4-FFF2-40B4-BE49-F238E27FC236}">
                <a16:creationId xmlns:a16="http://schemas.microsoft.com/office/drawing/2014/main" id="{02D9359A-28D0-9825-4465-0874BB820E04}"/>
              </a:ext>
            </a:extLst>
          </p:cNvPr>
          <p:cNvGrpSpPr/>
          <p:nvPr/>
        </p:nvGrpSpPr>
        <p:grpSpPr>
          <a:xfrm>
            <a:off x="7641266" y="1753636"/>
            <a:ext cx="1303826" cy="487612"/>
            <a:chOff x="3285042" y="5448072"/>
            <a:chExt cx="1303826" cy="487612"/>
          </a:xfrm>
        </p:grpSpPr>
        <p:grpSp>
          <p:nvGrpSpPr>
            <p:cNvPr id="189" name="グループ化 188">
              <a:extLst>
                <a:ext uri="{FF2B5EF4-FFF2-40B4-BE49-F238E27FC236}">
                  <a16:creationId xmlns:a16="http://schemas.microsoft.com/office/drawing/2014/main" id="{600A393F-0C62-0681-28CD-E66C160C859C}"/>
                </a:ext>
              </a:extLst>
            </p:cNvPr>
            <p:cNvGrpSpPr/>
            <p:nvPr/>
          </p:nvGrpSpPr>
          <p:grpSpPr>
            <a:xfrm>
              <a:off x="3285042" y="5448072"/>
              <a:ext cx="1303826" cy="487612"/>
              <a:chOff x="3617658" y="5393714"/>
              <a:chExt cx="1303826" cy="487612"/>
            </a:xfrm>
          </p:grpSpPr>
          <p:sp>
            <p:nvSpPr>
              <p:cNvPr id="193" name="正方形/長方形 192">
                <a:extLst>
                  <a:ext uri="{FF2B5EF4-FFF2-40B4-BE49-F238E27FC236}">
                    <a16:creationId xmlns:a16="http://schemas.microsoft.com/office/drawing/2014/main" id="{0DE830BA-E541-9C56-CE76-AEC87E847F4F}"/>
                  </a:ext>
                </a:extLst>
              </p:cNvPr>
              <p:cNvSpPr/>
              <p:nvPr/>
            </p:nvSpPr>
            <p:spPr>
              <a:xfrm>
                <a:off x="4429041" y="5393714"/>
                <a:ext cx="49244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５</a:t>
                </a:r>
                <a:endParaRPr lang="ja-JP" altLang="en-US" sz="2400" dirty="0"/>
              </a:p>
            </p:txBody>
          </p:sp>
          <p:sp>
            <p:nvSpPr>
              <p:cNvPr id="196" name="正方形/長方形 195">
                <a:extLst>
                  <a:ext uri="{FF2B5EF4-FFF2-40B4-BE49-F238E27FC236}">
                    <a16:creationId xmlns:a16="http://schemas.microsoft.com/office/drawing/2014/main" id="{5E3C7DE7-87CC-8223-4119-2D62ADD7A790}"/>
                  </a:ext>
                </a:extLst>
              </p:cNvPr>
              <p:cNvSpPr/>
              <p:nvPr/>
            </p:nvSpPr>
            <p:spPr>
              <a:xfrm>
                <a:off x="3617658" y="5419661"/>
                <a:ext cx="88741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＝－</a:t>
                </a:r>
                <a:endParaRPr lang="ja-JP" altLang="en-US" sz="2400" dirty="0"/>
              </a:p>
            </p:txBody>
          </p:sp>
        </p:grpSp>
        <p:grpSp>
          <p:nvGrpSpPr>
            <p:cNvPr id="190" name="グループ化 189">
              <a:extLst>
                <a:ext uri="{FF2B5EF4-FFF2-40B4-BE49-F238E27FC236}">
                  <a16:creationId xmlns:a16="http://schemas.microsoft.com/office/drawing/2014/main" id="{F2342E16-F3A6-8CDA-342C-507063F41084}"/>
                </a:ext>
              </a:extLst>
            </p:cNvPr>
            <p:cNvGrpSpPr/>
            <p:nvPr/>
          </p:nvGrpSpPr>
          <p:grpSpPr>
            <a:xfrm>
              <a:off x="4034397" y="5530632"/>
              <a:ext cx="488242" cy="251633"/>
              <a:chOff x="6060202" y="3679986"/>
              <a:chExt cx="488242" cy="251633"/>
            </a:xfrm>
          </p:grpSpPr>
          <p:sp>
            <p:nvSpPr>
              <p:cNvPr id="191" name="フリーフォーム 103">
                <a:extLst>
                  <a:ext uri="{FF2B5EF4-FFF2-40B4-BE49-F238E27FC236}">
                    <a16:creationId xmlns:a16="http://schemas.microsoft.com/office/drawing/2014/main" id="{D89298FF-C07E-7998-41E3-618721F73085}"/>
                  </a:ext>
                </a:extLst>
              </p:cNvPr>
              <p:cNvSpPr/>
              <p:nvPr/>
            </p:nvSpPr>
            <p:spPr bwMode="auto">
              <a:xfrm>
                <a:off x="6060202" y="3692659"/>
                <a:ext cx="158203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192" name="直線コネクタ 191">
                <a:extLst>
                  <a:ext uri="{FF2B5EF4-FFF2-40B4-BE49-F238E27FC236}">
                    <a16:creationId xmlns:a16="http://schemas.microsoft.com/office/drawing/2014/main" id="{5B44A619-4E37-E35F-58CD-D01EFB7DEF61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184519" y="3679986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05" name="正方形/長方形 204">
            <a:extLst>
              <a:ext uri="{FF2B5EF4-FFF2-40B4-BE49-F238E27FC236}">
                <a16:creationId xmlns:a16="http://schemas.microsoft.com/office/drawing/2014/main" id="{0FBDF66D-55C6-2DE8-5020-67B7AD4AE7BC}"/>
              </a:ext>
            </a:extLst>
          </p:cNvPr>
          <p:cNvSpPr/>
          <p:nvPr/>
        </p:nvSpPr>
        <p:spPr>
          <a:xfrm>
            <a:off x="613811" y="2467648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2400" dirty="0">
                <a:solidFill>
                  <a:prstClr val="black"/>
                </a:solidFill>
                <a:latin typeface="ＭＳ Ｐゴシック"/>
              </a:rPr>
              <a:t>④</a:t>
            </a:r>
            <a:endParaRPr lang="ja-JP" altLang="en-US" sz="2400" dirty="0"/>
          </a:p>
        </p:txBody>
      </p:sp>
      <p:grpSp>
        <p:nvGrpSpPr>
          <p:cNvPr id="209" name="グループ化 208">
            <a:extLst>
              <a:ext uri="{FF2B5EF4-FFF2-40B4-BE49-F238E27FC236}">
                <a16:creationId xmlns:a16="http://schemas.microsoft.com/office/drawing/2014/main" id="{6C675DD4-9CC1-12C4-4BE1-A8C433A600EC}"/>
              </a:ext>
            </a:extLst>
          </p:cNvPr>
          <p:cNvGrpSpPr/>
          <p:nvPr/>
        </p:nvGrpSpPr>
        <p:grpSpPr>
          <a:xfrm>
            <a:off x="1221156" y="2305757"/>
            <a:ext cx="1844218" cy="772724"/>
            <a:chOff x="1221156" y="2305757"/>
            <a:chExt cx="1844218" cy="772724"/>
          </a:xfrm>
        </p:grpSpPr>
        <p:grpSp>
          <p:nvGrpSpPr>
            <p:cNvPr id="197" name="グループ化 196">
              <a:extLst>
                <a:ext uri="{FF2B5EF4-FFF2-40B4-BE49-F238E27FC236}">
                  <a16:creationId xmlns:a16="http://schemas.microsoft.com/office/drawing/2014/main" id="{BFFD0EC8-9785-B9F3-2BA4-32B741D88CDE}"/>
                </a:ext>
              </a:extLst>
            </p:cNvPr>
            <p:cNvGrpSpPr/>
            <p:nvPr/>
          </p:nvGrpSpPr>
          <p:grpSpPr>
            <a:xfrm>
              <a:off x="1221156" y="2305757"/>
              <a:ext cx="1844218" cy="772724"/>
              <a:chOff x="107504" y="1794471"/>
              <a:chExt cx="1844218" cy="772724"/>
            </a:xfrm>
          </p:grpSpPr>
          <p:sp>
            <p:nvSpPr>
              <p:cNvPr id="198" name="正方形/長方形 197">
                <a:extLst>
                  <a:ext uri="{FF2B5EF4-FFF2-40B4-BE49-F238E27FC236}">
                    <a16:creationId xmlns:a16="http://schemas.microsoft.com/office/drawing/2014/main" id="{03755B72-7C14-581D-30DE-D748A0C61964}"/>
                  </a:ext>
                </a:extLst>
              </p:cNvPr>
              <p:cNvSpPr/>
              <p:nvPr/>
            </p:nvSpPr>
            <p:spPr>
              <a:xfrm>
                <a:off x="107504" y="1932535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sin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199" name="グループ化 198">
                <a:extLst>
                  <a:ext uri="{FF2B5EF4-FFF2-40B4-BE49-F238E27FC236}">
                    <a16:creationId xmlns:a16="http://schemas.microsoft.com/office/drawing/2014/main" id="{51356FE2-37AA-905A-20C0-166E0B2E758B}"/>
                  </a:ext>
                </a:extLst>
              </p:cNvPr>
              <p:cNvGrpSpPr/>
              <p:nvPr/>
            </p:nvGrpSpPr>
            <p:grpSpPr>
              <a:xfrm>
                <a:off x="720734" y="1921744"/>
                <a:ext cx="1230988" cy="461665"/>
                <a:chOff x="1154857" y="2196452"/>
                <a:chExt cx="1230988" cy="461665"/>
              </a:xfrm>
            </p:grpSpPr>
            <p:sp>
              <p:nvSpPr>
                <p:cNvPr id="203" name="正方形/長方形 202">
                  <a:extLst>
                    <a:ext uri="{FF2B5EF4-FFF2-40B4-BE49-F238E27FC236}">
                      <a16:creationId xmlns:a16="http://schemas.microsoft.com/office/drawing/2014/main" id="{7BAA5819-9586-DB3A-B044-085AAE93D354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204" name="直線コネクタ 203">
                  <a:extLst>
                    <a:ext uri="{FF2B5EF4-FFF2-40B4-BE49-F238E27FC236}">
                      <a16:creationId xmlns:a16="http://schemas.microsoft.com/office/drawing/2014/main" id="{6AE7B95D-F956-3F6C-9466-2AFC171E56D2}"/>
                    </a:ext>
                  </a:extLst>
                </p:cNvPr>
                <p:cNvCxnSpPr/>
                <p:nvPr/>
              </p:nvCxnSpPr>
              <p:spPr bwMode="auto">
                <a:xfrm>
                  <a:off x="1876247" y="2441711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0" name="グループ化 199">
                <a:extLst>
                  <a:ext uri="{FF2B5EF4-FFF2-40B4-BE49-F238E27FC236}">
                    <a16:creationId xmlns:a16="http://schemas.microsoft.com/office/drawing/2014/main" id="{3B424547-71D5-3486-5F00-D2EB90678AA8}"/>
                  </a:ext>
                </a:extLst>
              </p:cNvPr>
              <p:cNvGrpSpPr/>
              <p:nvPr/>
            </p:nvGrpSpPr>
            <p:grpSpPr>
              <a:xfrm>
                <a:off x="1008688" y="1794471"/>
                <a:ext cx="869961" cy="772724"/>
                <a:chOff x="4290407" y="5393714"/>
                <a:chExt cx="869961" cy="772724"/>
              </a:xfrm>
            </p:grpSpPr>
            <p:sp>
              <p:nvSpPr>
                <p:cNvPr id="201" name="正方形/長方形 200">
                  <a:extLst>
                    <a:ext uri="{FF2B5EF4-FFF2-40B4-BE49-F238E27FC236}">
                      <a16:creationId xmlns:a16="http://schemas.microsoft.com/office/drawing/2014/main" id="{7648FE34-B35D-3EA9-E398-1CF9464BAB69}"/>
                    </a:ext>
                  </a:extLst>
                </p:cNvPr>
                <p:cNvSpPr/>
                <p:nvPr/>
              </p:nvSpPr>
              <p:spPr>
                <a:xfrm>
                  <a:off x="4761231" y="5393714"/>
                  <a:ext cx="39466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ja-JP" altLang="en-US" sz="2400" dirty="0">
                      <a:solidFill>
                        <a:prstClr val="black"/>
                      </a:solidFill>
                      <a:latin typeface="ＭＳ Ｐゴシック"/>
                    </a:rPr>
                    <a:t>１</a:t>
                  </a:r>
                  <a:endParaRPr lang="ja-JP" altLang="en-US" sz="2400" dirty="0"/>
                </a:p>
              </p:txBody>
            </p:sp>
            <p:sp>
              <p:nvSpPr>
                <p:cNvPr id="202" name="正方形/長方形 201">
                  <a:extLst>
                    <a:ext uri="{FF2B5EF4-FFF2-40B4-BE49-F238E27FC236}">
                      <a16:creationId xmlns:a16="http://schemas.microsoft.com/office/drawing/2014/main" id="{36A1501D-0EA8-A306-E274-82FF7535EAD5}"/>
                    </a:ext>
                  </a:extLst>
                </p:cNvPr>
                <p:cNvSpPr/>
                <p:nvPr/>
              </p:nvSpPr>
              <p:spPr>
                <a:xfrm>
                  <a:off x="4765707" y="5704773"/>
                  <a:ext cx="394661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solidFill>
                        <a:prstClr val="black"/>
                      </a:solidFill>
                      <a:latin typeface="ＭＳ Ｐゴシック"/>
                    </a:rPr>
                    <a:t>２</a:t>
                  </a:r>
                  <a:endParaRPr lang="ja-JP" altLang="en-US" sz="2400" dirty="0"/>
                </a:p>
              </p:txBody>
            </p:sp>
            <p:sp>
              <p:nvSpPr>
                <p:cNvPr id="206" name="正方形/長方形 205">
                  <a:extLst>
                    <a:ext uri="{FF2B5EF4-FFF2-40B4-BE49-F238E27FC236}">
                      <a16:creationId xmlns:a16="http://schemas.microsoft.com/office/drawing/2014/main" id="{B329FE34-7C1C-1C89-E132-EBD786B92248}"/>
                    </a:ext>
                  </a:extLst>
                </p:cNvPr>
                <p:cNvSpPr/>
                <p:nvPr/>
              </p:nvSpPr>
              <p:spPr>
                <a:xfrm>
                  <a:off x="4290407" y="5541197"/>
                  <a:ext cx="394661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solidFill>
                        <a:prstClr val="black"/>
                      </a:solidFill>
                      <a:latin typeface="ＭＳ Ｐゴシック"/>
                    </a:rPr>
                    <a:t>－</a:t>
                  </a:r>
                  <a:endParaRPr lang="ja-JP" altLang="en-US" sz="2400" dirty="0"/>
                </a:p>
              </p:txBody>
            </p:sp>
          </p:grpSp>
        </p:grpSp>
        <p:sp>
          <p:nvSpPr>
            <p:cNvPr id="207" name="フリーフォーム 103">
              <a:extLst>
                <a:ext uri="{FF2B5EF4-FFF2-40B4-BE49-F238E27FC236}">
                  <a16:creationId xmlns:a16="http://schemas.microsoft.com/office/drawing/2014/main" id="{90ED231D-72CC-951C-3574-3FDE4F95926A}"/>
                </a:ext>
              </a:extLst>
            </p:cNvPr>
            <p:cNvSpPr/>
            <p:nvPr/>
          </p:nvSpPr>
          <p:spPr bwMode="auto">
            <a:xfrm>
              <a:off x="2510560" y="2703896"/>
              <a:ext cx="158203" cy="238960"/>
            </a:xfrm>
            <a:custGeom>
              <a:avLst/>
              <a:gdLst>
                <a:gd name="connsiteX0" fmla="*/ 0 w 410547"/>
                <a:gd name="connsiteY0" fmla="*/ 513183 h 709126"/>
                <a:gd name="connsiteX1" fmla="*/ 93306 w 410547"/>
                <a:gd name="connsiteY1" fmla="*/ 410546 h 709126"/>
                <a:gd name="connsiteX2" fmla="*/ 195943 w 410547"/>
                <a:gd name="connsiteY2" fmla="*/ 709126 h 709126"/>
                <a:gd name="connsiteX3" fmla="*/ 410547 w 410547"/>
                <a:gd name="connsiteY3" fmla="*/ 0 h 70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547" h="709126">
                  <a:moveTo>
                    <a:pt x="0" y="513183"/>
                  </a:moveTo>
                  <a:lnTo>
                    <a:pt x="93306" y="410546"/>
                  </a:lnTo>
                  <a:lnTo>
                    <a:pt x="195943" y="709126"/>
                  </a:lnTo>
                  <a:lnTo>
                    <a:pt x="410547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/>
            </a:p>
          </p:txBody>
        </p:sp>
        <p:cxnSp>
          <p:nvCxnSpPr>
            <p:cNvPr id="208" name="直線コネクタ 207">
              <a:extLst>
                <a:ext uri="{FF2B5EF4-FFF2-40B4-BE49-F238E27FC236}">
                  <a16:creationId xmlns:a16="http://schemas.microsoft.com/office/drawing/2014/main" id="{9D0249EB-0192-6E23-F7D8-3245413F875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625352" y="2719798"/>
              <a:ext cx="36392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0" name="正方形/長方形 209">
            <a:extLst>
              <a:ext uri="{FF2B5EF4-FFF2-40B4-BE49-F238E27FC236}">
                <a16:creationId xmlns:a16="http://schemas.microsoft.com/office/drawing/2014/main" id="{2B2A9D26-10BF-961E-F86B-23B72FCE543E}"/>
              </a:ext>
            </a:extLst>
          </p:cNvPr>
          <p:cNvSpPr/>
          <p:nvPr/>
        </p:nvSpPr>
        <p:spPr>
          <a:xfrm>
            <a:off x="4168444" y="2462985"/>
            <a:ext cx="10539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err="1"/>
              <a:t>cos</a:t>
            </a:r>
            <a:r>
              <a:rPr lang="en-US" altLang="ja-JP" sz="2400" dirty="0" err="1">
                <a:latin typeface="+mn-ea"/>
              </a:rPr>
              <a:t>θ</a:t>
            </a:r>
            <a:endParaRPr lang="ja-JP" altLang="en-US" sz="2400" dirty="0">
              <a:latin typeface="+mn-ea"/>
            </a:endParaRPr>
          </a:p>
        </p:txBody>
      </p:sp>
      <p:sp>
        <p:nvSpPr>
          <p:cNvPr id="211" name="正方形/長方形 210">
            <a:extLst>
              <a:ext uri="{FF2B5EF4-FFF2-40B4-BE49-F238E27FC236}">
                <a16:creationId xmlns:a16="http://schemas.microsoft.com/office/drawing/2014/main" id="{639438A4-26E0-F22B-F67D-B587DE23E4E4}"/>
              </a:ext>
            </a:extLst>
          </p:cNvPr>
          <p:cNvSpPr/>
          <p:nvPr/>
        </p:nvSpPr>
        <p:spPr>
          <a:xfrm>
            <a:off x="3429203" y="2471719"/>
            <a:ext cx="4924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solidFill>
                  <a:prstClr val="black"/>
                </a:solidFill>
                <a:latin typeface="ＭＳ Ｐゴシック"/>
              </a:rPr>
              <a:t>⑤</a:t>
            </a:r>
            <a:endParaRPr lang="ja-JP" altLang="en-US" sz="2400" dirty="0"/>
          </a:p>
        </p:txBody>
      </p:sp>
      <p:sp>
        <p:nvSpPr>
          <p:cNvPr id="213" name="正方形/長方形 212">
            <a:extLst>
              <a:ext uri="{FF2B5EF4-FFF2-40B4-BE49-F238E27FC236}">
                <a16:creationId xmlns:a16="http://schemas.microsoft.com/office/drawing/2014/main" id="{D8674C22-6435-3F91-0D54-5E8D3D115B43}"/>
              </a:ext>
            </a:extLst>
          </p:cNvPr>
          <p:cNvSpPr/>
          <p:nvPr/>
        </p:nvSpPr>
        <p:spPr>
          <a:xfrm>
            <a:off x="6940005" y="2470888"/>
            <a:ext cx="10539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err="1"/>
              <a:t>tan</a:t>
            </a:r>
            <a:r>
              <a:rPr lang="en-US" altLang="ja-JP" sz="2400" dirty="0" err="1">
                <a:latin typeface="+mn-ea"/>
              </a:rPr>
              <a:t>θ</a:t>
            </a:r>
            <a:endParaRPr lang="ja-JP" altLang="en-US" sz="2400" dirty="0">
              <a:latin typeface="+mn-ea"/>
            </a:endParaRPr>
          </a:p>
        </p:txBody>
      </p:sp>
      <p:sp>
        <p:nvSpPr>
          <p:cNvPr id="214" name="正方形/長方形 213">
            <a:extLst>
              <a:ext uri="{FF2B5EF4-FFF2-40B4-BE49-F238E27FC236}">
                <a16:creationId xmlns:a16="http://schemas.microsoft.com/office/drawing/2014/main" id="{D087D9A3-B061-3711-A468-6442A19468E6}"/>
              </a:ext>
            </a:extLst>
          </p:cNvPr>
          <p:cNvSpPr/>
          <p:nvPr/>
        </p:nvSpPr>
        <p:spPr>
          <a:xfrm>
            <a:off x="6298127" y="2508495"/>
            <a:ext cx="49244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>
                <a:solidFill>
                  <a:prstClr val="black"/>
                </a:solidFill>
                <a:latin typeface="ＭＳ Ｐゴシック"/>
              </a:rPr>
              <a:t>⑥</a:t>
            </a:r>
            <a:endParaRPr lang="ja-JP" altLang="en-US" sz="2400" dirty="0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59AAA6E9-0A91-9768-2ED2-192684872A2D}"/>
              </a:ext>
            </a:extLst>
          </p:cNvPr>
          <p:cNvSpPr/>
          <p:nvPr/>
        </p:nvSpPr>
        <p:spPr>
          <a:xfrm>
            <a:off x="7715236" y="2470223"/>
            <a:ext cx="100352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/>
              <a:t>＝</a:t>
            </a:r>
            <a:r>
              <a:rPr lang="ja-JP" altLang="en-US" sz="2400" dirty="0"/>
              <a:t>１０</a:t>
            </a:r>
            <a:endParaRPr lang="ja-JP" altLang="en-US" sz="2400" dirty="0">
              <a:latin typeface="+mn-ea"/>
            </a:endParaRPr>
          </a:p>
        </p:txBody>
      </p:sp>
      <p:sp>
        <p:nvSpPr>
          <p:cNvPr id="218" name="フローチャート : 代替処理 126">
            <a:extLst>
              <a:ext uri="{FF2B5EF4-FFF2-40B4-BE49-F238E27FC236}">
                <a16:creationId xmlns:a16="http://schemas.microsoft.com/office/drawing/2014/main" id="{825DB47C-A14E-A637-EA57-FD38B5087C4E}"/>
              </a:ext>
            </a:extLst>
          </p:cNvPr>
          <p:cNvSpPr/>
          <p:nvPr/>
        </p:nvSpPr>
        <p:spPr>
          <a:xfrm>
            <a:off x="63900" y="3198167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sp>
        <p:nvSpPr>
          <p:cNvPr id="219" name="角丸四角形 23">
            <a:extLst>
              <a:ext uri="{FF2B5EF4-FFF2-40B4-BE49-F238E27FC236}">
                <a16:creationId xmlns:a16="http://schemas.microsoft.com/office/drawing/2014/main" id="{EF66DBED-57A0-6FED-6843-4B14CE467A2D}"/>
              </a:ext>
            </a:extLst>
          </p:cNvPr>
          <p:cNvSpPr/>
          <p:nvPr/>
        </p:nvSpPr>
        <p:spPr>
          <a:xfrm>
            <a:off x="683568" y="2424656"/>
            <a:ext cx="2560210" cy="58108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0" name="角丸四角形 23">
            <a:extLst>
              <a:ext uri="{FF2B5EF4-FFF2-40B4-BE49-F238E27FC236}">
                <a16:creationId xmlns:a16="http://schemas.microsoft.com/office/drawing/2014/main" id="{710B994B-87EF-DBD0-4169-8A84A02841DE}"/>
              </a:ext>
            </a:extLst>
          </p:cNvPr>
          <p:cNvSpPr/>
          <p:nvPr/>
        </p:nvSpPr>
        <p:spPr>
          <a:xfrm>
            <a:off x="3463087" y="1821228"/>
            <a:ext cx="2081856" cy="48438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283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" grpId="0" animBg="1"/>
      <p:bldP spid="219" grpId="0" animBg="1"/>
      <p:bldP spid="2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円弧 110"/>
          <p:cNvSpPr/>
          <p:nvPr/>
        </p:nvSpPr>
        <p:spPr>
          <a:xfrm>
            <a:off x="6562971" y="2578593"/>
            <a:ext cx="531315" cy="520160"/>
          </a:xfrm>
          <a:prstGeom prst="arc">
            <a:avLst>
              <a:gd name="adj1" fmla="val 17808874"/>
              <a:gd name="adj2" fmla="val 21592303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/>
          </a:p>
        </p:txBody>
      </p:sp>
      <p:grpSp>
        <p:nvGrpSpPr>
          <p:cNvPr id="32" name="グループ化 31"/>
          <p:cNvGrpSpPr/>
          <p:nvPr/>
        </p:nvGrpSpPr>
        <p:grpSpPr>
          <a:xfrm>
            <a:off x="6809656" y="1602180"/>
            <a:ext cx="642666" cy="1229628"/>
            <a:chOff x="7793243" y="1435220"/>
            <a:chExt cx="642666" cy="1229628"/>
          </a:xfrm>
        </p:grpSpPr>
        <p:sp>
          <p:nvSpPr>
            <p:cNvPr id="122" name="直角三角形 121"/>
            <p:cNvSpPr/>
            <p:nvPr/>
          </p:nvSpPr>
          <p:spPr>
            <a:xfrm flipH="1">
              <a:off x="7793243" y="1435220"/>
              <a:ext cx="641837" cy="1229628"/>
            </a:xfrm>
            <a:prstGeom prst="rtTriangle">
              <a:avLst/>
            </a:prstGeom>
            <a:solidFill>
              <a:srgbClr val="FFC000">
                <a:alpha val="3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31" name="グループ化 30"/>
            <p:cNvGrpSpPr/>
            <p:nvPr/>
          </p:nvGrpSpPr>
          <p:grpSpPr>
            <a:xfrm>
              <a:off x="8285499" y="2522910"/>
              <a:ext cx="150410" cy="127742"/>
              <a:chOff x="8811084" y="1641957"/>
              <a:chExt cx="270886" cy="230061"/>
            </a:xfrm>
          </p:grpSpPr>
          <p:cxnSp>
            <p:nvCxnSpPr>
              <p:cNvPr id="124" name="直線コネクタ 123"/>
              <p:cNvCxnSpPr/>
              <p:nvPr/>
            </p:nvCxnSpPr>
            <p:spPr>
              <a:xfrm>
                <a:off x="8817499" y="1642778"/>
                <a:ext cx="264471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直線コネクタ 124"/>
              <p:cNvCxnSpPr/>
              <p:nvPr/>
            </p:nvCxnSpPr>
            <p:spPr>
              <a:xfrm flipV="1">
                <a:off x="8811084" y="1641957"/>
                <a:ext cx="0" cy="2300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FEED22A2-7742-2D92-3BA2-9C1658847B45}"/>
              </a:ext>
            </a:extLst>
          </p:cNvPr>
          <p:cNvGrpSpPr/>
          <p:nvPr/>
        </p:nvGrpSpPr>
        <p:grpSpPr>
          <a:xfrm>
            <a:off x="7241890" y="2812857"/>
            <a:ext cx="419206" cy="376065"/>
            <a:chOff x="5428910" y="3866808"/>
            <a:chExt cx="419206" cy="376065"/>
          </a:xfrm>
        </p:grpSpPr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01FCEADA-1743-26EA-17E0-3CBF3D051A99}"/>
                </a:ext>
              </a:extLst>
            </p:cNvPr>
            <p:cNvSpPr/>
            <p:nvPr/>
          </p:nvSpPr>
          <p:spPr>
            <a:xfrm>
              <a:off x="5523245" y="3968867"/>
              <a:ext cx="242483" cy="242483"/>
            </a:xfrm>
            <a:prstGeom prst="rect">
              <a:avLst/>
            </a:prstGeom>
            <a:solidFill>
              <a:srgbClr val="00B0F0">
                <a:alpha val="36000"/>
              </a:srgb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4" name="正方形/長方形 93"/>
            <p:cNvSpPr/>
            <p:nvPr/>
          </p:nvSpPr>
          <p:spPr>
            <a:xfrm>
              <a:off x="5428910" y="3866808"/>
              <a:ext cx="419206" cy="3760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50593622-4FCE-523C-DC24-CC3E9707650D}"/>
              </a:ext>
            </a:extLst>
          </p:cNvPr>
          <p:cNvGrpSpPr/>
          <p:nvPr/>
        </p:nvGrpSpPr>
        <p:grpSpPr>
          <a:xfrm>
            <a:off x="6449729" y="1436662"/>
            <a:ext cx="365963" cy="376065"/>
            <a:chOff x="4343163" y="1937390"/>
            <a:chExt cx="365963" cy="376065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B5FC2197-8444-C88E-F0F9-E9718ABD6C5D}"/>
                </a:ext>
              </a:extLst>
            </p:cNvPr>
            <p:cNvSpPr/>
            <p:nvPr/>
          </p:nvSpPr>
          <p:spPr>
            <a:xfrm>
              <a:off x="4446264" y="2060141"/>
              <a:ext cx="242483" cy="242483"/>
            </a:xfrm>
            <a:prstGeom prst="rect">
              <a:avLst/>
            </a:prstGeom>
            <a:solidFill>
              <a:srgbClr val="FF0000">
                <a:alpha val="3600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7" name="正方形/長方形 96"/>
            <p:cNvSpPr/>
            <p:nvPr/>
          </p:nvSpPr>
          <p:spPr>
            <a:xfrm>
              <a:off x="4343163" y="1937390"/>
              <a:ext cx="365963" cy="3760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</a:p>
          </p:txBody>
        </p:sp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95059A60-6972-5FA1-2E09-A9620EB2BFB7}"/>
              </a:ext>
            </a:extLst>
          </p:cNvPr>
          <p:cNvGrpSpPr/>
          <p:nvPr/>
        </p:nvGrpSpPr>
        <p:grpSpPr>
          <a:xfrm>
            <a:off x="6783942" y="1936597"/>
            <a:ext cx="471570" cy="376065"/>
            <a:chOff x="4290360" y="3606656"/>
            <a:chExt cx="471570" cy="376065"/>
          </a:xfrm>
        </p:grpSpPr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437370A1-0838-376D-7F66-EAB01E71AEEC}"/>
                </a:ext>
              </a:extLst>
            </p:cNvPr>
            <p:cNvSpPr/>
            <p:nvPr/>
          </p:nvSpPr>
          <p:spPr>
            <a:xfrm>
              <a:off x="4386457" y="3684309"/>
              <a:ext cx="242483" cy="242483"/>
            </a:xfrm>
            <a:prstGeom prst="rect">
              <a:avLst/>
            </a:prstGeom>
            <a:solidFill>
              <a:srgbClr val="92D050">
                <a:alpha val="36000"/>
              </a:srgbClr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1" name="正方形/長方形 100"/>
            <p:cNvSpPr/>
            <p:nvPr/>
          </p:nvSpPr>
          <p:spPr>
            <a:xfrm>
              <a:off x="4290360" y="3606656"/>
              <a:ext cx="471570" cy="3760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ｒ</a:t>
              </a:r>
            </a:p>
          </p:txBody>
        </p:sp>
      </p:grpSp>
      <p:grpSp>
        <p:nvGrpSpPr>
          <p:cNvPr id="18" name="グループ化 17"/>
          <p:cNvGrpSpPr/>
          <p:nvPr/>
        </p:nvGrpSpPr>
        <p:grpSpPr>
          <a:xfrm>
            <a:off x="5100379" y="909683"/>
            <a:ext cx="3577171" cy="3276996"/>
            <a:chOff x="3191006" y="998434"/>
            <a:chExt cx="5822892" cy="5334269"/>
          </a:xfrm>
        </p:grpSpPr>
        <p:cxnSp>
          <p:nvCxnSpPr>
            <p:cNvPr id="5" name="直線矢印コネクタ 4"/>
            <p:cNvCxnSpPr/>
            <p:nvPr/>
          </p:nvCxnSpPr>
          <p:spPr>
            <a:xfrm>
              <a:off x="3191006" y="4136723"/>
              <a:ext cx="570147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線矢印コネクタ 88"/>
            <p:cNvCxnSpPr/>
            <p:nvPr/>
          </p:nvCxnSpPr>
          <p:spPr>
            <a:xfrm flipV="1">
              <a:off x="5999803" y="1280001"/>
              <a:ext cx="0" cy="358662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パイ 13"/>
            <p:cNvSpPr/>
            <p:nvPr/>
          </p:nvSpPr>
          <p:spPr>
            <a:xfrm>
              <a:off x="3829382" y="1973660"/>
              <a:ext cx="4352305" cy="4359043"/>
            </a:xfrm>
            <a:prstGeom prst="pie">
              <a:avLst>
                <a:gd name="adj1" fmla="val 10794375"/>
                <a:gd name="adj2" fmla="val 215960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>
                <a:solidFill>
                  <a:schemeClr val="tx1"/>
                </a:solidFill>
              </a:endParaRPr>
            </a:p>
          </p:txBody>
        </p:sp>
        <p:sp>
          <p:nvSpPr>
            <p:cNvPr id="90" name="正方形/長方形 89"/>
            <p:cNvSpPr/>
            <p:nvPr/>
          </p:nvSpPr>
          <p:spPr>
            <a:xfrm>
              <a:off x="8308177" y="3957067"/>
              <a:ext cx="705721" cy="7514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</a:p>
          </p:txBody>
        </p:sp>
        <p:sp>
          <p:nvSpPr>
            <p:cNvPr id="91" name="正方形/長方形 90"/>
            <p:cNvSpPr/>
            <p:nvPr/>
          </p:nvSpPr>
          <p:spPr>
            <a:xfrm>
              <a:off x="5397480" y="998434"/>
              <a:ext cx="619176" cy="7514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</a:p>
          </p:txBody>
        </p:sp>
        <p:sp>
          <p:nvSpPr>
            <p:cNvPr id="105" name="正方形/長方形 104"/>
            <p:cNvSpPr/>
            <p:nvPr/>
          </p:nvSpPr>
          <p:spPr>
            <a:xfrm>
              <a:off x="7804824" y="3968134"/>
              <a:ext cx="521152" cy="7514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r</a:t>
              </a:r>
              <a:endPara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  <p:sp>
          <p:nvSpPr>
            <p:cNvPr id="106" name="正方形/長方形 105"/>
            <p:cNvSpPr/>
            <p:nvPr/>
          </p:nvSpPr>
          <p:spPr>
            <a:xfrm>
              <a:off x="3351676" y="3968134"/>
              <a:ext cx="997961" cy="7514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>
                  <a:latin typeface="+mn-ea"/>
                </a:rPr>
                <a:t>-</a:t>
              </a:r>
              <a:r>
                <a:rPr lang="en-US" altLang="ja-JP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r</a:t>
              </a:r>
              <a:endPara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  <p:sp>
          <p:nvSpPr>
            <p:cNvPr id="107" name="正方形/長方形 106"/>
            <p:cNvSpPr/>
            <p:nvPr/>
          </p:nvSpPr>
          <p:spPr>
            <a:xfrm>
              <a:off x="5548883" y="1374181"/>
              <a:ext cx="419205" cy="7514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r</a:t>
              </a:r>
              <a:endPara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  <p:sp>
          <p:nvSpPr>
            <p:cNvPr id="108" name="正方形/長方形 107"/>
            <p:cNvSpPr/>
            <p:nvPr/>
          </p:nvSpPr>
          <p:spPr>
            <a:xfrm>
              <a:off x="8120030" y="3507704"/>
              <a:ext cx="521152" cy="7514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/>
                <a:t>A</a:t>
              </a:r>
              <a:endParaRPr lang="ja-JP" altLang="en-US" sz="2400" dirty="0"/>
            </a:p>
          </p:txBody>
        </p:sp>
        <p:sp>
          <p:nvSpPr>
            <p:cNvPr id="109" name="正方形/長方形 108"/>
            <p:cNvSpPr/>
            <p:nvPr/>
          </p:nvSpPr>
          <p:spPr>
            <a:xfrm>
              <a:off x="5518121" y="4033751"/>
              <a:ext cx="761525" cy="7514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/>
                <a:t>O</a:t>
              </a:r>
              <a:endParaRPr lang="ja-JP" altLang="en-US" sz="2400" dirty="0"/>
            </a:p>
          </p:txBody>
        </p:sp>
      </p:grpSp>
      <p:sp>
        <p:nvSpPr>
          <p:cNvPr id="110" name="正方形/長方形 109"/>
          <p:cNvSpPr/>
          <p:nvPr/>
        </p:nvSpPr>
        <p:spPr>
          <a:xfrm>
            <a:off x="7347517" y="1344309"/>
            <a:ext cx="13673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/>
              <a:t>P</a:t>
            </a:r>
            <a:r>
              <a:rPr lang="ja-JP" altLang="en-US" sz="2400" dirty="0"/>
              <a:t>（</a:t>
            </a:r>
            <a:r>
              <a:rPr lang="ja-JP" altLang="en-US" sz="2400" dirty="0" err="1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400" dirty="0"/>
              <a:t>,</a:t>
            </a:r>
            <a:r>
              <a:rPr lang="ja-JP" altLang="en-US" sz="2400" dirty="0"/>
              <a:t>ｙ）</a:t>
            </a:r>
          </a:p>
        </p:txBody>
      </p:sp>
      <p:grpSp>
        <p:nvGrpSpPr>
          <p:cNvPr id="112" name="Group 26"/>
          <p:cNvGrpSpPr>
            <a:grpSpLocks/>
          </p:cNvGrpSpPr>
          <p:nvPr/>
        </p:nvGrpSpPr>
        <p:grpSpPr bwMode="auto">
          <a:xfrm>
            <a:off x="5483899" y="2838211"/>
            <a:ext cx="2679026" cy="85964"/>
            <a:chOff x="567" y="527"/>
            <a:chExt cx="4263" cy="0"/>
          </a:xfrm>
        </p:grpSpPr>
        <p:sp>
          <p:nvSpPr>
            <p:cNvPr id="113" name="Line 27"/>
            <p:cNvSpPr>
              <a:spLocks noChangeShapeType="1"/>
            </p:cNvSpPr>
            <p:nvPr/>
          </p:nvSpPr>
          <p:spPr bwMode="auto">
            <a:xfrm>
              <a:off x="2699" y="527"/>
              <a:ext cx="2131" cy="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dirty="0"/>
            </a:p>
          </p:txBody>
        </p:sp>
        <p:sp>
          <p:nvSpPr>
            <p:cNvPr id="114" name="Line 28"/>
            <p:cNvSpPr>
              <a:spLocks noChangeShapeType="1"/>
            </p:cNvSpPr>
            <p:nvPr/>
          </p:nvSpPr>
          <p:spPr bwMode="auto">
            <a:xfrm>
              <a:off x="567" y="527"/>
              <a:ext cx="2131" cy="0"/>
            </a:xfrm>
            <a:prstGeom prst="line">
              <a:avLst/>
            </a:prstGeom>
            <a:noFill/>
            <a:ln w="25400">
              <a:solidFill>
                <a:schemeClr val="bg1">
                  <a:alpha val="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30" name="グループ化 29"/>
          <p:cNvGrpSpPr/>
          <p:nvPr/>
        </p:nvGrpSpPr>
        <p:grpSpPr>
          <a:xfrm>
            <a:off x="6860485" y="1670050"/>
            <a:ext cx="592651" cy="1142904"/>
            <a:chOff x="5994464" y="2185512"/>
            <a:chExt cx="942754" cy="1962341"/>
          </a:xfrm>
        </p:grpSpPr>
        <p:cxnSp>
          <p:nvCxnSpPr>
            <p:cNvPr id="20" name="直線コネクタ 19"/>
            <p:cNvCxnSpPr/>
            <p:nvPr/>
          </p:nvCxnSpPr>
          <p:spPr>
            <a:xfrm>
              <a:off x="6937218" y="2204864"/>
              <a:ext cx="0" cy="1942989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/>
            <p:cNvCxnSpPr/>
            <p:nvPr/>
          </p:nvCxnSpPr>
          <p:spPr>
            <a:xfrm>
              <a:off x="5994464" y="2185512"/>
              <a:ext cx="930727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1" name="正方形/長方形 120"/>
          <p:cNvSpPr/>
          <p:nvPr/>
        </p:nvSpPr>
        <p:spPr>
          <a:xfrm>
            <a:off x="6909481" y="2417583"/>
            <a:ext cx="4192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+mn-ea"/>
              </a:rPr>
              <a:t>θ</a:t>
            </a:r>
            <a:endParaRPr lang="ja-JP" altLang="en-US" sz="2000" dirty="0">
              <a:latin typeface="+mn-ea"/>
            </a:endParaRPr>
          </a:p>
        </p:txBody>
      </p:sp>
      <p:grpSp>
        <p:nvGrpSpPr>
          <p:cNvPr id="127" name="グループ化 126"/>
          <p:cNvGrpSpPr/>
          <p:nvPr/>
        </p:nvGrpSpPr>
        <p:grpSpPr>
          <a:xfrm>
            <a:off x="187667" y="1339995"/>
            <a:ext cx="4515423" cy="524428"/>
            <a:chOff x="160337" y="1230897"/>
            <a:chExt cx="4515423" cy="524428"/>
          </a:xfrm>
        </p:grpSpPr>
        <p:sp>
          <p:nvSpPr>
            <p:cNvPr id="129" name="正方形/長方形 128"/>
            <p:cNvSpPr/>
            <p:nvPr/>
          </p:nvSpPr>
          <p:spPr>
            <a:xfrm>
              <a:off x="160337" y="1293660"/>
              <a:ext cx="451542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０</a:t>
              </a:r>
              <a:r>
                <a:rPr lang="en-US" altLang="ja-JP" sz="2400" dirty="0"/>
                <a:t> </a:t>
              </a:r>
              <a:r>
                <a:rPr lang="ja-JP" altLang="en-US" sz="2400" dirty="0"/>
                <a:t>＜</a:t>
              </a:r>
              <a:r>
                <a:rPr lang="en-US" altLang="ja-JP" sz="2400" dirty="0">
                  <a:latin typeface="+mn-ea"/>
                </a:rPr>
                <a:t>θ</a:t>
              </a:r>
              <a:r>
                <a:rPr lang="ja-JP" altLang="en-US" sz="2400" dirty="0"/>
                <a:t>＜９０ のときの</a:t>
              </a:r>
              <a:r>
                <a:rPr lang="en-US" altLang="ja-JP" sz="2400" dirty="0">
                  <a:latin typeface="+mn-ea"/>
                </a:rPr>
                <a:t>θ</a:t>
              </a:r>
              <a:r>
                <a:rPr lang="ja-JP" altLang="en-US" sz="2400" dirty="0"/>
                <a:t>の三角比</a:t>
              </a:r>
            </a:p>
          </p:txBody>
        </p:sp>
        <p:sp>
          <p:nvSpPr>
            <p:cNvPr id="131" name="正方形/長方形 130"/>
            <p:cNvSpPr/>
            <p:nvPr/>
          </p:nvSpPr>
          <p:spPr>
            <a:xfrm>
              <a:off x="337169" y="1249855"/>
              <a:ext cx="36396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>
                  <a:solidFill>
                    <a:prstClr val="black"/>
                  </a:solidFill>
                </a:rPr>
                <a:t>°</a:t>
              </a:r>
              <a:endParaRPr lang="ja-JP" altLang="en-US" sz="2400" dirty="0"/>
            </a:p>
          </p:txBody>
        </p:sp>
        <p:sp>
          <p:nvSpPr>
            <p:cNvPr id="132" name="正方形/長方形 131"/>
            <p:cNvSpPr/>
            <p:nvPr/>
          </p:nvSpPr>
          <p:spPr>
            <a:xfrm>
              <a:off x="1748966" y="1230897"/>
              <a:ext cx="36396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>
                  <a:solidFill>
                    <a:prstClr val="black"/>
                  </a:solidFill>
                </a:rPr>
                <a:t>°</a:t>
              </a:r>
              <a:endParaRPr lang="ja-JP" altLang="en-US" sz="2400" dirty="0"/>
            </a:p>
          </p:txBody>
        </p:sp>
      </p:grpSp>
      <p:sp>
        <p:nvSpPr>
          <p:cNvPr id="133" name="正方形/長方形 132"/>
          <p:cNvSpPr/>
          <p:nvPr/>
        </p:nvSpPr>
        <p:spPr>
          <a:xfrm>
            <a:off x="107504" y="1932535"/>
            <a:ext cx="10539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err="1"/>
              <a:t>sin</a:t>
            </a:r>
            <a:r>
              <a:rPr lang="en-US" altLang="ja-JP" sz="2400" dirty="0" err="1">
                <a:latin typeface="+mn-ea"/>
              </a:rPr>
              <a:t>θ</a:t>
            </a:r>
            <a:endParaRPr lang="ja-JP" altLang="en-US" sz="2400" dirty="0">
              <a:latin typeface="+mn-ea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720734" y="1921744"/>
            <a:ext cx="925894" cy="461665"/>
            <a:chOff x="1154857" y="2196452"/>
            <a:chExt cx="925894" cy="461665"/>
          </a:xfrm>
        </p:grpSpPr>
        <p:sp>
          <p:nvSpPr>
            <p:cNvPr id="35" name="正方形/長方形 34"/>
            <p:cNvSpPr/>
            <p:nvPr/>
          </p:nvSpPr>
          <p:spPr>
            <a:xfrm>
              <a:off x="1154857" y="2196452"/>
              <a:ext cx="56603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＝</a:t>
              </a:r>
              <a:endParaRPr lang="ja-JP" altLang="en-US" sz="2400" dirty="0">
                <a:latin typeface="+mn-ea"/>
              </a:endParaRPr>
            </a:p>
          </p:txBody>
        </p:sp>
        <p:cxnSp>
          <p:nvCxnSpPr>
            <p:cNvPr id="36" name="直線コネクタ 35"/>
            <p:cNvCxnSpPr/>
            <p:nvPr/>
          </p:nvCxnSpPr>
          <p:spPr bwMode="auto">
            <a:xfrm>
              <a:off x="1571153" y="2441711"/>
              <a:ext cx="50959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正方形/長方形 41"/>
          <p:cNvSpPr/>
          <p:nvPr/>
        </p:nvSpPr>
        <p:spPr>
          <a:xfrm>
            <a:off x="1838549" y="1927228"/>
            <a:ext cx="10539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err="1"/>
              <a:t>cos</a:t>
            </a:r>
            <a:r>
              <a:rPr lang="en-US" altLang="ja-JP" sz="2400" dirty="0" err="1">
                <a:latin typeface="+mn-ea"/>
              </a:rPr>
              <a:t>θ</a:t>
            </a:r>
            <a:endParaRPr lang="ja-JP" altLang="en-US" sz="2400" dirty="0">
              <a:latin typeface="+mn-ea"/>
            </a:endParaRPr>
          </a:p>
        </p:txBody>
      </p:sp>
      <p:grpSp>
        <p:nvGrpSpPr>
          <p:cNvPr id="43" name="グループ化 42"/>
          <p:cNvGrpSpPr/>
          <p:nvPr/>
        </p:nvGrpSpPr>
        <p:grpSpPr>
          <a:xfrm>
            <a:off x="2483661" y="1911927"/>
            <a:ext cx="923675" cy="461665"/>
            <a:chOff x="1154857" y="2196452"/>
            <a:chExt cx="923675" cy="461665"/>
          </a:xfrm>
        </p:grpSpPr>
        <p:sp>
          <p:nvSpPr>
            <p:cNvPr id="44" name="正方形/長方形 43"/>
            <p:cNvSpPr/>
            <p:nvPr/>
          </p:nvSpPr>
          <p:spPr>
            <a:xfrm>
              <a:off x="1154857" y="2196452"/>
              <a:ext cx="56603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＝</a:t>
              </a:r>
              <a:endParaRPr lang="ja-JP" altLang="en-US" sz="2400" dirty="0">
                <a:latin typeface="+mn-ea"/>
              </a:endParaRPr>
            </a:p>
          </p:txBody>
        </p:sp>
        <p:cxnSp>
          <p:nvCxnSpPr>
            <p:cNvPr id="45" name="直線コネクタ 44"/>
            <p:cNvCxnSpPr/>
            <p:nvPr/>
          </p:nvCxnSpPr>
          <p:spPr bwMode="auto">
            <a:xfrm>
              <a:off x="1568934" y="2453664"/>
              <a:ext cx="50959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正方形/長方形 48"/>
          <p:cNvSpPr/>
          <p:nvPr/>
        </p:nvSpPr>
        <p:spPr>
          <a:xfrm>
            <a:off x="3611755" y="1921857"/>
            <a:ext cx="10539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err="1"/>
              <a:t>tan</a:t>
            </a:r>
            <a:r>
              <a:rPr lang="en-US" altLang="ja-JP" sz="2400" dirty="0" err="1">
                <a:latin typeface="+mn-ea"/>
              </a:rPr>
              <a:t>θ</a:t>
            </a:r>
            <a:endParaRPr lang="ja-JP" altLang="en-US" sz="2400" dirty="0">
              <a:latin typeface="+mn-ea"/>
            </a:endParaRPr>
          </a:p>
        </p:txBody>
      </p:sp>
      <p:grpSp>
        <p:nvGrpSpPr>
          <p:cNvPr id="50" name="グループ化 49"/>
          <p:cNvGrpSpPr/>
          <p:nvPr/>
        </p:nvGrpSpPr>
        <p:grpSpPr>
          <a:xfrm>
            <a:off x="4293762" y="1898808"/>
            <a:ext cx="905321" cy="461665"/>
            <a:chOff x="1154857" y="2196452"/>
            <a:chExt cx="905321" cy="461665"/>
          </a:xfrm>
        </p:grpSpPr>
        <p:sp>
          <p:nvSpPr>
            <p:cNvPr id="51" name="正方形/長方形 50"/>
            <p:cNvSpPr/>
            <p:nvPr/>
          </p:nvSpPr>
          <p:spPr>
            <a:xfrm>
              <a:off x="1154857" y="2196452"/>
              <a:ext cx="56603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＝</a:t>
              </a:r>
              <a:endParaRPr lang="ja-JP" altLang="en-US" sz="2400" dirty="0">
                <a:latin typeface="+mn-ea"/>
              </a:endParaRPr>
            </a:p>
          </p:txBody>
        </p:sp>
        <p:cxnSp>
          <p:nvCxnSpPr>
            <p:cNvPr id="52" name="直線コネクタ 51"/>
            <p:cNvCxnSpPr/>
            <p:nvPr/>
          </p:nvCxnSpPr>
          <p:spPr bwMode="auto">
            <a:xfrm>
              <a:off x="1550580" y="2453288"/>
              <a:ext cx="50959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16115F7-2804-FBBC-ACE9-025401A7C2ED}"/>
              </a:ext>
            </a:extLst>
          </p:cNvPr>
          <p:cNvSpPr/>
          <p:nvPr/>
        </p:nvSpPr>
        <p:spPr>
          <a:xfrm>
            <a:off x="174421" y="852214"/>
            <a:ext cx="17002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定義しよう。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3D9B1F6-5775-79AD-1D5C-0D24C5C58265}"/>
              </a:ext>
            </a:extLst>
          </p:cNvPr>
          <p:cNvGrpSpPr/>
          <p:nvPr/>
        </p:nvGrpSpPr>
        <p:grpSpPr>
          <a:xfrm>
            <a:off x="160338" y="444127"/>
            <a:ext cx="5268572" cy="596414"/>
            <a:chOff x="1209380" y="48895"/>
            <a:chExt cx="5268572" cy="596414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9CC0E684-0F0D-5EA8-1AA9-19B94EC02BB7}"/>
                </a:ext>
              </a:extLst>
            </p:cNvPr>
            <p:cNvSpPr/>
            <p:nvPr/>
          </p:nvSpPr>
          <p:spPr>
            <a:xfrm>
              <a:off x="1209380" y="110451"/>
              <a:ext cx="526857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角の範囲を０ 以上１８０ 以下に広げて、</a:t>
              </a: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0975030F-CD7C-9FE8-877D-663E4984BF59}"/>
                </a:ext>
              </a:extLst>
            </p:cNvPr>
            <p:cNvSpPr/>
            <p:nvPr/>
          </p:nvSpPr>
          <p:spPr>
            <a:xfrm>
              <a:off x="2859295" y="60534"/>
              <a:ext cx="363969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3200" dirty="0">
                  <a:solidFill>
                    <a:prstClr val="black"/>
                  </a:solidFill>
                </a:rPr>
                <a:t>°</a:t>
              </a:r>
              <a:endParaRPr lang="ja-JP" altLang="en-US" dirty="0"/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1156000A-EF96-183D-A896-D7C69B27DFBA}"/>
                </a:ext>
              </a:extLst>
            </p:cNvPr>
            <p:cNvSpPr/>
            <p:nvPr/>
          </p:nvSpPr>
          <p:spPr>
            <a:xfrm>
              <a:off x="4168604" y="48895"/>
              <a:ext cx="363969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3200" dirty="0">
                  <a:solidFill>
                    <a:prstClr val="black"/>
                  </a:solidFill>
                </a:rPr>
                <a:t>°</a:t>
              </a:r>
              <a:endParaRPr lang="ja-JP" altLang="en-US" dirty="0"/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24EFFDB4-CAB5-6551-A8F0-17256C3CE336}"/>
              </a:ext>
            </a:extLst>
          </p:cNvPr>
          <p:cNvGrpSpPr>
            <a:grpSpLocks/>
          </p:cNvGrpSpPr>
          <p:nvPr/>
        </p:nvGrpSpPr>
        <p:grpSpPr bwMode="auto">
          <a:xfrm>
            <a:off x="160338" y="42447"/>
            <a:ext cx="6623603" cy="461665"/>
            <a:chOff x="224881" y="2781938"/>
            <a:chExt cx="4854599" cy="460743"/>
          </a:xfrm>
        </p:grpSpPr>
        <p:sp>
          <p:nvSpPr>
            <p:cNvPr id="10" name="フローチャート : 磁気ディスク 263">
              <a:extLst>
                <a:ext uri="{FF2B5EF4-FFF2-40B4-BE49-F238E27FC236}">
                  <a16:creationId xmlns:a16="http://schemas.microsoft.com/office/drawing/2014/main" id="{FA9ECAE1-BF2F-FACD-CDF7-67DDB92C0351}"/>
                </a:ext>
              </a:extLst>
            </p:cNvPr>
            <p:cNvSpPr/>
            <p:nvPr/>
          </p:nvSpPr>
          <p:spPr>
            <a:xfrm>
              <a:off x="224881" y="2858408"/>
              <a:ext cx="214302" cy="359642"/>
            </a:xfrm>
            <a:prstGeom prst="flowChartMagneticDisk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 dirty="0"/>
            </a:p>
          </p:txBody>
        </p:sp>
        <p:sp>
          <p:nvSpPr>
            <p:cNvPr id="11" name="Text Box 5">
              <a:extLst>
                <a:ext uri="{FF2B5EF4-FFF2-40B4-BE49-F238E27FC236}">
                  <a16:creationId xmlns:a16="http://schemas.microsoft.com/office/drawing/2014/main" id="{F909E47B-42A9-A02E-66CB-F21F3DEC6B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4213" y="2781938"/>
              <a:ext cx="4565267" cy="4607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  <a:ea typeface="+mn-ea"/>
                </a:rPr>
                <a:t>０</a:t>
              </a:r>
              <a:r>
                <a:rPr lang="en-US" altLang="ja-JP" sz="2400" dirty="0">
                  <a:latin typeface="+mn-ea"/>
                  <a:ea typeface="+mn-ea"/>
                </a:rPr>
                <a:t>°</a:t>
              </a:r>
              <a:r>
                <a:rPr lang="en-US" altLang="ja-JP" sz="2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≦</a:t>
              </a:r>
              <a:r>
                <a:rPr lang="en-US" altLang="ja-JP" sz="2400" i="1" dirty="0">
                  <a:latin typeface="+mn-ea"/>
                  <a:ea typeface="+mn-ea"/>
                </a:rPr>
                <a:t>θ</a:t>
              </a:r>
              <a:r>
                <a:rPr lang="en-US" altLang="ja-JP" sz="2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≦</a:t>
              </a:r>
              <a:r>
                <a:rPr lang="ja-JP" altLang="en-US" sz="2400" dirty="0"/>
                <a:t>１８０</a:t>
              </a:r>
              <a:r>
                <a:rPr lang="en-US" altLang="ja-JP" sz="2400" dirty="0"/>
                <a:t>°</a:t>
              </a:r>
              <a:r>
                <a:rPr lang="ja-JP" altLang="en-US" sz="2400" dirty="0"/>
                <a:t>の</a:t>
              </a:r>
              <a:r>
                <a:rPr lang="ja-JP" altLang="en-US" sz="2400" dirty="0">
                  <a:latin typeface="+mn-ea"/>
                  <a:ea typeface="+mn-ea"/>
                </a:rPr>
                <a:t>三角比について調べよう。</a:t>
              </a:r>
              <a:endParaRPr lang="en-US" altLang="ja-JP" sz="2400" dirty="0">
                <a:latin typeface="+mn-ea"/>
                <a:ea typeface="+mn-ea"/>
              </a:endParaRPr>
            </a:p>
          </p:txBody>
        </p:sp>
      </p:grp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EFF1C41-2A7E-51B9-DB3D-78D305FD5401}"/>
              </a:ext>
            </a:extLst>
          </p:cNvPr>
          <p:cNvSpPr/>
          <p:nvPr/>
        </p:nvSpPr>
        <p:spPr>
          <a:xfrm>
            <a:off x="5279239" y="491302"/>
            <a:ext cx="31398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鈍角を含めた三角比を</a:t>
            </a: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039199ED-9707-7460-3729-4D2C2621FA62}"/>
              </a:ext>
            </a:extLst>
          </p:cNvPr>
          <p:cNvGrpSpPr/>
          <p:nvPr/>
        </p:nvGrpSpPr>
        <p:grpSpPr>
          <a:xfrm>
            <a:off x="4640025" y="2106608"/>
            <a:ext cx="419206" cy="412934"/>
            <a:chOff x="4603386" y="3092665"/>
            <a:chExt cx="419206" cy="412934"/>
          </a:xfrm>
        </p:grpSpPr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5DAD185C-53B5-0DD3-49E2-D7903BE26255}"/>
                </a:ext>
              </a:extLst>
            </p:cNvPr>
            <p:cNvSpPr/>
            <p:nvPr/>
          </p:nvSpPr>
          <p:spPr>
            <a:xfrm>
              <a:off x="4732691" y="3191758"/>
              <a:ext cx="264098" cy="264098"/>
            </a:xfrm>
            <a:prstGeom prst="rect">
              <a:avLst/>
            </a:prstGeom>
            <a:solidFill>
              <a:srgbClr val="00B0F0">
                <a:alpha val="36000"/>
              </a:srgb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919E86BA-6BE3-E457-86C3-65CF14E8F124}"/>
                </a:ext>
              </a:extLst>
            </p:cNvPr>
            <p:cNvSpPr/>
            <p:nvPr/>
          </p:nvSpPr>
          <p:spPr>
            <a:xfrm>
              <a:off x="4603386" y="3092665"/>
              <a:ext cx="419206" cy="41293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</a:p>
          </p:txBody>
        </p:sp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3D1C7E11-0E16-B3CD-D772-0B457ED2B913}"/>
              </a:ext>
            </a:extLst>
          </p:cNvPr>
          <p:cNvGrpSpPr/>
          <p:nvPr/>
        </p:nvGrpSpPr>
        <p:grpSpPr>
          <a:xfrm>
            <a:off x="4666932" y="1732566"/>
            <a:ext cx="371199" cy="412934"/>
            <a:chOff x="4336422" y="1952830"/>
            <a:chExt cx="371199" cy="412934"/>
          </a:xfrm>
        </p:grpSpPr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77F482DA-577C-FEF8-1DD3-5F80C441042D}"/>
                </a:ext>
              </a:extLst>
            </p:cNvPr>
            <p:cNvSpPr/>
            <p:nvPr/>
          </p:nvSpPr>
          <p:spPr>
            <a:xfrm>
              <a:off x="4446264" y="2060141"/>
              <a:ext cx="261357" cy="261357"/>
            </a:xfrm>
            <a:prstGeom prst="rect">
              <a:avLst/>
            </a:prstGeom>
            <a:solidFill>
              <a:srgbClr val="FF0000">
                <a:alpha val="3600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A70C36FB-8332-7FAF-81DC-36F1F0F8158F}"/>
                </a:ext>
              </a:extLst>
            </p:cNvPr>
            <p:cNvSpPr/>
            <p:nvPr/>
          </p:nvSpPr>
          <p:spPr>
            <a:xfrm>
              <a:off x="4336422" y="1952830"/>
              <a:ext cx="365963" cy="41293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1DF27D50-E9A6-5AB8-E843-B907ECEBDCD0}"/>
              </a:ext>
            </a:extLst>
          </p:cNvPr>
          <p:cNvGrpSpPr/>
          <p:nvPr/>
        </p:nvGrpSpPr>
        <p:grpSpPr>
          <a:xfrm>
            <a:off x="2879378" y="2118861"/>
            <a:ext cx="471570" cy="412934"/>
            <a:chOff x="3937546" y="3415467"/>
            <a:chExt cx="471570" cy="412934"/>
          </a:xfrm>
        </p:grpSpPr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ADBC81A4-B461-13CB-FA58-2D2B3025E532}"/>
                </a:ext>
              </a:extLst>
            </p:cNvPr>
            <p:cNvSpPr/>
            <p:nvPr/>
          </p:nvSpPr>
          <p:spPr>
            <a:xfrm>
              <a:off x="4059248" y="3514962"/>
              <a:ext cx="261357" cy="261357"/>
            </a:xfrm>
            <a:prstGeom prst="rect">
              <a:avLst/>
            </a:prstGeom>
            <a:solidFill>
              <a:srgbClr val="92D050">
                <a:alpha val="36000"/>
              </a:srgbClr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E9B6357F-247E-48E5-5C7F-7BA3FBA9B849}"/>
                </a:ext>
              </a:extLst>
            </p:cNvPr>
            <p:cNvSpPr/>
            <p:nvPr/>
          </p:nvSpPr>
          <p:spPr>
            <a:xfrm>
              <a:off x="3937546" y="3415467"/>
              <a:ext cx="471570" cy="41293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ｒ</a:t>
              </a:r>
            </a:p>
          </p:txBody>
        </p:sp>
      </p:grp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17A7754E-7522-D77D-69C2-2053498CBE56}"/>
              </a:ext>
            </a:extLst>
          </p:cNvPr>
          <p:cNvGrpSpPr/>
          <p:nvPr/>
        </p:nvGrpSpPr>
        <p:grpSpPr>
          <a:xfrm>
            <a:off x="1118940" y="2113081"/>
            <a:ext cx="471570" cy="412934"/>
            <a:chOff x="3937546" y="3415467"/>
            <a:chExt cx="471570" cy="412934"/>
          </a:xfrm>
        </p:grpSpPr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8688C7E9-B2D7-EC79-CD45-D1AED8F7086F}"/>
                </a:ext>
              </a:extLst>
            </p:cNvPr>
            <p:cNvSpPr/>
            <p:nvPr/>
          </p:nvSpPr>
          <p:spPr>
            <a:xfrm>
              <a:off x="4059248" y="3514962"/>
              <a:ext cx="261357" cy="261357"/>
            </a:xfrm>
            <a:prstGeom prst="rect">
              <a:avLst/>
            </a:prstGeom>
            <a:solidFill>
              <a:srgbClr val="92D050">
                <a:alpha val="36000"/>
              </a:srgbClr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6FE050B4-0298-BEC3-7566-4810AF4145E6}"/>
                </a:ext>
              </a:extLst>
            </p:cNvPr>
            <p:cNvSpPr/>
            <p:nvPr/>
          </p:nvSpPr>
          <p:spPr>
            <a:xfrm>
              <a:off x="3937546" y="3415467"/>
              <a:ext cx="471570" cy="41293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ｒ</a:t>
              </a:r>
            </a:p>
          </p:txBody>
        </p:sp>
      </p:grp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D595C91B-C89F-755A-E4D4-B7BDB3AD7968}"/>
              </a:ext>
            </a:extLst>
          </p:cNvPr>
          <p:cNvGrpSpPr/>
          <p:nvPr/>
        </p:nvGrpSpPr>
        <p:grpSpPr>
          <a:xfrm>
            <a:off x="1129841" y="1759881"/>
            <a:ext cx="371199" cy="412934"/>
            <a:chOff x="4336422" y="1952830"/>
            <a:chExt cx="371199" cy="412934"/>
          </a:xfrm>
        </p:grpSpPr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32E32A38-CCBB-3AD6-42E5-9B51154AF4B9}"/>
                </a:ext>
              </a:extLst>
            </p:cNvPr>
            <p:cNvSpPr/>
            <p:nvPr/>
          </p:nvSpPr>
          <p:spPr>
            <a:xfrm>
              <a:off x="4446264" y="2060141"/>
              <a:ext cx="261357" cy="261357"/>
            </a:xfrm>
            <a:prstGeom prst="rect">
              <a:avLst/>
            </a:prstGeom>
            <a:solidFill>
              <a:srgbClr val="FF0000">
                <a:alpha val="3600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59" name="正方形/長方形 58">
              <a:extLst>
                <a:ext uri="{FF2B5EF4-FFF2-40B4-BE49-F238E27FC236}">
                  <a16:creationId xmlns:a16="http://schemas.microsoft.com/office/drawing/2014/main" id="{CC6975FC-29D3-F630-15F4-B40A1534CEE5}"/>
                </a:ext>
              </a:extLst>
            </p:cNvPr>
            <p:cNvSpPr/>
            <p:nvPr/>
          </p:nvSpPr>
          <p:spPr>
            <a:xfrm>
              <a:off x="4336422" y="1952830"/>
              <a:ext cx="365963" cy="41293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</a:p>
          </p:txBody>
        </p:sp>
      </p:grpSp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6128DE1C-7A06-9B88-D169-F1C66D8AFC4E}"/>
              </a:ext>
            </a:extLst>
          </p:cNvPr>
          <p:cNvGrpSpPr/>
          <p:nvPr/>
        </p:nvGrpSpPr>
        <p:grpSpPr>
          <a:xfrm>
            <a:off x="2863321" y="1766724"/>
            <a:ext cx="419206" cy="412934"/>
            <a:chOff x="4603386" y="3092665"/>
            <a:chExt cx="419206" cy="412934"/>
          </a:xfrm>
        </p:grpSpPr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id="{7F899BE4-0FE5-13EB-AD44-8E8283AD8C7A}"/>
                </a:ext>
              </a:extLst>
            </p:cNvPr>
            <p:cNvSpPr/>
            <p:nvPr/>
          </p:nvSpPr>
          <p:spPr>
            <a:xfrm>
              <a:off x="4732691" y="3191758"/>
              <a:ext cx="264098" cy="264098"/>
            </a:xfrm>
            <a:prstGeom prst="rect">
              <a:avLst/>
            </a:prstGeom>
            <a:solidFill>
              <a:srgbClr val="00B0F0">
                <a:alpha val="36000"/>
              </a:srgb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62" name="正方形/長方形 61">
              <a:extLst>
                <a:ext uri="{FF2B5EF4-FFF2-40B4-BE49-F238E27FC236}">
                  <a16:creationId xmlns:a16="http://schemas.microsoft.com/office/drawing/2014/main" id="{C4DE53D4-2577-78E9-0C83-0AA5B03A18B3}"/>
                </a:ext>
              </a:extLst>
            </p:cNvPr>
            <p:cNvSpPr/>
            <p:nvPr/>
          </p:nvSpPr>
          <p:spPr>
            <a:xfrm>
              <a:off x="4603386" y="3092665"/>
              <a:ext cx="419206" cy="41293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96870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7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3780000">
                                      <p:cBhvr>
                                        <p:cTn id="41" dur="10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4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7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" grpId="0"/>
      <p:bldP spid="121" grpId="0"/>
      <p:bldP spid="133" grpId="0"/>
      <p:bldP spid="42" grpId="0"/>
      <p:bldP spid="49" grpId="0"/>
      <p:bldP spid="2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52851F-3063-165D-7F68-E040CA228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円弧 110">
            <a:extLst>
              <a:ext uri="{FF2B5EF4-FFF2-40B4-BE49-F238E27FC236}">
                <a16:creationId xmlns:a16="http://schemas.microsoft.com/office/drawing/2014/main" id="{A88BD3CD-848B-F483-C687-93698B00707A}"/>
              </a:ext>
            </a:extLst>
          </p:cNvPr>
          <p:cNvSpPr/>
          <p:nvPr/>
        </p:nvSpPr>
        <p:spPr>
          <a:xfrm>
            <a:off x="6562971" y="2578593"/>
            <a:ext cx="531315" cy="520160"/>
          </a:xfrm>
          <a:prstGeom prst="arc">
            <a:avLst>
              <a:gd name="adj1" fmla="val 17808874"/>
              <a:gd name="adj2" fmla="val 21592303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sz="2400" dirty="0"/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ECE35BC9-5351-A580-C07D-41A44752CAA9}"/>
              </a:ext>
            </a:extLst>
          </p:cNvPr>
          <p:cNvGrpSpPr/>
          <p:nvPr/>
        </p:nvGrpSpPr>
        <p:grpSpPr>
          <a:xfrm>
            <a:off x="6809656" y="1602180"/>
            <a:ext cx="642666" cy="1229628"/>
            <a:chOff x="7793243" y="1435220"/>
            <a:chExt cx="642666" cy="1229628"/>
          </a:xfrm>
        </p:grpSpPr>
        <p:sp>
          <p:nvSpPr>
            <p:cNvPr id="122" name="直角三角形 121">
              <a:extLst>
                <a:ext uri="{FF2B5EF4-FFF2-40B4-BE49-F238E27FC236}">
                  <a16:creationId xmlns:a16="http://schemas.microsoft.com/office/drawing/2014/main" id="{E5DC470F-5946-DECC-9142-CBA09B2CB6FD}"/>
                </a:ext>
              </a:extLst>
            </p:cNvPr>
            <p:cNvSpPr/>
            <p:nvPr/>
          </p:nvSpPr>
          <p:spPr>
            <a:xfrm flipH="1">
              <a:off x="7793243" y="1435220"/>
              <a:ext cx="641837" cy="1229628"/>
            </a:xfrm>
            <a:prstGeom prst="rtTriangle">
              <a:avLst/>
            </a:prstGeom>
            <a:solidFill>
              <a:srgbClr val="FFC000">
                <a:alpha val="3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31" name="グループ化 30">
              <a:extLst>
                <a:ext uri="{FF2B5EF4-FFF2-40B4-BE49-F238E27FC236}">
                  <a16:creationId xmlns:a16="http://schemas.microsoft.com/office/drawing/2014/main" id="{F1A1CDBA-CA37-8B5F-A729-74ADCCBB8F46}"/>
                </a:ext>
              </a:extLst>
            </p:cNvPr>
            <p:cNvGrpSpPr/>
            <p:nvPr/>
          </p:nvGrpSpPr>
          <p:grpSpPr>
            <a:xfrm>
              <a:off x="8285499" y="2522910"/>
              <a:ext cx="150410" cy="127742"/>
              <a:chOff x="8811084" y="1641957"/>
              <a:chExt cx="270886" cy="230061"/>
            </a:xfrm>
          </p:grpSpPr>
          <p:cxnSp>
            <p:nvCxnSpPr>
              <p:cNvPr id="124" name="直線コネクタ 123">
                <a:extLst>
                  <a:ext uri="{FF2B5EF4-FFF2-40B4-BE49-F238E27FC236}">
                    <a16:creationId xmlns:a16="http://schemas.microsoft.com/office/drawing/2014/main" id="{D63A5F8F-C3B7-1F33-DA45-DB25633E4EC0}"/>
                  </a:ext>
                </a:extLst>
              </p:cNvPr>
              <p:cNvCxnSpPr/>
              <p:nvPr/>
            </p:nvCxnSpPr>
            <p:spPr>
              <a:xfrm>
                <a:off x="8817499" y="1642778"/>
                <a:ext cx="264471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直線コネクタ 124">
                <a:extLst>
                  <a:ext uri="{FF2B5EF4-FFF2-40B4-BE49-F238E27FC236}">
                    <a16:creationId xmlns:a16="http://schemas.microsoft.com/office/drawing/2014/main" id="{11EF562E-8973-D892-38D3-2F2CC15A58C7}"/>
                  </a:ext>
                </a:extLst>
              </p:cNvPr>
              <p:cNvCxnSpPr/>
              <p:nvPr/>
            </p:nvCxnSpPr>
            <p:spPr>
              <a:xfrm flipV="1">
                <a:off x="8811084" y="1641957"/>
                <a:ext cx="0" cy="2300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EA27301C-419B-E1CD-C0E7-E635E43EDE89}"/>
              </a:ext>
            </a:extLst>
          </p:cNvPr>
          <p:cNvGrpSpPr/>
          <p:nvPr/>
        </p:nvGrpSpPr>
        <p:grpSpPr>
          <a:xfrm>
            <a:off x="7241890" y="2812857"/>
            <a:ext cx="419206" cy="376065"/>
            <a:chOff x="5428910" y="3866808"/>
            <a:chExt cx="419206" cy="376065"/>
          </a:xfrm>
        </p:grpSpPr>
        <p:sp>
          <p:nvSpPr>
            <p:cNvPr id="15" name="正方形/長方形 14">
              <a:extLst>
                <a:ext uri="{FF2B5EF4-FFF2-40B4-BE49-F238E27FC236}">
                  <a16:creationId xmlns:a16="http://schemas.microsoft.com/office/drawing/2014/main" id="{E9DBFD84-6F39-0470-25BD-637FEDC5C39B}"/>
                </a:ext>
              </a:extLst>
            </p:cNvPr>
            <p:cNvSpPr/>
            <p:nvPr/>
          </p:nvSpPr>
          <p:spPr>
            <a:xfrm>
              <a:off x="5523245" y="3968867"/>
              <a:ext cx="242483" cy="242483"/>
            </a:xfrm>
            <a:prstGeom prst="rect">
              <a:avLst/>
            </a:prstGeom>
            <a:solidFill>
              <a:srgbClr val="00B0F0">
                <a:alpha val="36000"/>
              </a:srgb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4" name="正方形/長方形 93">
              <a:extLst>
                <a:ext uri="{FF2B5EF4-FFF2-40B4-BE49-F238E27FC236}">
                  <a16:creationId xmlns:a16="http://schemas.microsoft.com/office/drawing/2014/main" id="{327C1EA0-68CC-788A-99DE-36E9B8F5DFA1}"/>
                </a:ext>
              </a:extLst>
            </p:cNvPr>
            <p:cNvSpPr/>
            <p:nvPr/>
          </p:nvSpPr>
          <p:spPr>
            <a:xfrm>
              <a:off x="5428910" y="3866808"/>
              <a:ext cx="419206" cy="3760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</a:p>
          </p:txBody>
        </p:sp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9275EA70-836D-ABE0-C81A-F382ADEAFD54}"/>
              </a:ext>
            </a:extLst>
          </p:cNvPr>
          <p:cNvGrpSpPr/>
          <p:nvPr/>
        </p:nvGrpSpPr>
        <p:grpSpPr>
          <a:xfrm>
            <a:off x="6449729" y="1436662"/>
            <a:ext cx="365963" cy="376065"/>
            <a:chOff x="4343163" y="1937390"/>
            <a:chExt cx="365963" cy="376065"/>
          </a:xfrm>
        </p:grpSpPr>
        <p:sp>
          <p:nvSpPr>
            <p:cNvPr id="13" name="正方形/長方形 12">
              <a:extLst>
                <a:ext uri="{FF2B5EF4-FFF2-40B4-BE49-F238E27FC236}">
                  <a16:creationId xmlns:a16="http://schemas.microsoft.com/office/drawing/2014/main" id="{7ADA6B72-EDDB-48A6-E667-94629A2B3936}"/>
                </a:ext>
              </a:extLst>
            </p:cNvPr>
            <p:cNvSpPr/>
            <p:nvPr/>
          </p:nvSpPr>
          <p:spPr>
            <a:xfrm>
              <a:off x="4446264" y="2060141"/>
              <a:ext cx="242483" cy="242483"/>
            </a:xfrm>
            <a:prstGeom prst="rect">
              <a:avLst/>
            </a:prstGeom>
            <a:solidFill>
              <a:srgbClr val="FF0000">
                <a:alpha val="3600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7" name="正方形/長方形 96">
              <a:extLst>
                <a:ext uri="{FF2B5EF4-FFF2-40B4-BE49-F238E27FC236}">
                  <a16:creationId xmlns:a16="http://schemas.microsoft.com/office/drawing/2014/main" id="{CFF996D1-D6C5-1C95-53A8-DC3C4047E257}"/>
                </a:ext>
              </a:extLst>
            </p:cNvPr>
            <p:cNvSpPr/>
            <p:nvPr/>
          </p:nvSpPr>
          <p:spPr>
            <a:xfrm>
              <a:off x="4343163" y="1937390"/>
              <a:ext cx="365963" cy="3760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</a:p>
          </p:txBody>
        </p:sp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15C39B65-389D-747F-2614-49A92C2FF254}"/>
              </a:ext>
            </a:extLst>
          </p:cNvPr>
          <p:cNvGrpSpPr/>
          <p:nvPr/>
        </p:nvGrpSpPr>
        <p:grpSpPr>
          <a:xfrm>
            <a:off x="6783942" y="1936597"/>
            <a:ext cx="471570" cy="376065"/>
            <a:chOff x="4290360" y="3606656"/>
            <a:chExt cx="471570" cy="376065"/>
          </a:xfrm>
        </p:grpSpPr>
        <p:sp>
          <p:nvSpPr>
            <p:cNvPr id="16" name="正方形/長方形 15">
              <a:extLst>
                <a:ext uri="{FF2B5EF4-FFF2-40B4-BE49-F238E27FC236}">
                  <a16:creationId xmlns:a16="http://schemas.microsoft.com/office/drawing/2014/main" id="{CF3F3A9E-6722-BB09-171E-B6ED2FC1B65F}"/>
                </a:ext>
              </a:extLst>
            </p:cNvPr>
            <p:cNvSpPr/>
            <p:nvPr/>
          </p:nvSpPr>
          <p:spPr>
            <a:xfrm>
              <a:off x="4386457" y="3684309"/>
              <a:ext cx="242483" cy="242483"/>
            </a:xfrm>
            <a:prstGeom prst="rect">
              <a:avLst/>
            </a:prstGeom>
            <a:solidFill>
              <a:srgbClr val="92D050">
                <a:alpha val="36000"/>
              </a:srgbClr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5FA06037-DA9A-436D-AACF-CBAD16E70D57}"/>
                </a:ext>
              </a:extLst>
            </p:cNvPr>
            <p:cNvSpPr/>
            <p:nvPr/>
          </p:nvSpPr>
          <p:spPr>
            <a:xfrm>
              <a:off x="4290360" y="3606656"/>
              <a:ext cx="471570" cy="3760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ｒ</a:t>
              </a:r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204A0DC5-712C-6FA5-8342-608DB8D4767C}"/>
              </a:ext>
            </a:extLst>
          </p:cNvPr>
          <p:cNvGrpSpPr/>
          <p:nvPr/>
        </p:nvGrpSpPr>
        <p:grpSpPr>
          <a:xfrm>
            <a:off x="5100379" y="909683"/>
            <a:ext cx="3577171" cy="3276996"/>
            <a:chOff x="3191006" y="998434"/>
            <a:chExt cx="5822892" cy="5334269"/>
          </a:xfrm>
        </p:grpSpPr>
        <p:cxnSp>
          <p:nvCxnSpPr>
            <p:cNvPr id="5" name="直線矢印コネクタ 4">
              <a:extLst>
                <a:ext uri="{FF2B5EF4-FFF2-40B4-BE49-F238E27FC236}">
                  <a16:creationId xmlns:a16="http://schemas.microsoft.com/office/drawing/2014/main" id="{46478DB4-A1EC-A865-A8D9-171A592A8646}"/>
                </a:ext>
              </a:extLst>
            </p:cNvPr>
            <p:cNvCxnSpPr/>
            <p:nvPr/>
          </p:nvCxnSpPr>
          <p:spPr>
            <a:xfrm>
              <a:off x="3191006" y="4136723"/>
              <a:ext cx="570147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線矢印コネクタ 88">
              <a:extLst>
                <a:ext uri="{FF2B5EF4-FFF2-40B4-BE49-F238E27FC236}">
                  <a16:creationId xmlns:a16="http://schemas.microsoft.com/office/drawing/2014/main" id="{CBD76FB3-5340-2363-A2D7-E8D529727DF4}"/>
                </a:ext>
              </a:extLst>
            </p:cNvPr>
            <p:cNvCxnSpPr/>
            <p:nvPr/>
          </p:nvCxnSpPr>
          <p:spPr>
            <a:xfrm flipV="1">
              <a:off x="5999803" y="1280001"/>
              <a:ext cx="0" cy="358662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パイ 13">
              <a:extLst>
                <a:ext uri="{FF2B5EF4-FFF2-40B4-BE49-F238E27FC236}">
                  <a16:creationId xmlns:a16="http://schemas.microsoft.com/office/drawing/2014/main" id="{D984CAF4-CBD0-0358-1727-6DB9F5F70C5D}"/>
                </a:ext>
              </a:extLst>
            </p:cNvPr>
            <p:cNvSpPr/>
            <p:nvPr/>
          </p:nvSpPr>
          <p:spPr>
            <a:xfrm>
              <a:off x="3829382" y="1973660"/>
              <a:ext cx="4352305" cy="4359043"/>
            </a:xfrm>
            <a:prstGeom prst="pie">
              <a:avLst>
                <a:gd name="adj1" fmla="val 10794375"/>
                <a:gd name="adj2" fmla="val 215960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>
                <a:solidFill>
                  <a:schemeClr val="tx1"/>
                </a:solidFill>
              </a:endParaRPr>
            </a:p>
          </p:txBody>
        </p:sp>
        <p:sp>
          <p:nvSpPr>
            <p:cNvPr id="90" name="正方形/長方形 89">
              <a:extLst>
                <a:ext uri="{FF2B5EF4-FFF2-40B4-BE49-F238E27FC236}">
                  <a16:creationId xmlns:a16="http://schemas.microsoft.com/office/drawing/2014/main" id="{ACBD63BB-A3C8-C94E-054C-C3356F273DA4}"/>
                </a:ext>
              </a:extLst>
            </p:cNvPr>
            <p:cNvSpPr/>
            <p:nvPr/>
          </p:nvSpPr>
          <p:spPr>
            <a:xfrm>
              <a:off x="8308177" y="3957067"/>
              <a:ext cx="705721" cy="7514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</a:p>
          </p:txBody>
        </p:sp>
        <p:sp>
          <p:nvSpPr>
            <p:cNvPr id="91" name="正方形/長方形 90">
              <a:extLst>
                <a:ext uri="{FF2B5EF4-FFF2-40B4-BE49-F238E27FC236}">
                  <a16:creationId xmlns:a16="http://schemas.microsoft.com/office/drawing/2014/main" id="{29D0CC70-F4FA-0FDF-F81A-391D90C60BED}"/>
                </a:ext>
              </a:extLst>
            </p:cNvPr>
            <p:cNvSpPr/>
            <p:nvPr/>
          </p:nvSpPr>
          <p:spPr>
            <a:xfrm>
              <a:off x="5397480" y="998434"/>
              <a:ext cx="619176" cy="7514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</a:p>
          </p:txBody>
        </p:sp>
        <p:sp>
          <p:nvSpPr>
            <p:cNvPr id="105" name="正方形/長方形 104">
              <a:extLst>
                <a:ext uri="{FF2B5EF4-FFF2-40B4-BE49-F238E27FC236}">
                  <a16:creationId xmlns:a16="http://schemas.microsoft.com/office/drawing/2014/main" id="{0AC42CAA-15A4-84D3-E53C-8BB110A40489}"/>
                </a:ext>
              </a:extLst>
            </p:cNvPr>
            <p:cNvSpPr/>
            <p:nvPr/>
          </p:nvSpPr>
          <p:spPr>
            <a:xfrm>
              <a:off x="7804824" y="3968134"/>
              <a:ext cx="521152" cy="7514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r</a:t>
              </a:r>
              <a:endPara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  <p:sp>
          <p:nvSpPr>
            <p:cNvPr id="106" name="正方形/長方形 105">
              <a:extLst>
                <a:ext uri="{FF2B5EF4-FFF2-40B4-BE49-F238E27FC236}">
                  <a16:creationId xmlns:a16="http://schemas.microsoft.com/office/drawing/2014/main" id="{9CB4012B-8E4C-09BC-9A4F-D581E199BAAB}"/>
                </a:ext>
              </a:extLst>
            </p:cNvPr>
            <p:cNvSpPr/>
            <p:nvPr/>
          </p:nvSpPr>
          <p:spPr>
            <a:xfrm>
              <a:off x="3351676" y="3968134"/>
              <a:ext cx="997961" cy="7514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>
                  <a:latin typeface="+mn-ea"/>
                </a:rPr>
                <a:t>-</a:t>
              </a:r>
              <a:r>
                <a:rPr lang="en-US" altLang="ja-JP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r</a:t>
              </a:r>
              <a:endPara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  <p:sp>
          <p:nvSpPr>
            <p:cNvPr id="107" name="正方形/長方形 106">
              <a:extLst>
                <a:ext uri="{FF2B5EF4-FFF2-40B4-BE49-F238E27FC236}">
                  <a16:creationId xmlns:a16="http://schemas.microsoft.com/office/drawing/2014/main" id="{380A832C-2CE3-2EDA-C9C9-98CCB580273A}"/>
                </a:ext>
              </a:extLst>
            </p:cNvPr>
            <p:cNvSpPr/>
            <p:nvPr/>
          </p:nvSpPr>
          <p:spPr>
            <a:xfrm>
              <a:off x="5548883" y="1374181"/>
              <a:ext cx="419205" cy="7514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r</a:t>
              </a:r>
              <a:endPara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  <p:sp>
          <p:nvSpPr>
            <p:cNvPr id="108" name="正方形/長方形 107">
              <a:extLst>
                <a:ext uri="{FF2B5EF4-FFF2-40B4-BE49-F238E27FC236}">
                  <a16:creationId xmlns:a16="http://schemas.microsoft.com/office/drawing/2014/main" id="{FD1C1B4B-9E8C-E264-535D-CB0F96E5EA05}"/>
                </a:ext>
              </a:extLst>
            </p:cNvPr>
            <p:cNvSpPr/>
            <p:nvPr/>
          </p:nvSpPr>
          <p:spPr>
            <a:xfrm>
              <a:off x="8120030" y="3507704"/>
              <a:ext cx="521152" cy="7514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/>
                <a:t>A</a:t>
              </a:r>
              <a:endParaRPr lang="ja-JP" altLang="en-US" sz="2400" dirty="0"/>
            </a:p>
          </p:txBody>
        </p:sp>
        <p:sp>
          <p:nvSpPr>
            <p:cNvPr id="109" name="正方形/長方形 108">
              <a:extLst>
                <a:ext uri="{FF2B5EF4-FFF2-40B4-BE49-F238E27FC236}">
                  <a16:creationId xmlns:a16="http://schemas.microsoft.com/office/drawing/2014/main" id="{AE71E243-4395-BE82-D65B-B7D73A327EAA}"/>
                </a:ext>
              </a:extLst>
            </p:cNvPr>
            <p:cNvSpPr/>
            <p:nvPr/>
          </p:nvSpPr>
          <p:spPr>
            <a:xfrm>
              <a:off x="5518121" y="4033751"/>
              <a:ext cx="761525" cy="7514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/>
                <a:t>O</a:t>
              </a:r>
              <a:endParaRPr lang="ja-JP" altLang="en-US" sz="2400" dirty="0"/>
            </a:p>
          </p:txBody>
        </p:sp>
      </p:grpSp>
      <p:sp>
        <p:nvSpPr>
          <p:cNvPr id="110" name="正方形/長方形 109">
            <a:extLst>
              <a:ext uri="{FF2B5EF4-FFF2-40B4-BE49-F238E27FC236}">
                <a16:creationId xmlns:a16="http://schemas.microsoft.com/office/drawing/2014/main" id="{6767D4F5-9ACE-754D-E178-52A4B6907B14}"/>
              </a:ext>
            </a:extLst>
          </p:cNvPr>
          <p:cNvSpPr/>
          <p:nvPr/>
        </p:nvSpPr>
        <p:spPr>
          <a:xfrm>
            <a:off x="7347517" y="1344309"/>
            <a:ext cx="13673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/>
              <a:t>P</a:t>
            </a:r>
            <a:r>
              <a:rPr lang="ja-JP" altLang="en-US" sz="2400" dirty="0"/>
              <a:t>（</a:t>
            </a:r>
            <a:r>
              <a:rPr lang="ja-JP" altLang="en-US" sz="2400" dirty="0" err="1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400" dirty="0"/>
              <a:t>,</a:t>
            </a:r>
            <a:r>
              <a:rPr lang="ja-JP" altLang="en-US" sz="2400" dirty="0"/>
              <a:t>ｙ）</a:t>
            </a:r>
          </a:p>
        </p:txBody>
      </p:sp>
      <p:grpSp>
        <p:nvGrpSpPr>
          <p:cNvPr id="30" name="グループ化 29">
            <a:extLst>
              <a:ext uri="{FF2B5EF4-FFF2-40B4-BE49-F238E27FC236}">
                <a16:creationId xmlns:a16="http://schemas.microsoft.com/office/drawing/2014/main" id="{48B9829D-0FB0-B87D-0FC8-7388A25E99AD}"/>
              </a:ext>
            </a:extLst>
          </p:cNvPr>
          <p:cNvGrpSpPr/>
          <p:nvPr/>
        </p:nvGrpSpPr>
        <p:grpSpPr>
          <a:xfrm>
            <a:off x="6860485" y="1670050"/>
            <a:ext cx="592651" cy="1142904"/>
            <a:chOff x="5994464" y="2185512"/>
            <a:chExt cx="942754" cy="1962341"/>
          </a:xfrm>
        </p:grpSpPr>
        <p:cxnSp>
          <p:nvCxnSpPr>
            <p:cNvPr id="20" name="直線コネクタ 19">
              <a:extLst>
                <a:ext uri="{FF2B5EF4-FFF2-40B4-BE49-F238E27FC236}">
                  <a16:creationId xmlns:a16="http://schemas.microsoft.com/office/drawing/2014/main" id="{830791AA-9C25-B4F5-5E21-DD7088CCD5FE}"/>
                </a:ext>
              </a:extLst>
            </p:cNvPr>
            <p:cNvCxnSpPr/>
            <p:nvPr/>
          </p:nvCxnSpPr>
          <p:spPr>
            <a:xfrm>
              <a:off x="6937218" y="2204864"/>
              <a:ext cx="0" cy="1942989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直線コネクタ 22">
              <a:extLst>
                <a:ext uri="{FF2B5EF4-FFF2-40B4-BE49-F238E27FC236}">
                  <a16:creationId xmlns:a16="http://schemas.microsoft.com/office/drawing/2014/main" id="{67C68143-F035-72E5-F2EF-4E859ECBCEBE}"/>
                </a:ext>
              </a:extLst>
            </p:cNvPr>
            <p:cNvCxnSpPr/>
            <p:nvPr/>
          </p:nvCxnSpPr>
          <p:spPr>
            <a:xfrm>
              <a:off x="5994464" y="2185512"/>
              <a:ext cx="930727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1" name="正方形/長方形 120">
            <a:extLst>
              <a:ext uri="{FF2B5EF4-FFF2-40B4-BE49-F238E27FC236}">
                <a16:creationId xmlns:a16="http://schemas.microsoft.com/office/drawing/2014/main" id="{76250EDF-E820-E430-4CE6-11CE35B22A7D}"/>
              </a:ext>
            </a:extLst>
          </p:cNvPr>
          <p:cNvSpPr/>
          <p:nvPr/>
        </p:nvSpPr>
        <p:spPr>
          <a:xfrm>
            <a:off x="6909481" y="2417583"/>
            <a:ext cx="4192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+mn-ea"/>
              </a:rPr>
              <a:t>θ</a:t>
            </a:r>
            <a:endParaRPr lang="ja-JP" altLang="en-US" sz="2000" dirty="0">
              <a:latin typeface="+mn-ea"/>
            </a:endParaRPr>
          </a:p>
        </p:txBody>
      </p:sp>
      <p:grpSp>
        <p:nvGrpSpPr>
          <p:cNvPr id="127" name="グループ化 126">
            <a:extLst>
              <a:ext uri="{FF2B5EF4-FFF2-40B4-BE49-F238E27FC236}">
                <a16:creationId xmlns:a16="http://schemas.microsoft.com/office/drawing/2014/main" id="{3D56939F-F349-988E-947E-C01D793B9821}"/>
              </a:ext>
            </a:extLst>
          </p:cNvPr>
          <p:cNvGrpSpPr/>
          <p:nvPr/>
        </p:nvGrpSpPr>
        <p:grpSpPr>
          <a:xfrm>
            <a:off x="187667" y="1358953"/>
            <a:ext cx="4515423" cy="505470"/>
            <a:chOff x="160337" y="1249855"/>
            <a:chExt cx="4515423" cy="505470"/>
          </a:xfrm>
        </p:grpSpPr>
        <p:sp>
          <p:nvSpPr>
            <p:cNvPr id="129" name="正方形/長方形 128">
              <a:extLst>
                <a:ext uri="{FF2B5EF4-FFF2-40B4-BE49-F238E27FC236}">
                  <a16:creationId xmlns:a16="http://schemas.microsoft.com/office/drawing/2014/main" id="{69DA79DE-7698-387E-117C-8184E16278F9}"/>
                </a:ext>
              </a:extLst>
            </p:cNvPr>
            <p:cNvSpPr/>
            <p:nvPr/>
          </p:nvSpPr>
          <p:spPr>
            <a:xfrm>
              <a:off x="160337" y="1293660"/>
              <a:ext cx="451542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０</a:t>
              </a:r>
              <a:r>
                <a:rPr lang="en-US" altLang="ja-JP" sz="2400" dirty="0"/>
                <a:t> </a:t>
              </a:r>
              <a:r>
                <a:rPr lang="ja-JP" altLang="en-US" sz="2400" dirty="0"/>
                <a:t>＜</a:t>
              </a:r>
              <a:r>
                <a:rPr lang="en-US" altLang="ja-JP" sz="2400" dirty="0">
                  <a:latin typeface="+mn-ea"/>
                </a:rPr>
                <a:t>θ</a:t>
              </a:r>
              <a:r>
                <a:rPr lang="ja-JP" altLang="en-US" sz="2400" dirty="0"/>
                <a:t>＜９０ のときの</a:t>
              </a:r>
              <a:r>
                <a:rPr lang="en-US" altLang="ja-JP" sz="2400" dirty="0">
                  <a:latin typeface="+mn-ea"/>
                </a:rPr>
                <a:t>θ</a:t>
              </a:r>
              <a:r>
                <a:rPr lang="ja-JP" altLang="en-US" sz="2400" dirty="0"/>
                <a:t>の三角比</a:t>
              </a:r>
            </a:p>
          </p:txBody>
        </p:sp>
        <p:sp>
          <p:nvSpPr>
            <p:cNvPr id="131" name="正方形/長方形 130">
              <a:extLst>
                <a:ext uri="{FF2B5EF4-FFF2-40B4-BE49-F238E27FC236}">
                  <a16:creationId xmlns:a16="http://schemas.microsoft.com/office/drawing/2014/main" id="{AAEEA6C3-176B-AC16-7C2F-63CE7FA33E7A}"/>
                </a:ext>
              </a:extLst>
            </p:cNvPr>
            <p:cNvSpPr/>
            <p:nvPr/>
          </p:nvSpPr>
          <p:spPr>
            <a:xfrm>
              <a:off x="337169" y="1249855"/>
              <a:ext cx="36396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>
                  <a:solidFill>
                    <a:prstClr val="black"/>
                  </a:solidFill>
                </a:rPr>
                <a:t>°</a:t>
              </a:r>
              <a:endParaRPr lang="ja-JP" altLang="en-US" sz="2400" dirty="0"/>
            </a:p>
          </p:txBody>
        </p:sp>
        <p:sp>
          <p:nvSpPr>
            <p:cNvPr id="132" name="正方形/長方形 131">
              <a:extLst>
                <a:ext uri="{FF2B5EF4-FFF2-40B4-BE49-F238E27FC236}">
                  <a16:creationId xmlns:a16="http://schemas.microsoft.com/office/drawing/2014/main" id="{F722D125-4CAB-A86D-9203-F595CE66E556}"/>
                </a:ext>
              </a:extLst>
            </p:cNvPr>
            <p:cNvSpPr/>
            <p:nvPr/>
          </p:nvSpPr>
          <p:spPr>
            <a:xfrm>
              <a:off x="1758033" y="1267109"/>
              <a:ext cx="36396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>
                  <a:solidFill>
                    <a:prstClr val="black"/>
                  </a:solidFill>
                </a:rPr>
                <a:t>°</a:t>
              </a:r>
              <a:endParaRPr lang="ja-JP" altLang="en-US" sz="2400" dirty="0"/>
            </a:p>
          </p:txBody>
        </p:sp>
      </p:grpSp>
      <p:sp>
        <p:nvSpPr>
          <p:cNvPr id="133" name="正方形/長方形 132">
            <a:extLst>
              <a:ext uri="{FF2B5EF4-FFF2-40B4-BE49-F238E27FC236}">
                <a16:creationId xmlns:a16="http://schemas.microsoft.com/office/drawing/2014/main" id="{12598BEA-3696-26BA-C708-E6703AE11ACD}"/>
              </a:ext>
            </a:extLst>
          </p:cNvPr>
          <p:cNvSpPr/>
          <p:nvPr/>
        </p:nvSpPr>
        <p:spPr>
          <a:xfrm>
            <a:off x="107504" y="1932535"/>
            <a:ext cx="10539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err="1"/>
              <a:t>sin</a:t>
            </a:r>
            <a:r>
              <a:rPr lang="en-US" altLang="ja-JP" sz="2400" dirty="0" err="1">
                <a:latin typeface="+mn-ea"/>
              </a:rPr>
              <a:t>θ</a:t>
            </a:r>
            <a:endParaRPr lang="ja-JP" altLang="en-US" sz="2400" dirty="0">
              <a:latin typeface="+mn-ea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3F107C7F-131D-4011-71E8-CEB0BC075329}"/>
              </a:ext>
            </a:extLst>
          </p:cNvPr>
          <p:cNvGrpSpPr/>
          <p:nvPr/>
        </p:nvGrpSpPr>
        <p:grpSpPr>
          <a:xfrm>
            <a:off x="720734" y="1921744"/>
            <a:ext cx="925894" cy="461665"/>
            <a:chOff x="1154857" y="2196452"/>
            <a:chExt cx="925894" cy="461665"/>
          </a:xfrm>
        </p:grpSpPr>
        <p:sp>
          <p:nvSpPr>
            <p:cNvPr id="35" name="正方形/長方形 34">
              <a:extLst>
                <a:ext uri="{FF2B5EF4-FFF2-40B4-BE49-F238E27FC236}">
                  <a16:creationId xmlns:a16="http://schemas.microsoft.com/office/drawing/2014/main" id="{742D28CA-179B-4867-D98C-7634D6DF0D04}"/>
                </a:ext>
              </a:extLst>
            </p:cNvPr>
            <p:cNvSpPr/>
            <p:nvPr/>
          </p:nvSpPr>
          <p:spPr>
            <a:xfrm>
              <a:off x="1154857" y="2196452"/>
              <a:ext cx="56603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＝</a:t>
              </a:r>
              <a:endParaRPr lang="ja-JP" altLang="en-US" sz="2400" dirty="0">
                <a:latin typeface="+mn-ea"/>
              </a:endParaRPr>
            </a:p>
          </p:txBody>
        </p:sp>
        <p:cxnSp>
          <p:nvCxnSpPr>
            <p:cNvPr id="36" name="直線コネクタ 35">
              <a:extLst>
                <a:ext uri="{FF2B5EF4-FFF2-40B4-BE49-F238E27FC236}">
                  <a16:creationId xmlns:a16="http://schemas.microsoft.com/office/drawing/2014/main" id="{691328C3-850E-2AE0-0488-60720D4B3055}"/>
                </a:ext>
              </a:extLst>
            </p:cNvPr>
            <p:cNvCxnSpPr/>
            <p:nvPr/>
          </p:nvCxnSpPr>
          <p:spPr bwMode="auto">
            <a:xfrm>
              <a:off x="1571153" y="2441711"/>
              <a:ext cx="50959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82AF34A0-C01C-4CB6-0834-5316FC97E039}"/>
              </a:ext>
            </a:extLst>
          </p:cNvPr>
          <p:cNvSpPr/>
          <p:nvPr/>
        </p:nvSpPr>
        <p:spPr>
          <a:xfrm>
            <a:off x="1838549" y="1927228"/>
            <a:ext cx="10539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err="1"/>
              <a:t>cos</a:t>
            </a:r>
            <a:r>
              <a:rPr lang="en-US" altLang="ja-JP" sz="2400" dirty="0" err="1">
                <a:latin typeface="+mn-ea"/>
              </a:rPr>
              <a:t>θ</a:t>
            </a:r>
            <a:endParaRPr lang="ja-JP" altLang="en-US" sz="2400" dirty="0">
              <a:latin typeface="+mn-ea"/>
            </a:endParaRPr>
          </a:p>
        </p:txBody>
      </p:sp>
      <p:grpSp>
        <p:nvGrpSpPr>
          <p:cNvPr id="43" name="グループ化 42">
            <a:extLst>
              <a:ext uri="{FF2B5EF4-FFF2-40B4-BE49-F238E27FC236}">
                <a16:creationId xmlns:a16="http://schemas.microsoft.com/office/drawing/2014/main" id="{93E00E4A-CA7F-F958-86BE-6EFDA557B131}"/>
              </a:ext>
            </a:extLst>
          </p:cNvPr>
          <p:cNvGrpSpPr/>
          <p:nvPr/>
        </p:nvGrpSpPr>
        <p:grpSpPr>
          <a:xfrm>
            <a:off x="2483661" y="1911927"/>
            <a:ext cx="923675" cy="461665"/>
            <a:chOff x="1154857" y="2196452"/>
            <a:chExt cx="923675" cy="461665"/>
          </a:xfrm>
        </p:grpSpPr>
        <p:sp>
          <p:nvSpPr>
            <p:cNvPr id="44" name="正方形/長方形 43">
              <a:extLst>
                <a:ext uri="{FF2B5EF4-FFF2-40B4-BE49-F238E27FC236}">
                  <a16:creationId xmlns:a16="http://schemas.microsoft.com/office/drawing/2014/main" id="{4CD8A1E3-C97F-1D94-72C1-10DAC14F761F}"/>
                </a:ext>
              </a:extLst>
            </p:cNvPr>
            <p:cNvSpPr/>
            <p:nvPr/>
          </p:nvSpPr>
          <p:spPr>
            <a:xfrm>
              <a:off x="1154857" y="2196452"/>
              <a:ext cx="56603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＝</a:t>
              </a:r>
              <a:endParaRPr lang="ja-JP" altLang="en-US" sz="2400" dirty="0">
                <a:latin typeface="+mn-ea"/>
              </a:endParaRPr>
            </a:p>
          </p:txBody>
        </p:sp>
        <p:cxnSp>
          <p:nvCxnSpPr>
            <p:cNvPr id="45" name="直線コネクタ 44">
              <a:extLst>
                <a:ext uri="{FF2B5EF4-FFF2-40B4-BE49-F238E27FC236}">
                  <a16:creationId xmlns:a16="http://schemas.microsoft.com/office/drawing/2014/main" id="{166A136C-56A6-A783-758A-D09ABFB8B155}"/>
                </a:ext>
              </a:extLst>
            </p:cNvPr>
            <p:cNvCxnSpPr/>
            <p:nvPr/>
          </p:nvCxnSpPr>
          <p:spPr bwMode="auto">
            <a:xfrm>
              <a:off x="1568934" y="2453664"/>
              <a:ext cx="50959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A2BE61C5-DFF6-EDD8-228E-63919F248E0F}"/>
              </a:ext>
            </a:extLst>
          </p:cNvPr>
          <p:cNvSpPr/>
          <p:nvPr/>
        </p:nvSpPr>
        <p:spPr>
          <a:xfrm>
            <a:off x="3611755" y="1921857"/>
            <a:ext cx="10539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err="1"/>
              <a:t>tan</a:t>
            </a:r>
            <a:r>
              <a:rPr lang="en-US" altLang="ja-JP" sz="2400" dirty="0" err="1">
                <a:latin typeface="+mn-ea"/>
              </a:rPr>
              <a:t>θ</a:t>
            </a:r>
            <a:endParaRPr lang="ja-JP" altLang="en-US" sz="2400" dirty="0">
              <a:latin typeface="+mn-ea"/>
            </a:endParaRPr>
          </a:p>
        </p:txBody>
      </p: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E61B848C-45A7-5301-C61F-EA55EF52FFCC}"/>
              </a:ext>
            </a:extLst>
          </p:cNvPr>
          <p:cNvGrpSpPr/>
          <p:nvPr/>
        </p:nvGrpSpPr>
        <p:grpSpPr>
          <a:xfrm>
            <a:off x="4293762" y="1898808"/>
            <a:ext cx="905321" cy="461665"/>
            <a:chOff x="1154857" y="2196452"/>
            <a:chExt cx="905321" cy="461665"/>
          </a:xfrm>
        </p:grpSpPr>
        <p:sp>
          <p:nvSpPr>
            <p:cNvPr id="51" name="正方形/長方形 50">
              <a:extLst>
                <a:ext uri="{FF2B5EF4-FFF2-40B4-BE49-F238E27FC236}">
                  <a16:creationId xmlns:a16="http://schemas.microsoft.com/office/drawing/2014/main" id="{9F1C79F0-40B8-73CD-40E3-A379DEA85C7B}"/>
                </a:ext>
              </a:extLst>
            </p:cNvPr>
            <p:cNvSpPr/>
            <p:nvPr/>
          </p:nvSpPr>
          <p:spPr>
            <a:xfrm>
              <a:off x="1154857" y="2196452"/>
              <a:ext cx="56603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＝</a:t>
              </a:r>
              <a:endParaRPr lang="ja-JP" altLang="en-US" sz="2400" dirty="0">
                <a:latin typeface="+mn-ea"/>
              </a:endParaRPr>
            </a:p>
          </p:txBody>
        </p:sp>
        <p:cxnSp>
          <p:nvCxnSpPr>
            <p:cNvPr id="52" name="直線コネクタ 51">
              <a:extLst>
                <a:ext uri="{FF2B5EF4-FFF2-40B4-BE49-F238E27FC236}">
                  <a16:creationId xmlns:a16="http://schemas.microsoft.com/office/drawing/2014/main" id="{FB61C775-5F4C-B72B-5E72-D4A0E7E63C58}"/>
                </a:ext>
              </a:extLst>
            </p:cNvPr>
            <p:cNvCxnSpPr/>
            <p:nvPr/>
          </p:nvCxnSpPr>
          <p:spPr bwMode="auto">
            <a:xfrm>
              <a:off x="1550580" y="2453288"/>
              <a:ext cx="50959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DBA420A-BA87-F3CC-2F7F-D027ED8B28B8}"/>
              </a:ext>
            </a:extLst>
          </p:cNvPr>
          <p:cNvSpPr/>
          <p:nvPr/>
        </p:nvSpPr>
        <p:spPr>
          <a:xfrm>
            <a:off x="174421" y="852214"/>
            <a:ext cx="17002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定義しよう。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A1BDFC6-D265-71E9-13CB-A2452446CDB5}"/>
              </a:ext>
            </a:extLst>
          </p:cNvPr>
          <p:cNvGrpSpPr/>
          <p:nvPr/>
        </p:nvGrpSpPr>
        <p:grpSpPr>
          <a:xfrm>
            <a:off x="160338" y="444127"/>
            <a:ext cx="5268572" cy="596414"/>
            <a:chOff x="1209380" y="48895"/>
            <a:chExt cx="5268572" cy="596414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5E1CF060-B7BD-9ECE-ADAE-4F2FEE6F54AE}"/>
                </a:ext>
              </a:extLst>
            </p:cNvPr>
            <p:cNvSpPr/>
            <p:nvPr/>
          </p:nvSpPr>
          <p:spPr>
            <a:xfrm>
              <a:off x="1209380" y="110451"/>
              <a:ext cx="526857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角の範囲を０ 以上１８０ 以下に広げて、</a:t>
              </a: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46E45636-3C4A-7DFA-1BDB-8FBD2DDE469B}"/>
                </a:ext>
              </a:extLst>
            </p:cNvPr>
            <p:cNvSpPr/>
            <p:nvPr/>
          </p:nvSpPr>
          <p:spPr>
            <a:xfrm>
              <a:off x="2859295" y="60534"/>
              <a:ext cx="363969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3200" dirty="0">
                  <a:solidFill>
                    <a:prstClr val="black"/>
                  </a:solidFill>
                </a:rPr>
                <a:t>°</a:t>
              </a:r>
              <a:endParaRPr lang="ja-JP" altLang="en-US" dirty="0"/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C50215C1-30EA-5D57-A01C-F8D5F2ECB111}"/>
                </a:ext>
              </a:extLst>
            </p:cNvPr>
            <p:cNvSpPr/>
            <p:nvPr/>
          </p:nvSpPr>
          <p:spPr>
            <a:xfrm>
              <a:off x="4168604" y="48895"/>
              <a:ext cx="363969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3200" dirty="0">
                  <a:solidFill>
                    <a:prstClr val="black"/>
                  </a:solidFill>
                </a:rPr>
                <a:t>°</a:t>
              </a:r>
              <a:endParaRPr lang="ja-JP" altLang="en-US" dirty="0"/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9D7A973C-DE19-CA40-3CAD-79E03B43754C}"/>
              </a:ext>
            </a:extLst>
          </p:cNvPr>
          <p:cNvGrpSpPr>
            <a:grpSpLocks/>
          </p:cNvGrpSpPr>
          <p:nvPr/>
        </p:nvGrpSpPr>
        <p:grpSpPr bwMode="auto">
          <a:xfrm>
            <a:off x="160338" y="42447"/>
            <a:ext cx="6623603" cy="461665"/>
            <a:chOff x="224881" y="2781938"/>
            <a:chExt cx="4854599" cy="460743"/>
          </a:xfrm>
        </p:grpSpPr>
        <p:sp>
          <p:nvSpPr>
            <p:cNvPr id="10" name="フローチャート : 磁気ディスク 263">
              <a:extLst>
                <a:ext uri="{FF2B5EF4-FFF2-40B4-BE49-F238E27FC236}">
                  <a16:creationId xmlns:a16="http://schemas.microsoft.com/office/drawing/2014/main" id="{F9357700-3D15-30A0-56D5-2A350B7A816E}"/>
                </a:ext>
              </a:extLst>
            </p:cNvPr>
            <p:cNvSpPr/>
            <p:nvPr/>
          </p:nvSpPr>
          <p:spPr>
            <a:xfrm>
              <a:off x="224881" y="2858408"/>
              <a:ext cx="214302" cy="359642"/>
            </a:xfrm>
            <a:prstGeom prst="flowChartMagneticDisk">
              <a:avLst/>
            </a:prstGeom>
            <a:solidFill>
              <a:srgbClr val="FF9933"/>
            </a:solidFill>
            <a:ln>
              <a:solidFill>
                <a:srgbClr val="CC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 dirty="0"/>
            </a:p>
          </p:txBody>
        </p:sp>
        <p:sp>
          <p:nvSpPr>
            <p:cNvPr id="11" name="Text Box 5">
              <a:extLst>
                <a:ext uri="{FF2B5EF4-FFF2-40B4-BE49-F238E27FC236}">
                  <a16:creationId xmlns:a16="http://schemas.microsoft.com/office/drawing/2014/main" id="{9D19E499-DE69-1542-86F2-097E9C65CE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14213" y="2781938"/>
              <a:ext cx="4565267" cy="46074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  <a:ea typeface="+mn-ea"/>
                </a:rPr>
                <a:t>０</a:t>
              </a:r>
              <a:r>
                <a:rPr lang="en-US" altLang="ja-JP" sz="2400" dirty="0">
                  <a:latin typeface="+mn-ea"/>
                  <a:ea typeface="+mn-ea"/>
                </a:rPr>
                <a:t>°</a:t>
              </a:r>
              <a:r>
                <a:rPr lang="en-US" altLang="ja-JP" sz="2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≦</a:t>
              </a:r>
              <a:r>
                <a:rPr lang="en-US" altLang="ja-JP" sz="2400" i="1" dirty="0">
                  <a:latin typeface="+mn-ea"/>
                  <a:ea typeface="+mn-ea"/>
                </a:rPr>
                <a:t>θ</a:t>
              </a:r>
              <a:r>
                <a:rPr lang="en-US" altLang="ja-JP" sz="2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≦</a:t>
              </a:r>
              <a:r>
                <a:rPr lang="ja-JP" altLang="en-US" sz="2400" dirty="0"/>
                <a:t>１８０</a:t>
              </a:r>
              <a:r>
                <a:rPr lang="en-US" altLang="ja-JP" sz="2400" dirty="0"/>
                <a:t>°</a:t>
              </a:r>
              <a:r>
                <a:rPr lang="ja-JP" altLang="en-US" sz="2400" dirty="0"/>
                <a:t>の</a:t>
              </a:r>
              <a:r>
                <a:rPr lang="ja-JP" altLang="en-US" sz="2400" dirty="0">
                  <a:latin typeface="+mn-ea"/>
                  <a:ea typeface="+mn-ea"/>
                </a:rPr>
                <a:t>三角比について調べよう。</a:t>
              </a:r>
              <a:endParaRPr lang="en-US" altLang="ja-JP" sz="2400" dirty="0">
                <a:latin typeface="+mn-ea"/>
                <a:ea typeface="+mn-ea"/>
              </a:endParaRPr>
            </a:p>
          </p:txBody>
        </p:sp>
      </p:grp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9A4C173-3240-812F-E19C-5EB17053492A}"/>
              </a:ext>
            </a:extLst>
          </p:cNvPr>
          <p:cNvSpPr/>
          <p:nvPr/>
        </p:nvSpPr>
        <p:spPr>
          <a:xfrm>
            <a:off x="5279239" y="491302"/>
            <a:ext cx="31398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鈍角を含めた三角比を</a:t>
            </a:r>
          </a:p>
        </p:txBody>
      </p:sp>
      <p:grpSp>
        <p:nvGrpSpPr>
          <p:cNvPr id="22" name="グループ化 21">
            <a:extLst>
              <a:ext uri="{FF2B5EF4-FFF2-40B4-BE49-F238E27FC236}">
                <a16:creationId xmlns:a16="http://schemas.microsoft.com/office/drawing/2014/main" id="{5B8576F2-A03C-1E5F-E966-51EF5078E5D4}"/>
              </a:ext>
            </a:extLst>
          </p:cNvPr>
          <p:cNvGrpSpPr/>
          <p:nvPr/>
        </p:nvGrpSpPr>
        <p:grpSpPr>
          <a:xfrm>
            <a:off x="4640025" y="2106608"/>
            <a:ext cx="419206" cy="412934"/>
            <a:chOff x="4603386" y="3092665"/>
            <a:chExt cx="419206" cy="412934"/>
          </a:xfrm>
        </p:grpSpPr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53FEBA67-E346-EC31-5951-F3B5AC440B8C}"/>
                </a:ext>
              </a:extLst>
            </p:cNvPr>
            <p:cNvSpPr/>
            <p:nvPr/>
          </p:nvSpPr>
          <p:spPr>
            <a:xfrm>
              <a:off x="4732691" y="3191758"/>
              <a:ext cx="264098" cy="264098"/>
            </a:xfrm>
            <a:prstGeom prst="rect">
              <a:avLst/>
            </a:prstGeom>
            <a:solidFill>
              <a:srgbClr val="00B0F0">
                <a:alpha val="36000"/>
              </a:srgb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610E7D95-55DE-5762-395E-92F2D17AF6F2}"/>
                </a:ext>
              </a:extLst>
            </p:cNvPr>
            <p:cNvSpPr/>
            <p:nvPr/>
          </p:nvSpPr>
          <p:spPr>
            <a:xfrm>
              <a:off x="4603386" y="3092665"/>
              <a:ext cx="419206" cy="41293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</a:p>
          </p:txBody>
        </p:sp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5C4800CC-49FB-418A-07E0-EEDA2B8177DA}"/>
              </a:ext>
            </a:extLst>
          </p:cNvPr>
          <p:cNvGrpSpPr/>
          <p:nvPr/>
        </p:nvGrpSpPr>
        <p:grpSpPr>
          <a:xfrm>
            <a:off x="4666932" y="1732566"/>
            <a:ext cx="371199" cy="412934"/>
            <a:chOff x="4336422" y="1952830"/>
            <a:chExt cx="371199" cy="412934"/>
          </a:xfrm>
        </p:grpSpPr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79A4C043-99F7-A0B5-C975-07B1FC9EC595}"/>
                </a:ext>
              </a:extLst>
            </p:cNvPr>
            <p:cNvSpPr/>
            <p:nvPr/>
          </p:nvSpPr>
          <p:spPr>
            <a:xfrm>
              <a:off x="4446264" y="2060141"/>
              <a:ext cx="261357" cy="261357"/>
            </a:xfrm>
            <a:prstGeom prst="rect">
              <a:avLst/>
            </a:prstGeom>
            <a:solidFill>
              <a:srgbClr val="FF0000">
                <a:alpha val="3600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DE9FE685-03CE-B101-F4B3-7ECAF3A10490}"/>
                </a:ext>
              </a:extLst>
            </p:cNvPr>
            <p:cNvSpPr/>
            <p:nvPr/>
          </p:nvSpPr>
          <p:spPr>
            <a:xfrm>
              <a:off x="4336422" y="1952830"/>
              <a:ext cx="365963" cy="41293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15DA195F-5759-2E77-81A3-15A4D8D28BFB}"/>
              </a:ext>
            </a:extLst>
          </p:cNvPr>
          <p:cNvGrpSpPr/>
          <p:nvPr/>
        </p:nvGrpSpPr>
        <p:grpSpPr>
          <a:xfrm>
            <a:off x="2879378" y="2118861"/>
            <a:ext cx="471570" cy="412934"/>
            <a:chOff x="3937546" y="3415467"/>
            <a:chExt cx="471570" cy="412934"/>
          </a:xfrm>
        </p:grpSpPr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DFA53C46-D7C1-9936-F3BA-50553B8B04E1}"/>
                </a:ext>
              </a:extLst>
            </p:cNvPr>
            <p:cNvSpPr/>
            <p:nvPr/>
          </p:nvSpPr>
          <p:spPr>
            <a:xfrm>
              <a:off x="4059248" y="3514962"/>
              <a:ext cx="261357" cy="261357"/>
            </a:xfrm>
            <a:prstGeom prst="rect">
              <a:avLst/>
            </a:prstGeom>
            <a:solidFill>
              <a:srgbClr val="92D050">
                <a:alpha val="36000"/>
              </a:srgbClr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33D15939-33C3-4E7D-561B-35F19633990B}"/>
                </a:ext>
              </a:extLst>
            </p:cNvPr>
            <p:cNvSpPr/>
            <p:nvPr/>
          </p:nvSpPr>
          <p:spPr>
            <a:xfrm>
              <a:off x="3937546" y="3415467"/>
              <a:ext cx="471570" cy="41293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ｒ</a:t>
              </a:r>
            </a:p>
          </p:txBody>
        </p:sp>
      </p:grp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DFEDF7F2-25E8-C862-6891-13F8221AB7EA}"/>
              </a:ext>
            </a:extLst>
          </p:cNvPr>
          <p:cNvGrpSpPr/>
          <p:nvPr/>
        </p:nvGrpSpPr>
        <p:grpSpPr>
          <a:xfrm>
            <a:off x="1118940" y="2113081"/>
            <a:ext cx="471570" cy="412934"/>
            <a:chOff x="3937546" y="3415467"/>
            <a:chExt cx="471570" cy="412934"/>
          </a:xfrm>
        </p:grpSpPr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1ADB5FEA-902D-EE71-F543-A63702D7E0B9}"/>
                </a:ext>
              </a:extLst>
            </p:cNvPr>
            <p:cNvSpPr/>
            <p:nvPr/>
          </p:nvSpPr>
          <p:spPr>
            <a:xfrm>
              <a:off x="4059248" y="3514962"/>
              <a:ext cx="261357" cy="261357"/>
            </a:xfrm>
            <a:prstGeom prst="rect">
              <a:avLst/>
            </a:prstGeom>
            <a:solidFill>
              <a:srgbClr val="92D050">
                <a:alpha val="36000"/>
              </a:srgbClr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BEBEA01F-E485-100D-1199-A7944670F77E}"/>
                </a:ext>
              </a:extLst>
            </p:cNvPr>
            <p:cNvSpPr/>
            <p:nvPr/>
          </p:nvSpPr>
          <p:spPr>
            <a:xfrm>
              <a:off x="3937546" y="3415467"/>
              <a:ext cx="471570" cy="41293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ｒ</a:t>
              </a:r>
            </a:p>
          </p:txBody>
        </p:sp>
      </p:grp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69E59288-65EA-F1CE-A275-04A88C8DBD3B}"/>
              </a:ext>
            </a:extLst>
          </p:cNvPr>
          <p:cNvGrpSpPr/>
          <p:nvPr/>
        </p:nvGrpSpPr>
        <p:grpSpPr>
          <a:xfrm>
            <a:off x="1129841" y="1759881"/>
            <a:ext cx="371199" cy="412934"/>
            <a:chOff x="4336422" y="1952830"/>
            <a:chExt cx="371199" cy="412934"/>
          </a:xfrm>
        </p:grpSpPr>
        <p:sp>
          <p:nvSpPr>
            <p:cNvPr id="58" name="正方形/長方形 57">
              <a:extLst>
                <a:ext uri="{FF2B5EF4-FFF2-40B4-BE49-F238E27FC236}">
                  <a16:creationId xmlns:a16="http://schemas.microsoft.com/office/drawing/2014/main" id="{9E6851A3-680B-7DC0-D479-24E3FFCE4763}"/>
                </a:ext>
              </a:extLst>
            </p:cNvPr>
            <p:cNvSpPr/>
            <p:nvPr/>
          </p:nvSpPr>
          <p:spPr>
            <a:xfrm>
              <a:off x="4446264" y="2060141"/>
              <a:ext cx="261357" cy="261357"/>
            </a:xfrm>
            <a:prstGeom prst="rect">
              <a:avLst/>
            </a:prstGeom>
            <a:solidFill>
              <a:srgbClr val="FF0000">
                <a:alpha val="3600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59" name="正方形/長方形 58">
              <a:extLst>
                <a:ext uri="{FF2B5EF4-FFF2-40B4-BE49-F238E27FC236}">
                  <a16:creationId xmlns:a16="http://schemas.microsoft.com/office/drawing/2014/main" id="{86CBC062-53C4-8DB2-3F33-76995B843D12}"/>
                </a:ext>
              </a:extLst>
            </p:cNvPr>
            <p:cNvSpPr/>
            <p:nvPr/>
          </p:nvSpPr>
          <p:spPr>
            <a:xfrm>
              <a:off x="4336422" y="1952830"/>
              <a:ext cx="365963" cy="41293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</a:p>
          </p:txBody>
        </p:sp>
      </p:grpSp>
      <p:grpSp>
        <p:nvGrpSpPr>
          <p:cNvPr id="60" name="グループ化 59">
            <a:extLst>
              <a:ext uri="{FF2B5EF4-FFF2-40B4-BE49-F238E27FC236}">
                <a16:creationId xmlns:a16="http://schemas.microsoft.com/office/drawing/2014/main" id="{4F8F343C-C266-17B0-37B5-A2CB4F99C243}"/>
              </a:ext>
            </a:extLst>
          </p:cNvPr>
          <p:cNvGrpSpPr/>
          <p:nvPr/>
        </p:nvGrpSpPr>
        <p:grpSpPr>
          <a:xfrm>
            <a:off x="2863321" y="1766724"/>
            <a:ext cx="419206" cy="412934"/>
            <a:chOff x="4603386" y="3092665"/>
            <a:chExt cx="419206" cy="412934"/>
          </a:xfrm>
        </p:grpSpPr>
        <p:sp>
          <p:nvSpPr>
            <p:cNvPr id="61" name="正方形/長方形 60">
              <a:extLst>
                <a:ext uri="{FF2B5EF4-FFF2-40B4-BE49-F238E27FC236}">
                  <a16:creationId xmlns:a16="http://schemas.microsoft.com/office/drawing/2014/main" id="{8BE8302B-4D89-6A5D-003C-4C8018ED2A5F}"/>
                </a:ext>
              </a:extLst>
            </p:cNvPr>
            <p:cNvSpPr/>
            <p:nvPr/>
          </p:nvSpPr>
          <p:spPr>
            <a:xfrm>
              <a:off x="4732691" y="3191758"/>
              <a:ext cx="264098" cy="264098"/>
            </a:xfrm>
            <a:prstGeom prst="rect">
              <a:avLst/>
            </a:prstGeom>
            <a:solidFill>
              <a:srgbClr val="00B0F0">
                <a:alpha val="36000"/>
              </a:srgb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62" name="正方形/長方形 61">
              <a:extLst>
                <a:ext uri="{FF2B5EF4-FFF2-40B4-BE49-F238E27FC236}">
                  <a16:creationId xmlns:a16="http://schemas.microsoft.com/office/drawing/2014/main" id="{87BDE354-B8BD-ECB9-0705-9C70BF8154A3}"/>
                </a:ext>
              </a:extLst>
            </p:cNvPr>
            <p:cNvSpPr/>
            <p:nvPr/>
          </p:nvSpPr>
          <p:spPr>
            <a:xfrm>
              <a:off x="4603386" y="3092665"/>
              <a:ext cx="419206" cy="41293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</a:p>
          </p:txBody>
        </p:sp>
      </p:grpSp>
      <p:grpSp>
        <p:nvGrpSpPr>
          <p:cNvPr id="53" name="グループ化 52">
            <a:extLst>
              <a:ext uri="{FF2B5EF4-FFF2-40B4-BE49-F238E27FC236}">
                <a16:creationId xmlns:a16="http://schemas.microsoft.com/office/drawing/2014/main" id="{6190A3E1-8631-9CC2-B258-91A92E57D74E}"/>
              </a:ext>
            </a:extLst>
          </p:cNvPr>
          <p:cNvGrpSpPr/>
          <p:nvPr/>
        </p:nvGrpSpPr>
        <p:grpSpPr>
          <a:xfrm>
            <a:off x="136357" y="3346399"/>
            <a:ext cx="8107647" cy="469800"/>
            <a:chOff x="136357" y="3346399"/>
            <a:chExt cx="8107647" cy="469800"/>
          </a:xfrm>
        </p:grpSpPr>
        <p:sp>
          <p:nvSpPr>
            <p:cNvPr id="40" name="Text Box 5">
              <a:extLst>
                <a:ext uri="{FF2B5EF4-FFF2-40B4-BE49-F238E27FC236}">
                  <a16:creationId xmlns:a16="http://schemas.microsoft.com/office/drawing/2014/main" id="{0BB6468F-CB52-EC37-EB24-36531D7761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6357" y="3346399"/>
              <a:ext cx="8107647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spcBef>
                  <a:spcPct val="50000"/>
                </a:spcBef>
                <a:buNone/>
                <a:defRPr/>
              </a:pPr>
              <a:r>
                <a:rPr lang="ja-JP" altLang="en-US" sz="2400" dirty="0">
                  <a:latin typeface="+mn-ea"/>
                  <a:ea typeface="+mn-ea"/>
                </a:rPr>
                <a:t>０</a:t>
              </a:r>
              <a:r>
                <a:rPr lang="en-US" altLang="ja-JP" sz="2400" dirty="0">
                  <a:latin typeface="+mn-ea"/>
                  <a:ea typeface="+mn-ea"/>
                </a:rPr>
                <a:t> </a:t>
              </a:r>
              <a:r>
                <a:rPr lang="en-US" altLang="ja-JP" sz="2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≦</a:t>
              </a:r>
              <a:r>
                <a:rPr lang="en-US" altLang="ja-JP" sz="2400" i="1" dirty="0"/>
                <a:t>θ</a:t>
              </a:r>
              <a:r>
                <a:rPr lang="en-US" altLang="ja-JP" sz="2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≦</a:t>
              </a:r>
              <a:r>
                <a:rPr lang="ja-JP" altLang="en-US" sz="2400" dirty="0"/>
                <a:t>１８０</a:t>
              </a:r>
              <a:r>
                <a:rPr lang="en-US" altLang="ja-JP" sz="2400" dirty="0"/>
                <a:t>°</a:t>
              </a:r>
              <a:r>
                <a:rPr lang="ja-JP" altLang="en-US" sz="2400" dirty="0"/>
                <a:t>の場合の角</a:t>
              </a:r>
              <a:r>
                <a:rPr lang="en-US" altLang="ja-JP" sz="2400" i="1" dirty="0"/>
                <a:t>θ</a:t>
              </a:r>
              <a:r>
                <a:rPr lang="ja-JP" altLang="en-US" sz="2400" dirty="0"/>
                <a:t>の</a:t>
              </a:r>
              <a:r>
                <a:rPr lang="ja-JP" altLang="en-US" sz="2400" dirty="0">
                  <a:latin typeface="+mn-ea"/>
                  <a:ea typeface="+mn-ea"/>
                </a:rPr>
                <a:t>三角比を、次の式で定義する。</a:t>
              </a:r>
              <a:endParaRPr lang="en-US" altLang="ja-JP" sz="2400" dirty="0">
                <a:latin typeface="+mn-ea"/>
                <a:ea typeface="+mn-ea"/>
              </a:endParaRPr>
            </a:p>
          </p:txBody>
        </p:sp>
        <p:sp>
          <p:nvSpPr>
            <p:cNvPr id="41" name="正方形/長方形 40">
              <a:extLst>
                <a:ext uri="{FF2B5EF4-FFF2-40B4-BE49-F238E27FC236}">
                  <a16:creationId xmlns:a16="http://schemas.microsoft.com/office/drawing/2014/main" id="{D94AE15E-B089-DDBB-755B-ED352925EAAB}"/>
                </a:ext>
              </a:extLst>
            </p:cNvPr>
            <p:cNvSpPr/>
            <p:nvPr/>
          </p:nvSpPr>
          <p:spPr>
            <a:xfrm>
              <a:off x="332162" y="3354534"/>
              <a:ext cx="47157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>
                  <a:solidFill>
                    <a:prstClr val="black"/>
                  </a:solidFill>
                </a:rPr>
                <a:t>°</a:t>
              </a:r>
              <a:endParaRPr lang="ja-JP" altLang="en-US" sz="2400" dirty="0"/>
            </a:p>
          </p:txBody>
        </p:sp>
      </p:grpSp>
      <p:sp>
        <p:nvSpPr>
          <p:cNvPr id="46" name="四角形: 角を丸くする 45">
            <a:extLst>
              <a:ext uri="{FF2B5EF4-FFF2-40B4-BE49-F238E27FC236}">
                <a16:creationId xmlns:a16="http://schemas.microsoft.com/office/drawing/2014/main" id="{2FDBED8D-8DFC-5AB0-148D-82B56EE70E5F}"/>
              </a:ext>
            </a:extLst>
          </p:cNvPr>
          <p:cNvSpPr/>
          <p:nvPr/>
        </p:nvSpPr>
        <p:spPr>
          <a:xfrm>
            <a:off x="89398" y="3854034"/>
            <a:ext cx="8650178" cy="2905024"/>
          </a:xfrm>
          <a:prstGeom prst="roundRect">
            <a:avLst>
              <a:gd name="adj" fmla="val 12165"/>
            </a:avLst>
          </a:prstGeom>
          <a:noFill/>
          <a:ln w="508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1" name="グループ化 80">
            <a:extLst>
              <a:ext uri="{FF2B5EF4-FFF2-40B4-BE49-F238E27FC236}">
                <a16:creationId xmlns:a16="http://schemas.microsoft.com/office/drawing/2014/main" id="{E9345EBC-1BC8-2F13-A51D-51E5E41DF705}"/>
              </a:ext>
            </a:extLst>
          </p:cNvPr>
          <p:cNvGrpSpPr/>
          <p:nvPr/>
        </p:nvGrpSpPr>
        <p:grpSpPr>
          <a:xfrm>
            <a:off x="452731" y="3844131"/>
            <a:ext cx="3485040" cy="461665"/>
            <a:chOff x="452731" y="3844131"/>
            <a:chExt cx="3485040" cy="461665"/>
          </a:xfrm>
        </p:grpSpPr>
        <p:sp>
          <p:nvSpPr>
            <p:cNvPr id="47" name="Text Box 5">
              <a:extLst>
                <a:ext uri="{FF2B5EF4-FFF2-40B4-BE49-F238E27FC236}">
                  <a16:creationId xmlns:a16="http://schemas.microsoft.com/office/drawing/2014/main" id="{D2946570-0D58-AFE8-A53C-68D783E433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2731" y="3897215"/>
              <a:ext cx="3485040" cy="387286"/>
            </a:xfrm>
            <a:prstGeom prst="rect">
              <a:avLst/>
            </a:prstGeom>
            <a:solidFill>
              <a:srgbClr val="C00000">
                <a:alpha val="28000"/>
              </a:srgbClr>
            </a:solidFill>
            <a:ln w="31750">
              <a:solidFill>
                <a:srgbClr val="C00000"/>
              </a:solidFill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>
                <a:lnSpc>
                  <a:spcPts val="2300"/>
                </a:lnSpc>
                <a:spcBef>
                  <a:spcPct val="50000"/>
                </a:spcBef>
                <a:buFontTx/>
                <a:buNone/>
                <a:defRPr/>
              </a:pPr>
              <a:r>
                <a:rPr lang="ja-JP" altLang="en-US" sz="2400" dirty="0">
                  <a:latin typeface="+mn-ea"/>
                </a:rPr>
                <a:t>０</a:t>
              </a:r>
              <a:r>
                <a:rPr lang="en-US" altLang="ja-JP" sz="2400" dirty="0">
                  <a:latin typeface="+mn-ea"/>
                </a:rPr>
                <a:t> </a:t>
              </a:r>
              <a:r>
                <a:rPr lang="en-US" altLang="ja-JP" sz="2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≦</a:t>
              </a:r>
              <a:r>
                <a:rPr lang="en-US" altLang="ja-JP" sz="2400" i="1" dirty="0"/>
                <a:t>θ</a:t>
              </a:r>
              <a:r>
                <a:rPr lang="en-US" altLang="ja-JP" sz="2400" dirty="0"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≦</a:t>
              </a:r>
              <a:r>
                <a:rPr lang="ja-JP" altLang="en-US" sz="2400" dirty="0"/>
                <a:t>１８０</a:t>
              </a:r>
              <a:r>
                <a:rPr lang="en-US" altLang="ja-JP" sz="2400" dirty="0"/>
                <a:t>°</a:t>
              </a:r>
              <a:r>
                <a:rPr lang="ja-JP" altLang="en-US" sz="2400" dirty="0"/>
                <a:t>の</a:t>
              </a:r>
              <a:r>
                <a:rPr lang="ja-JP" altLang="en-US" sz="2400" dirty="0">
                  <a:latin typeface="+mn-ea"/>
                </a:rPr>
                <a:t>三角比</a:t>
              </a:r>
              <a:endParaRPr lang="ja-JP" altLang="en-US" sz="2400" b="1" dirty="0">
                <a:latin typeface="+mn-ea"/>
                <a:ea typeface="+mn-ea"/>
              </a:endParaRPr>
            </a:p>
          </p:txBody>
        </p:sp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E2010F6D-0790-2CC9-3EB9-BEFD48E4F612}"/>
                </a:ext>
              </a:extLst>
            </p:cNvPr>
            <p:cNvSpPr/>
            <p:nvPr/>
          </p:nvSpPr>
          <p:spPr>
            <a:xfrm>
              <a:off x="646204" y="3844131"/>
              <a:ext cx="47157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>
                  <a:solidFill>
                    <a:prstClr val="black"/>
                  </a:solidFill>
                </a:rPr>
                <a:t>°</a:t>
              </a:r>
              <a:endParaRPr lang="ja-JP" altLang="en-US" sz="2400" dirty="0"/>
            </a:p>
          </p:txBody>
        </p:sp>
      </p:grp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36AC6367-AF7C-A40A-2CF0-932C61D1F232}"/>
              </a:ext>
            </a:extLst>
          </p:cNvPr>
          <p:cNvGrpSpPr/>
          <p:nvPr/>
        </p:nvGrpSpPr>
        <p:grpSpPr>
          <a:xfrm>
            <a:off x="5005420" y="4149080"/>
            <a:ext cx="3743044" cy="3276996"/>
            <a:chOff x="3191006" y="998434"/>
            <a:chExt cx="5822892" cy="5334269"/>
          </a:xfrm>
        </p:grpSpPr>
        <p:cxnSp>
          <p:nvCxnSpPr>
            <p:cNvPr id="55" name="直線矢印コネクタ 54">
              <a:extLst>
                <a:ext uri="{FF2B5EF4-FFF2-40B4-BE49-F238E27FC236}">
                  <a16:creationId xmlns:a16="http://schemas.microsoft.com/office/drawing/2014/main" id="{B8139745-1A8F-E4C4-753A-9A828E2857FA}"/>
                </a:ext>
              </a:extLst>
            </p:cNvPr>
            <p:cNvCxnSpPr/>
            <p:nvPr/>
          </p:nvCxnSpPr>
          <p:spPr>
            <a:xfrm>
              <a:off x="3191006" y="4136723"/>
              <a:ext cx="570147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矢印コネクタ 55">
              <a:extLst>
                <a:ext uri="{FF2B5EF4-FFF2-40B4-BE49-F238E27FC236}">
                  <a16:creationId xmlns:a16="http://schemas.microsoft.com/office/drawing/2014/main" id="{8E71DB37-4AEC-BCF4-D48E-EC5C875BDD93}"/>
                </a:ext>
              </a:extLst>
            </p:cNvPr>
            <p:cNvCxnSpPr/>
            <p:nvPr/>
          </p:nvCxnSpPr>
          <p:spPr>
            <a:xfrm flipV="1">
              <a:off x="5999803" y="1280001"/>
              <a:ext cx="0" cy="358662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パイ 13">
              <a:extLst>
                <a:ext uri="{FF2B5EF4-FFF2-40B4-BE49-F238E27FC236}">
                  <a16:creationId xmlns:a16="http://schemas.microsoft.com/office/drawing/2014/main" id="{B6A1A427-1912-18BD-1774-CDBA885E6971}"/>
                </a:ext>
              </a:extLst>
            </p:cNvPr>
            <p:cNvSpPr/>
            <p:nvPr/>
          </p:nvSpPr>
          <p:spPr>
            <a:xfrm>
              <a:off x="3829382" y="1973660"/>
              <a:ext cx="4352305" cy="4359043"/>
            </a:xfrm>
            <a:prstGeom prst="pie">
              <a:avLst>
                <a:gd name="adj1" fmla="val 10794375"/>
                <a:gd name="adj2" fmla="val 215960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>
                <a:solidFill>
                  <a:schemeClr val="tx1"/>
                </a:solidFill>
              </a:endParaRPr>
            </a:p>
          </p:txBody>
        </p:sp>
        <p:sp>
          <p:nvSpPr>
            <p:cNvPr id="64" name="正方形/長方形 63">
              <a:extLst>
                <a:ext uri="{FF2B5EF4-FFF2-40B4-BE49-F238E27FC236}">
                  <a16:creationId xmlns:a16="http://schemas.microsoft.com/office/drawing/2014/main" id="{FBD9E3DC-B844-39EB-3ED7-7F07C795B44A}"/>
                </a:ext>
              </a:extLst>
            </p:cNvPr>
            <p:cNvSpPr/>
            <p:nvPr/>
          </p:nvSpPr>
          <p:spPr>
            <a:xfrm>
              <a:off x="8308177" y="3957067"/>
              <a:ext cx="705721" cy="7514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</a:p>
          </p:txBody>
        </p:sp>
        <p:sp>
          <p:nvSpPr>
            <p:cNvPr id="65" name="正方形/長方形 64">
              <a:extLst>
                <a:ext uri="{FF2B5EF4-FFF2-40B4-BE49-F238E27FC236}">
                  <a16:creationId xmlns:a16="http://schemas.microsoft.com/office/drawing/2014/main" id="{53860212-3A8E-AAD9-79FF-15C974D7AEE8}"/>
                </a:ext>
              </a:extLst>
            </p:cNvPr>
            <p:cNvSpPr/>
            <p:nvPr/>
          </p:nvSpPr>
          <p:spPr>
            <a:xfrm>
              <a:off x="5397480" y="998434"/>
              <a:ext cx="619176" cy="7514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</a:p>
          </p:txBody>
        </p:sp>
        <p:sp>
          <p:nvSpPr>
            <p:cNvPr id="66" name="正方形/長方形 65">
              <a:extLst>
                <a:ext uri="{FF2B5EF4-FFF2-40B4-BE49-F238E27FC236}">
                  <a16:creationId xmlns:a16="http://schemas.microsoft.com/office/drawing/2014/main" id="{F1ED108D-E5E4-6E56-0261-78C9A457D8C5}"/>
                </a:ext>
              </a:extLst>
            </p:cNvPr>
            <p:cNvSpPr/>
            <p:nvPr/>
          </p:nvSpPr>
          <p:spPr>
            <a:xfrm>
              <a:off x="7804824" y="3968134"/>
              <a:ext cx="521152" cy="7514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r</a:t>
              </a:r>
              <a:endPara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  <p:sp>
          <p:nvSpPr>
            <p:cNvPr id="67" name="正方形/長方形 66">
              <a:extLst>
                <a:ext uri="{FF2B5EF4-FFF2-40B4-BE49-F238E27FC236}">
                  <a16:creationId xmlns:a16="http://schemas.microsoft.com/office/drawing/2014/main" id="{F0A7CB39-C2E6-9063-73F4-C417636AE95E}"/>
                </a:ext>
              </a:extLst>
            </p:cNvPr>
            <p:cNvSpPr/>
            <p:nvPr/>
          </p:nvSpPr>
          <p:spPr>
            <a:xfrm>
              <a:off x="3351676" y="3968134"/>
              <a:ext cx="997961" cy="7514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>
                  <a:latin typeface="+mn-ea"/>
                </a:rPr>
                <a:t>-</a:t>
              </a:r>
              <a:r>
                <a:rPr lang="en-US" altLang="ja-JP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r</a:t>
              </a:r>
              <a:endPara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  <p:sp>
          <p:nvSpPr>
            <p:cNvPr id="68" name="正方形/長方形 67">
              <a:extLst>
                <a:ext uri="{FF2B5EF4-FFF2-40B4-BE49-F238E27FC236}">
                  <a16:creationId xmlns:a16="http://schemas.microsoft.com/office/drawing/2014/main" id="{2798C73A-2C8F-263F-268B-52B3CD6DA26E}"/>
                </a:ext>
              </a:extLst>
            </p:cNvPr>
            <p:cNvSpPr/>
            <p:nvPr/>
          </p:nvSpPr>
          <p:spPr>
            <a:xfrm>
              <a:off x="5548883" y="1374181"/>
              <a:ext cx="419205" cy="7514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r</a:t>
              </a:r>
              <a:endPara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  <p:sp>
          <p:nvSpPr>
            <p:cNvPr id="69" name="正方形/長方形 68">
              <a:extLst>
                <a:ext uri="{FF2B5EF4-FFF2-40B4-BE49-F238E27FC236}">
                  <a16:creationId xmlns:a16="http://schemas.microsoft.com/office/drawing/2014/main" id="{6FCC6396-AF3B-B798-E5E6-26EA1D6AF432}"/>
                </a:ext>
              </a:extLst>
            </p:cNvPr>
            <p:cNvSpPr/>
            <p:nvPr/>
          </p:nvSpPr>
          <p:spPr>
            <a:xfrm>
              <a:off x="8120030" y="3507704"/>
              <a:ext cx="521152" cy="7514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/>
                <a:t>A</a:t>
              </a:r>
              <a:endParaRPr lang="ja-JP" altLang="en-US" sz="2400" dirty="0"/>
            </a:p>
          </p:txBody>
        </p:sp>
        <p:sp>
          <p:nvSpPr>
            <p:cNvPr id="70" name="正方形/長方形 69">
              <a:extLst>
                <a:ext uri="{FF2B5EF4-FFF2-40B4-BE49-F238E27FC236}">
                  <a16:creationId xmlns:a16="http://schemas.microsoft.com/office/drawing/2014/main" id="{5BB28694-8E5B-40D8-036E-B5C64D529C0C}"/>
                </a:ext>
              </a:extLst>
            </p:cNvPr>
            <p:cNvSpPr/>
            <p:nvPr/>
          </p:nvSpPr>
          <p:spPr>
            <a:xfrm>
              <a:off x="5518121" y="4033751"/>
              <a:ext cx="761525" cy="7514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/>
                <a:t>O</a:t>
              </a:r>
              <a:endParaRPr lang="ja-JP" altLang="en-US" sz="2400" dirty="0"/>
            </a:p>
          </p:txBody>
        </p:sp>
      </p:grpSp>
      <p:sp>
        <p:nvSpPr>
          <p:cNvPr id="71" name="円弧 70">
            <a:extLst>
              <a:ext uri="{FF2B5EF4-FFF2-40B4-BE49-F238E27FC236}">
                <a16:creationId xmlns:a16="http://schemas.microsoft.com/office/drawing/2014/main" id="{A4535BAF-9C9A-E113-37C0-2F6AF99269C7}"/>
              </a:ext>
            </a:extLst>
          </p:cNvPr>
          <p:cNvSpPr/>
          <p:nvPr/>
        </p:nvSpPr>
        <p:spPr>
          <a:xfrm>
            <a:off x="6542732" y="5805384"/>
            <a:ext cx="540022" cy="528685"/>
          </a:xfrm>
          <a:prstGeom prst="arc">
            <a:avLst>
              <a:gd name="adj1" fmla="val 16049652"/>
              <a:gd name="adj2" fmla="val 21592303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72" name="円弧 71">
            <a:extLst>
              <a:ext uri="{FF2B5EF4-FFF2-40B4-BE49-F238E27FC236}">
                <a16:creationId xmlns:a16="http://schemas.microsoft.com/office/drawing/2014/main" id="{FF8F3800-B189-1FF9-96EC-6C87B9A875DB}"/>
              </a:ext>
            </a:extLst>
          </p:cNvPr>
          <p:cNvSpPr/>
          <p:nvPr/>
        </p:nvSpPr>
        <p:spPr>
          <a:xfrm>
            <a:off x="6537424" y="5805552"/>
            <a:ext cx="551386" cy="539810"/>
          </a:xfrm>
          <a:prstGeom prst="arc">
            <a:avLst>
              <a:gd name="adj1" fmla="val 13230042"/>
              <a:gd name="adj2" fmla="val 16199229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grpSp>
        <p:nvGrpSpPr>
          <p:cNvPr id="73" name="グループ化 72">
            <a:extLst>
              <a:ext uri="{FF2B5EF4-FFF2-40B4-BE49-F238E27FC236}">
                <a16:creationId xmlns:a16="http://schemas.microsoft.com/office/drawing/2014/main" id="{C7B40B0D-1F20-9B29-70B9-4B49C0B66405}"/>
              </a:ext>
            </a:extLst>
          </p:cNvPr>
          <p:cNvGrpSpPr/>
          <p:nvPr/>
        </p:nvGrpSpPr>
        <p:grpSpPr>
          <a:xfrm flipH="1">
            <a:off x="5778794" y="5192305"/>
            <a:ext cx="1053954" cy="868570"/>
            <a:chOff x="6979243" y="2030458"/>
            <a:chExt cx="1011422" cy="1937676"/>
          </a:xfrm>
        </p:grpSpPr>
        <p:sp>
          <p:nvSpPr>
            <p:cNvPr id="74" name="直角三角形 73">
              <a:extLst>
                <a:ext uri="{FF2B5EF4-FFF2-40B4-BE49-F238E27FC236}">
                  <a16:creationId xmlns:a16="http://schemas.microsoft.com/office/drawing/2014/main" id="{3E346CD0-32CE-A546-7AEA-5F602A389229}"/>
                </a:ext>
              </a:extLst>
            </p:cNvPr>
            <p:cNvSpPr/>
            <p:nvPr/>
          </p:nvSpPr>
          <p:spPr>
            <a:xfrm flipH="1">
              <a:off x="6979243" y="2030458"/>
              <a:ext cx="1011422" cy="1937676"/>
            </a:xfrm>
            <a:prstGeom prst="rtTriangle">
              <a:avLst/>
            </a:prstGeom>
            <a:solidFill>
              <a:srgbClr val="FFC000">
                <a:alpha val="3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75" name="グループ化 74">
              <a:extLst>
                <a:ext uri="{FF2B5EF4-FFF2-40B4-BE49-F238E27FC236}">
                  <a16:creationId xmlns:a16="http://schemas.microsoft.com/office/drawing/2014/main" id="{1BBEFE80-5876-ECD6-3F51-A3C31612F5E9}"/>
                </a:ext>
              </a:extLst>
            </p:cNvPr>
            <p:cNvGrpSpPr/>
            <p:nvPr/>
          </p:nvGrpSpPr>
          <p:grpSpPr>
            <a:xfrm>
              <a:off x="7917221" y="3834575"/>
              <a:ext cx="73424" cy="127742"/>
              <a:chOff x="8147858" y="4004239"/>
              <a:chExt cx="132236" cy="230061"/>
            </a:xfrm>
          </p:grpSpPr>
          <p:cxnSp>
            <p:nvCxnSpPr>
              <p:cNvPr id="76" name="直線コネクタ 75">
                <a:extLst>
                  <a:ext uri="{FF2B5EF4-FFF2-40B4-BE49-F238E27FC236}">
                    <a16:creationId xmlns:a16="http://schemas.microsoft.com/office/drawing/2014/main" id="{061A6E65-5DE4-60D7-8F55-C1A6AD29BD99}"/>
                  </a:ext>
                </a:extLst>
              </p:cNvPr>
              <p:cNvCxnSpPr/>
              <p:nvPr/>
            </p:nvCxnSpPr>
            <p:spPr>
              <a:xfrm>
                <a:off x="8147858" y="4005059"/>
                <a:ext cx="132236" cy="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直線コネクタ 76">
                <a:extLst>
                  <a:ext uri="{FF2B5EF4-FFF2-40B4-BE49-F238E27FC236}">
                    <a16:creationId xmlns:a16="http://schemas.microsoft.com/office/drawing/2014/main" id="{8C0D116C-4980-6DEA-1A97-A369F3A68534}"/>
                  </a:ext>
                </a:extLst>
              </p:cNvPr>
              <p:cNvCxnSpPr/>
              <p:nvPr/>
            </p:nvCxnSpPr>
            <p:spPr>
              <a:xfrm flipV="1">
                <a:off x="8157713" y="4004239"/>
                <a:ext cx="0" cy="230061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2" name="グループ化 81">
            <a:extLst>
              <a:ext uri="{FF2B5EF4-FFF2-40B4-BE49-F238E27FC236}">
                <a16:creationId xmlns:a16="http://schemas.microsoft.com/office/drawing/2014/main" id="{B12B4885-81BE-5F45-BDA5-B317D42D7515}"/>
              </a:ext>
            </a:extLst>
          </p:cNvPr>
          <p:cNvGrpSpPr/>
          <p:nvPr/>
        </p:nvGrpSpPr>
        <p:grpSpPr>
          <a:xfrm flipH="1">
            <a:off x="5769040" y="5208534"/>
            <a:ext cx="1027048" cy="896979"/>
            <a:chOff x="5994464" y="2185512"/>
            <a:chExt cx="942754" cy="1962341"/>
          </a:xfrm>
        </p:grpSpPr>
        <p:cxnSp>
          <p:nvCxnSpPr>
            <p:cNvPr id="83" name="直線コネクタ 82">
              <a:extLst>
                <a:ext uri="{FF2B5EF4-FFF2-40B4-BE49-F238E27FC236}">
                  <a16:creationId xmlns:a16="http://schemas.microsoft.com/office/drawing/2014/main" id="{4BD2F9C8-AC75-2322-F2CB-8EE82C69A267}"/>
                </a:ext>
              </a:extLst>
            </p:cNvPr>
            <p:cNvCxnSpPr/>
            <p:nvPr/>
          </p:nvCxnSpPr>
          <p:spPr>
            <a:xfrm>
              <a:off x="6937218" y="2204864"/>
              <a:ext cx="0" cy="1942989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直線コネクタ 83">
              <a:extLst>
                <a:ext uri="{FF2B5EF4-FFF2-40B4-BE49-F238E27FC236}">
                  <a16:creationId xmlns:a16="http://schemas.microsoft.com/office/drawing/2014/main" id="{AB05A60B-AC9B-E031-8D82-A2958C23EE1E}"/>
                </a:ext>
              </a:extLst>
            </p:cNvPr>
            <p:cNvCxnSpPr/>
            <p:nvPr/>
          </p:nvCxnSpPr>
          <p:spPr>
            <a:xfrm>
              <a:off x="5994464" y="2185512"/>
              <a:ext cx="930727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2EAE08CC-9A80-B855-4689-BD90CEA53A26}"/>
              </a:ext>
            </a:extLst>
          </p:cNvPr>
          <p:cNvSpPr/>
          <p:nvPr/>
        </p:nvSpPr>
        <p:spPr>
          <a:xfrm>
            <a:off x="6828628" y="5524813"/>
            <a:ext cx="4192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dirty="0">
                <a:latin typeface="+mn-ea"/>
              </a:rPr>
              <a:t>θ</a:t>
            </a:r>
            <a:endParaRPr lang="ja-JP" altLang="en-US" sz="2000" dirty="0">
              <a:latin typeface="+mn-ea"/>
            </a:endParaRPr>
          </a:p>
        </p:txBody>
      </p:sp>
      <p:grpSp>
        <p:nvGrpSpPr>
          <p:cNvPr id="92" name="グループ化 91">
            <a:extLst>
              <a:ext uri="{FF2B5EF4-FFF2-40B4-BE49-F238E27FC236}">
                <a16:creationId xmlns:a16="http://schemas.microsoft.com/office/drawing/2014/main" id="{11D0AC34-8694-E369-F312-C3DCCB115877}"/>
              </a:ext>
            </a:extLst>
          </p:cNvPr>
          <p:cNvGrpSpPr/>
          <p:nvPr/>
        </p:nvGrpSpPr>
        <p:grpSpPr>
          <a:xfrm>
            <a:off x="5580112" y="6014288"/>
            <a:ext cx="419206" cy="376065"/>
            <a:chOff x="5428910" y="3866808"/>
            <a:chExt cx="419206" cy="376065"/>
          </a:xfrm>
        </p:grpSpPr>
        <p:sp>
          <p:nvSpPr>
            <p:cNvPr id="93" name="正方形/長方形 92">
              <a:extLst>
                <a:ext uri="{FF2B5EF4-FFF2-40B4-BE49-F238E27FC236}">
                  <a16:creationId xmlns:a16="http://schemas.microsoft.com/office/drawing/2014/main" id="{15C4A5D6-EB51-CE2D-7A0A-683E07A01F56}"/>
                </a:ext>
              </a:extLst>
            </p:cNvPr>
            <p:cNvSpPr/>
            <p:nvPr/>
          </p:nvSpPr>
          <p:spPr>
            <a:xfrm>
              <a:off x="5523245" y="3968867"/>
              <a:ext cx="242483" cy="242483"/>
            </a:xfrm>
            <a:prstGeom prst="rect">
              <a:avLst/>
            </a:prstGeom>
            <a:solidFill>
              <a:srgbClr val="00B0F0">
                <a:alpha val="36000"/>
              </a:srgb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AFE8F116-303D-43D7-AC15-C41BE33AA532}"/>
                </a:ext>
              </a:extLst>
            </p:cNvPr>
            <p:cNvSpPr/>
            <p:nvPr/>
          </p:nvSpPr>
          <p:spPr>
            <a:xfrm>
              <a:off x="5428910" y="3866808"/>
              <a:ext cx="419206" cy="3760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</a:p>
          </p:txBody>
        </p:sp>
      </p:grpSp>
      <p:grpSp>
        <p:nvGrpSpPr>
          <p:cNvPr id="96" name="グループ化 95">
            <a:extLst>
              <a:ext uri="{FF2B5EF4-FFF2-40B4-BE49-F238E27FC236}">
                <a16:creationId xmlns:a16="http://schemas.microsoft.com/office/drawing/2014/main" id="{D6C6ADC9-BA7A-C231-3566-2134816D100F}"/>
              </a:ext>
            </a:extLst>
          </p:cNvPr>
          <p:cNvGrpSpPr/>
          <p:nvPr/>
        </p:nvGrpSpPr>
        <p:grpSpPr>
          <a:xfrm>
            <a:off x="6740869" y="4989456"/>
            <a:ext cx="365963" cy="376065"/>
            <a:chOff x="4343163" y="1937390"/>
            <a:chExt cx="365963" cy="376065"/>
          </a:xfrm>
        </p:grpSpPr>
        <p:sp>
          <p:nvSpPr>
            <p:cNvPr id="98" name="正方形/長方形 97">
              <a:extLst>
                <a:ext uri="{FF2B5EF4-FFF2-40B4-BE49-F238E27FC236}">
                  <a16:creationId xmlns:a16="http://schemas.microsoft.com/office/drawing/2014/main" id="{8544A905-2892-4704-370D-A5A15831F136}"/>
                </a:ext>
              </a:extLst>
            </p:cNvPr>
            <p:cNvSpPr/>
            <p:nvPr/>
          </p:nvSpPr>
          <p:spPr>
            <a:xfrm>
              <a:off x="4446264" y="2060141"/>
              <a:ext cx="242483" cy="242483"/>
            </a:xfrm>
            <a:prstGeom prst="rect">
              <a:avLst/>
            </a:prstGeom>
            <a:solidFill>
              <a:srgbClr val="FF0000">
                <a:alpha val="3600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9" name="正方形/長方形 98">
              <a:extLst>
                <a:ext uri="{FF2B5EF4-FFF2-40B4-BE49-F238E27FC236}">
                  <a16:creationId xmlns:a16="http://schemas.microsoft.com/office/drawing/2014/main" id="{D3B4B912-2379-943B-F345-958E2CF1AC92}"/>
                </a:ext>
              </a:extLst>
            </p:cNvPr>
            <p:cNvSpPr/>
            <p:nvPr/>
          </p:nvSpPr>
          <p:spPr>
            <a:xfrm>
              <a:off x="4343163" y="1937390"/>
              <a:ext cx="365963" cy="3760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</a:p>
          </p:txBody>
        </p:sp>
      </p:grpSp>
      <p:grpSp>
        <p:nvGrpSpPr>
          <p:cNvPr id="100" name="グループ化 99">
            <a:extLst>
              <a:ext uri="{FF2B5EF4-FFF2-40B4-BE49-F238E27FC236}">
                <a16:creationId xmlns:a16="http://schemas.microsoft.com/office/drawing/2014/main" id="{CC554BD6-7578-A378-AEF2-C2B4243BD38A}"/>
              </a:ext>
            </a:extLst>
          </p:cNvPr>
          <p:cNvGrpSpPr/>
          <p:nvPr/>
        </p:nvGrpSpPr>
        <p:grpSpPr>
          <a:xfrm>
            <a:off x="6173368" y="5274338"/>
            <a:ext cx="471570" cy="376065"/>
            <a:chOff x="4290360" y="3606656"/>
            <a:chExt cx="471570" cy="376065"/>
          </a:xfrm>
        </p:grpSpPr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2FB3D265-4261-360F-58BB-91267484283D}"/>
                </a:ext>
              </a:extLst>
            </p:cNvPr>
            <p:cNvSpPr/>
            <p:nvPr/>
          </p:nvSpPr>
          <p:spPr>
            <a:xfrm>
              <a:off x="4386457" y="3684309"/>
              <a:ext cx="242483" cy="242483"/>
            </a:xfrm>
            <a:prstGeom prst="rect">
              <a:avLst/>
            </a:prstGeom>
            <a:solidFill>
              <a:srgbClr val="92D050">
                <a:alpha val="36000"/>
              </a:srgbClr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3" name="正方形/長方形 102">
              <a:extLst>
                <a:ext uri="{FF2B5EF4-FFF2-40B4-BE49-F238E27FC236}">
                  <a16:creationId xmlns:a16="http://schemas.microsoft.com/office/drawing/2014/main" id="{3BC086F8-B38E-672D-0523-FDF6C12C8F10}"/>
                </a:ext>
              </a:extLst>
            </p:cNvPr>
            <p:cNvSpPr/>
            <p:nvPr/>
          </p:nvSpPr>
          <p:spPr>
            <a:xfrm>
              <a:off x="4290360" y="3606656"/>
              <a:ext cx="471570" cy="3760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ｒ</a:t>
              </a:r>
            </a:p>
          </p:txBody>
        </p:sp>
      </p:grp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599E5245-B36B-99EA-6A2A-5181540B17D7}"/>
              </a:ext>
            </a:extLst>
          </p:cNvPr>
          <p:cNvSpPr/>
          <p:nvPr/>
        </p:nvSpPr>
        <p:spPr>
          <a:xfrm>
            <a:off x="5364916" y="4725144"/>
            <a:ext cx="13673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/>
              <a:t>P</a:t>
            </a:r>
            <a:r>
              <a:rPr lang="ja-JP" altLang="en-US" sz="2400" dirty="0"/>
              <a:t>（</a:t>
            </a:r>
            <a:r>
              <a:rPr lang="ja-JP" altLang="en-US" sz="2400" dirty="0" err="1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400" dirty="0"/>
              <a:t>,</a:t>
            </a:r>
            <a:r>
              <a:rPr lang="ja-JP" altLang="en-US" sz="2400" dirty="0"/>
              <a:t>ｙ）</a:t>
            </a:r>
          </a:p>
        </p:txBody>
      </p:sp>
      <p:sp>
        <p:nvSpPr>
          <p:cNvPr id="115" name="正方形/長方形 114">
            <a:extLst>
              <a:ext uri="{FF2B5EF4-FFF2-40B4-BE49-F238E27FC236}">
                <a16:creationId xmlns:a16="http://schemas.microsoft.com/office/drawing/2014/main" id="{8888F48E-AB65-A857-CC05-DD570F285EED}"/>
              </a:ext>
            </a:extLst>
          </p:cNvPr>
          <p:cNvSpPr/>
          <p:nvPr/>
        </p:nvSpPr>
        <p:spPr>
          <a:xfrm>
            <a:off x="56485" y="4637081"/>
            <a:ext cx="10539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err="1"/>
              <a:t>sin</a:t>
            </a:r>
            <a:r>
              <a:rPr lang="en-US" altLang="ja-JP" sz="2400" dirty="0" err="1">
                <a:latin typeface="+mn-ea"/>
              </a:rPr>
              <a:t>θ</a:t>
            </a:r>
            <a:endParaRPr lang="ja-JP" altLang="en-US" sz="2400" dirty="0">
              <a:latin typeface="+mn-ea"/>
            </a:endParaRPr>
          </a:p>
        </p:txBody>
      </p:sp>
      <p:grpSp>
        <p:nvGrpSpPr>
          <p:cNvPr id="116" name="グループ化 115">
            <a:extLst>
              <a:ext uri="{FF2B5EF4-FFF2-40B4-BE49-F238E27FC236}">
                <a16:creationId xmlns:a16="http://schemas.microsoft.com/office/drawing/2014/main" id="{991D5F44-9CCE-0F5A-449B-5E6E3E2323BD}"/>
              </a:ext>
            </a:extLst>
          </p:cNvPr>
          <p:cNvGrpSpPr/>
          <p:nvPr/>
        </p:nvGrpSpPr>
        <p:grpSpPr>
          <a:xfrm>
            <a:off x="669715" y="4626290"/>
            <a:ext cx="925894" cy="461665"/>
            <a:chOff x="1154857" y="2196452"/>
            <a:chExt cx="925894" cy="461665"/>
          </a:xfrm>
        </p:grpSpPr>
        <p:sp>
          <p:nvSpPr>
            <p:cNvPr id="117" name="正方形/長方形 116">
              <a:extLst>
                <a:ext uri="{FF2B5EF4-FFF2-40B4-BE49-F238E27FC236}">
                  <a16:creationId xmlns:a16="http://schemas.microsoft.com/office/drawing/2014/main" id="{1A0C40D4-E4D8-A5C7-FDBC-878FA47F190D}"/>
                </a:ext>
              </a:extLst>
            </p:cNvPr>
            <p:cNvSpPr/>
            <p:nvPr/>
          </p:nvSpPr>
          <p:spPr>
            <a:xfrm>
              <a:off x="1154857" y="2196452"/>
              <a:ext cx="56603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＝</a:t>
              </a:r>
              <a:endParaRPr lang="ja-JP" altLang="en-US" sz="2400" dirty="0">
                <a:latin typeface="+mn-ea"/>
              </a:endParaRPr>
            </a:p>
          </p:txBody>
        </p:sp>
        <p:cxnSp>
          <p:nvCxnSpPr>
            <p:cNvPr id="118" name="直線コネクタ 117">
              <a:extLst>
                <a:ext uri="{FF2B5EF4-FFF2-40B4-BE49-F238E27FC236}">
                  <a16:creationId xmlns:a16="http://schemas.microsoft.com/office/drawing/2014/main" id="{4059830C-F053-2694-C00C-2D3630371ACD}"/>
                </a:ext>
              </a:extLst>
            </p:cNvPr>
            <p:cNvCxnSpPr/>
            <p:nvPr/>
          </p:nvCxnSpPr>
          <p:spPr bwMode="auto">
            <a:xfrm>
              <a:off x="1571153" y="2441711"/>
              <a:ext cx="50959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9" name="正方形/長方形 118">
            <a:extLst>
              <a:ext uri="{FF2B5EF4-FFF2-40B4-BE49-F238E27FC236}">
                <a16:creationId xmlns:a16="http://schemas.microsoft.com/office/drawing/2014/main" id="{E19C67B3-9C41-401B-C7ED-D60835F6D1BE}"/>
              </a:ext>
            </a:extLst>
          </p:cNvPr>
          <p:cNvSpPr/>
          <p:nvPr/>
        </p:nvSpPr>
        <p:spPr>
          <a:xfrm>
            <a:off x="1787530" y="4631774"/>
            <a:ext cx="10539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err="1"/>
              <a:t>cos</a:t>
            </a:r>
            <a:r>
              <a:rPr lang="en-US" altLang="ja-JP" sz="2400" dirty="0" err="1">
                <a:latin typeface="+mn-ea"/>
              </a:rPr>
              <a:t>θ</a:t>
            </a:r>
            <a:endParaRPr lang="ja-JP" altLang="en-US" sz="2400" dirty="0">
              <a:latin typeface="+mn-ea"/>
            </a:endParaRPr>
          </a:p>
        </p:txBody>
      </p:sp>
      <p:grpSp>
        <p:nvGrpSpPr>
          <p:cNvPr id="120" name="グループ化 119">
            <a:extLst>
              <a:ext uri="{FF2B5EF4-FFF2-40B4-BE49-F238E27FC236}">
                <a16:creationId xmlns:a16="http://schemas.microsoft.com/office/drawing/2014/main" id="{4825CF3E-02F3-D796-38EB-6FAADE1D1B79}"/>
              </a:ext>
            </a:extLst>
          </p:cNvPr>
          <p:cNvGrpSpPr/>
          <p:nvPr/>
        </p:nvGrpSpPr>
        <p:grpSpPr>
          <a:xfrm>
            <a:off x="2432642" y="4616473"/>
            <a:ext cx="923675" cy="461665"/>
            <a:chOff x="1154857" y="2196452"/>
            <a:chExt cx="923675" cy="461665"/>
          </a:xfrm>
        </p:grpSpPr>
        <p:sp>
          <p:nvSpPr>
            <p:cNvPr id="123" name="正方形/長方形 122">
              <a:extLst>
                <a:ext uri="{FF2B5EF4-FFF2-40B4-BE49-F238E27FC236}">
                  <a16:creationId xmlns:a16="http://schemas.microsoft.com/office/drawing/2014/main" id="{CD3B1399-C6C5-41E1-5138-FE94DC9CC30A}"/>
                </a:ext>
              </a:extLst>
            </p:cNvPr>
            <p:cNvSpPr/>
            <p:nvPr/>
          </p:nvSpPr>
          <p:spPr>
            <a:xfrm>
              <a:off x="1154857" y="2196452"/>
              <a:ext cx="56603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＝</a:t>
              </a:r>
              <a:endParaRPr lang="ja-JP" altLang="en-US" sz="2400" dirty="0">
                <a:latin typeface="+mn-ea"/>
              </a:endParaRPr>
            </a:p>
          </p:txBody>
        </p:sp>
        <p:cxnSp>
          <p:nvCxnSpPr>
            <p:cNvPr id="126" name="直線コネクタ 125">
              <a:extLst>
                <a:ext uri="{FF2B5EF4-FFF2-40B4-BE49-F238E27FC236}">
                  <a16:creationId xmlns:a16="http://schemas.microsoft.com/office/drawing/2014/main" id="{61A3126F-BBB5-9529-D84A-8F8BF348C2CF}"/>
                </a:ext>
              </a:extLst>
            </p:cNvPr>
            <p:cNvCxnSpPr/>
            <p:nvPr/>
          </p:nvCxnSpPr>
          <p:spPr bwMode="auto">
            <a:xfrm>
              <a:off x="1568934" y="2453664"/>
              <a:ext cx="50959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8" name="正方形/長方形 127">
            <a:extLst>
              <a:ext uri="{FF2B5EF4-FFF2-40B4-BE49-F238E27FC236}">
                <a16:creationId xmlns:a16="http://schemas.microsoft.com/office/drawing/2014/main" id="{40CF887A-80A0-411D-2EDF-13319C166B0E}"/>
              </a:ext>
            </a:extLst>
          </p:cNvPr>
          <p:cNvSpPr/>
          <p:nvPr/>
        </p:nvSpPr>
        <p:spPr>
          <a:xfrm>
            <a:off x="3560736" y="4626403"/>
            <a:ext cx="10539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 err="1"/>
              <a:t>tan</a:t>
            </a:r>
            <a:r>
              <a:rPr lang="en-US" altLang="ja-JP" sz="2400" dirty="0" err="1">
                <a:latin typeface="+mn-ea"/>
              </a:rPr>
              <a:t>θ</a:t>
            </a:r>
            <a:endParaRPr lang="ja-JP" altLang="en-US" sz="2400" dirty="0">
              <a:latin typeface="+mn-ea"/>
            </a:endParaRPr>
          </a:p>
        </p:txBody>
      </p:sp>
      <p:grpSp>
        <p:nvGrpSpPr>
          <p:cNvPr id="130" name="グループ化 129">
            <a:extLst>
              <a:ext uri="{FF2B5EF4-FFF2-40B4-BE49-F238E27FC236}">
                <a16:creationId xmlns:a16="http://schemas.microsoft.com/office/drawing/2014/main" id="{C35A5F4D-2DAD-93FB-56D4-FECF6D775B77}"/>
              </a:ext>
            </a:extLst>
          </p:cNvPr>
          <p:cNvGrpSpPr/>
          <p:nvPr/>
        </p:nvGrpSpPr>
        <p:grpSpPr>
          <a:xfrm>
            <a:off x="4242743" y="4603354"/>
            <a:ext cx="905321" cy="461665"/>
            <a:chOff x="1154857" y="2196452"/>
            <a:chExt cx="905321" cy="461665"/>
          </a:xfrm>
        </p:grpSpPr>
        <p:sp>
          <p:nvSpPr>
            <p:cNvPr id="134" name="正方形/長方形 133">
              <a:extLst>
                <a:ext uri="{FF2B5EF4-FFF2-40B4-BE49-F238E27FC236}">
                  <a16:creationId xmlns:a16="http://schemas.microsoft.com/office/drawing/2014/main" id="{8B1A373D-7A92-3816-6705-C0D2B6C4B224}"/>
                </a:ext>
              </a:extLst>
            </p:cNvPr>
            <p:cNvSpPr/>
            <p:nvPr/>
          </p:nvSpPr>
          <p:spPr>
            <a:xfrm>
              <a:off x="1154857" y="2196452"/>
              <a:ext cx="56603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＝</a:t>
              </a:r>
              <a:endParaRPr lang="ja-JP" altLang="en-US" sz="2400" dirty="0">
                <a:latin typeface="+mn-ea"/>
              </a:endParaRPr>
            </a:p>
          </p:txBody>
        </p:sp>
        <p:cxnSp>
          <p:nvCxnSpPr>
            <p:cNvPr id="135" name="直線コネクタ 134">
              <a:extLst>
                <a:ext uri="{FF2B5EF4-FFF2-40B4-BE49-F238E27FC236}">
                  <a16:creationId xmlns:a16="http://schemas.microsoft.com/office/drawing/2014/main" id="{9003312F-7D15-A8D4-60E3-9CFD6AB6E37B}"/>
                </a:ext>
              </a:extLst>
            </p:cNvPr>
            <p:cNvCxnSpPr/>
            <p:nvPr/>
          </p:nvCxnSpPr>
          <p:spPr bwMode="auto">
            <a:xfrm>
              <a:off x="1550580" y="2453288"/>
              <a:ext cx="50959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6" name="グループ化 135">
            <a:extLst>
              <a:ext uri="{FF2B5EF4-FFF2-40B4-BE49-F238E27FC236}">
                <a16:creationId xmlns:a16="http://schemas.microsoft.com/office/drawing/2014/main" id="{6C1474C3-741A-F015-2497-B5D3D7D6061B}"/>
              </a:ext>
            </a:extLst>
          </p:cNvPr>
          <p:cNvGrpSpPr/>
          <p:nvPr/>
        </p:nvGrpSpPr>
        <p:grpSpPr>
          <a:xfrm>
            <a:off x="4589006" y="4811154"/>
            <a:ext cx="419206" cy="412934"/>
            <a:chOff x="4603386" y="3092665"/>
            <a:chExt cx="419206" cy="412934"/>
          </a:xfrm>
        </p:grpSpPr>
        <p:sp>
          <p:nvSpPr>
            <p:cNvPr id="137" name="正方形/長方形 136">
              <a:extLst>
                <a:ext uri="{FF2B5EF4-FFF2-40B4-BE49-F238E27FC236}">
                  <a16:creationId xmlns:a16="http://schemas.microsoft.com/office/drawing/2014/main" id="{22F3EDE2-1596-31A6-D2DD-BF1D43332EF0}"/>
                </a:ext>
              </a:extLst>
            </p:cNvPr>
            <p:cNvSpPr/>
            <p:nvPr/>
          </p:nvSpPr>
          <p:spPr>
            <a:xfrm>
              <a:off x="4732691" y="3191758"/>
              <a:ext cx="264098" cy="264098"/>
            </a:xfrm>
            <a:prstGeom prst="rect">
              <a:avLst/>
            </a:prstGeom>
            <a:solidFill>
              <a:srgbClr val="00B0F0">
                <a:alpha val="36000"/>
              </a:srgb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138" name="正方形/長方形 137">
              <a:extLst>
                <a:ext uri="{FF2B5EF4-FFF2-40B4-BE49-F238E27FC236}">
                  <a16:creationId xmlns:a16="http://schemas.microsoft.com/office/drawing/2014/main" id="{FAA7D81A-EB29-D781-BAB9-6729B540BF8A}"/>
                </a:ext>
              </a:extLst>
            </p:cNvPr>
            <p:cNvSpPr/>
            <p:nvPr/>
          </p:nvSpPr>
          <p:spPr>
            <a:xfrm>
              <a:off x="4603386" y="3092665"/>
              <a:ext cx="419206" cy="41293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</a:p>
          </p:txBody>
        </p:sp>
      </p:grpSp>
      <p:grpSp>
        <p:nvGrpSpPr>
          <p:cNvPr id="139" name="グループ化 138">
            <a:extLst>
              <a:ext uri="{FF2B5EF4-FFF2-40B4-BE49-F238E27FC236}">
                <a16:creationId xmlns:a16="http://schemas.microsoft.com/office/drawing/2014/main" id="{E8528554-FE2B-9D5E-C5D5-B039C8197B0A}"/>
              </a:ext>
            </a:extLst>
          </p:cNvPr>
          <p:cNvGrpSpPr/>
          <p:nvPr/>
        </p:nvGrpSpPr>
        <p:grpSpPr>
          <a:xfrm>
            <a:off x="4615913" y="4437112"/>
            <a:ext cx="371199" cy="412934"/>
            <a:chOff x="4336422" y="1952830"/>
            <a:chExt cx="371199" cy="412934"/>
          </a:xfrm>
        </p:grpSpPr>
        <p:sp>
          <p:nvSpPr>
            <p:cNvPr id="140" name="正方形/長方形 139">
              <a:extLst>
                <a:ext uri="{FF2B5EF4-FFF2-40B4-BE49-F238E27FC236}">
                  <a16:creationId xmlns:a16="http://schemas.microsoft.com/office/drawing/2014/main" id="{022AB931-FC80-88FC-4B2B-63E0B3A3F0E5}"/>
                </a:ext>
              </a:extLst>
            </p:cNvPr>
            <p:cNvSpPr/>
            <p:nvPr/>
          </p:nvSpPr>
          <p:spPr>
            <a:xfrm>
              <a:off x="4446264" y="2060141"/>
              <a:ext cx="261357" cy="261357"/>
            </a:xfrm>
            <a:prstGeom prst="rect">
              <a:avLst/>
            </a:prstGeom>
            <a:solidFill>
              <a:srgbClr val="FF0000">
                <a:alpha val="3600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141" name="正方形/長方形 140">
              <a:extLst>
                <a:ext uri="{FF2B5EF4-FFF2-40B4-BE49-F238E27FC236}">
                  <a16:creationId xmlns:a16="http://schemas.microsoft.com/office/drawing/2014/main" id="{B2BEB39F-C8EA-6FF9-AB65-70A9A0409B39}"/>
                </a:ext>
              </a:extLst>
            </p:cNvPr>
            <p:cNvSpPr/>
            <p:nvPr/>
          </p:nvSpPr>
          <p:spPr>
            <a:xfrm>
              <a:off x="4336422" y="1952830"/>
              <a:ext cx="365963" cy="41293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</a:p>
          </p:txBody>
        </p:sp>
      </p:grpSp>
      <p:grpSp>
        <p:nvGrpSpPr>
          <p:cNvPr id="142" name="グループ化 141">
            <a:extLst>
              <a:ext uri="{FF2B5EF4-FFF2-40B4-BE49-F238E27FC236}">
                <a16:creationId xmlns:a16="http://schemas.microsoft.com/office/drawing/2014/main" id="{CFC58624-BEE3-BD5A-C7A0-A760767D93D2}"/>
              </a:ext>
            </a:extLst>
          </p:cNvPr>
          <p:cNvGrpSpPr/>
          <p:nvPr/>
        </p:nvGrpSpPr>
        <p:grpSpPr>
          <a:xfrm>
            <a:off x="2828359" y="4823407"/>
            <a:ext cx="471570" cy="412934"/>
            <a:chOff x="3937546" y="3415467"/>
            <a:chExt cx="471570" cy="412934"/>
          </a:xfrm>
        </p:grpSpPr>
        <p:sp>
          <p:nvSpPr>
            <p:cNvPr id="143" name="正方形/長方形 142">
              <a:extLst>
                <a:ext uri="{FF2B5EF4-FFF2-40B4-BE49-F238E27FC236}">
                  <a16:creationId xmlns:a16="http://schemas.microsoft.com/office/drawing/2014/main" id="{032DA9CC-D998-9618-5917-E4E14C5E9EC1}"/>
                </a:ext>
              </a:extLst>
            </p:cNvPr>
            <p:cNvSpPr/>
            <p:nvPr/>
          </p:nvSpPr>
          <p:spPr>
            <a:xfrm>
              <a:off x="4059248" y="3514962"/>
              <a:ext cx="261357" cy="261357"/>
            </a:xfrm>
            <a:prstGeom prst="rect">
              <a:avLst/>
            </a:prstGeom>
            <a:solidFill>
              <a:srgbClr val="92D050">
                <a:alpha val="36000"/>
              </a:srgbClr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144" name="正方形/長方形 143">
              <a:extLst>
                <a:ext uri="{FF2B5EF4-FFF2-40B4-BE49-F238E27FC236}">
                  <a16:creationId xmlns:a16="http://schemas.microsoft.com/office/drawing/2014/main" id="{450075FF-F4B4-93D3-5CA3-B1D946A82018}"/>
                </a:ext>
              </a:extLst>
            </p:cNvPr>
            <p:cNvSpPr/>
            <p:nvPr/>
          </p:nvSpPr>
          <p:spPr>
            <a:xfrm>
              <a:off x="3937546" y="3415467"/>
              <a:ext cx="471570" cy="41293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ｒ</a:t>
              </a:r>
            </a:p>
          </p:txBody>
        </p:sp>
      </p:grpSp>
      <p:grpSp>
        <p:nvGrpSpPr>
          <p:cNvPr id="145" name="グループ化 144">
            <a:extLst>
              <a:ext uri="{FF2B5EF4-FFF2-40B4-BE49-F238E27FC236}">
                <a16:creationId xmlns:a16="http://schemas.microsoft.com/office/drawing/2014/main" id="{AC0ECE29-81E2-BE82-B20A-3B796164A130}"/>
              </a:ext>
            </a:extLst>
          </p:cNvPr>
          <p:cNvGrpSpPr/>
          <p:nvPr/>
        </p:nvGrpSpPr>
        <p:grpSpPr>
          <a:xfrm>
            <a:off x="1067921" y="4817627"/>
            <a:ext cx="471570" cy="412934"/>
            <a:chOff x="3937546" y="3415467"/>
            <a:chExt cx="471570" cy="412934"/>
          </a:xfrm>
        </p:grpSpPr>
        <p:sp>
          <p:nvSpPr>
            <p:cNvPr id="146" name="正方形/長方形 145">
              <a:extLst>
                <a:ext uri="{FF2B5EF4-FFF2-40B4-BE49-F238E27FC236}">
                  <a16:creationId xmlns:a16="http://schemas.microsoft.com/office/drawing/2014/main" id="{470CD2C0-890D-E7F7-1D91-D99F9193EA21}"/>
                </a:ext>
              </a:extLst>
            </p:cNvPr>
            <p:cNvSpPr/>
            <p:nvPr/>
          </p:nvSpPr>
          <p:spPr>
            <a:xfrm>
              <a:off x="4059248" y="3514962"/>
              <a:ext cx="261357" cy="261357"/>
            </a:xfrm>
            <a:prstGeom prst="rect">
              <a:avLst/>
            </a:prstGeom>
            <a:solidFill>
              <a:srgbClr val="92D050">
                <a:alpha val="36000"/>
              </a:srgbClr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147" name="正方形/長方形 146">
              <a:extLst>
                <a:ext uri="{FF2B5EF4-FFF2-40B4-BE49-F238E27FC236}">
                  <a16:creationId xmlns:a16="http://schemas.microsoft.com/office/drawing/2014/main" id="{C708188E-0FDE-87C4-4DAB-3CC86DF00CDB}"/>
                </a:ext>
              </a:extLst>
            </p:cNvPr>
            <p:cNvSpPr/>
            <p:nvPr/>
          </p:nvSpPr>
          <p:spPr>
            <a:xfrm>
              <a:off x="3937546" y="3415467"/>
              <a:ext cx="471570" cy="41293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ｒ</a:t>
              </a:r>
            </a:p>
          </p:txBody>
        </p:sp>
      </p:grpSp>
      <p:grpSp>
        <p:nvGrpSpPr>
          <p:cNvPr id="148" name="グループ化 147">
            <a:extLst>
              <a:ext uri="{FF2B5EF4-FFF2-40B4-BE49-F238E27FC236}">
                <a16:creationId xmlns:a16="http://schemas.microsoft.com/office/drawing/2014/main" id="{3E9CB801-6634-36B3-785A-0913664DA0CA}"/>
              </a:ext>
            </a:extLst>
          </p:cNvPr>
          <p:cNvGrpSpPr/>
          <p:nvPr/>
        </p:nvGrpSpPr>
        <p:grpSpPr>
          <a:xfrm>
            <a:off x="1078822" y="4464427"/>
            <a:ext cx="371199" cy="412934"/>
            <a:chOff x="4336422" y="1952830"/>
            <a:chExt cx="371199" cy="412934"/>
          </a:xfrm>
        </p:grpSpPr>
        <p:sp>
          <p:nvSpPr>
            <p:cNvPr id="149" name="正方形/長方形 148">
              <a:extLst>
                <a:ext uri="{FF2B5EF4-FFF2-40B4-BE49-F238E27FC236}">
                  <a16:creationId xmlns:a16="http://schemas.microsoft.com/office/drawing/2014/main" id="{3A64245C-39E5-CA61-9D3C-DE6DB3D7A297}"/>
                </a:ext>
              </a:extLst>
            </p:cNvPr>
            <p:cNvSpPr/>
            <p:nvPr/>
          </p:nvSpPr>
          <p:spPr>
            <a:xfrm>
              <a:off x="4446264" y="2060141"/>
              <a:ext cx="261357" cy="261357"/>
            </a:xfrm>
            <a:prstGeom prst="rect">
              <a:avLst/>
            </a:prstGeom>
            <a:solidFill>
              <a:srgbClr val="FF0000">
                <a:alpha val="3600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150" name="正方形/長方形 149">
              <a:extLst>
                <a:ext uri="{FF2B5EF4-FFF2-40B4-BE49-F238E27FC236}">
                  <a16:creationId xmlns:a16="http://schemas.microsoft.com/office/drawing/2014/main" id="{175C728C-74B1-66B8-CEA9-82BBB4E4C600}"/>
                </a:ext>
              </a:extLst>
            </p:cNvPr>
            <p:cNvSpPr/>
            <p:nvPr/>
          </p:nvSpPr>
          <p:spPr>
            <a:xfrm>
              <a:off x="4336422" y="1952830"/>
              <a:ext cx="365963" cy="41293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</a:p>
          </p:txBody>
        </p:sp>
      </p:grpSp>
      <p:grpSp>
        <p:nvGrpSpPr>
          <p:cNvPr id="151" name="グループ化 150">
            <a:extLst>
              <a:ext uri="{FF2B5EF4-FFF2-40B4-BE49-F238E27FC236}">
                <a16:creationId xmlns:a16="http://schemas.microsoft.com/office/drawing/2014/main" id="{32461466-F278-C733-5ADD-15813EC10AF6}"/>
              </a:ext>
            </a:extLst>
          </p:cNvPr>
          <p:cNvGrpSpPr/>
          <p:nvPr/>
        </p:nvGrpSpPr>
        <p:grpSpPr>
          <a:xfrm>
            <a:off x="2812302" y="4471270"/>
            <a:ext cx="419206" cy="412934"/>
            <a:chOff x="4603386" y="3092665"/>
            <a:chExt cx="419206" cy="412934"/>
          </a:xfrm>
        </p:grpSpPr>
        <p:sp>
          <p:nvSpPr>
            <p:cNvPr id="152" name="正方形/長方形 151">
              <a:extLst>
                <a:ext uri="{FF2B5EF4-FFF2-40B4-BE49-F238E27FC236}">
                  <a16:creationId xmlns:a16="http://schemas.microsoft.com/office/drawing/2014/main" id="{7A1A83F2-4989-DFF6-8698-D27CEB1FB8C9}"/>
                </a:ext>
              </a:extLst>
            </p:cNvPr>
            <p:cNvSpPr/>
            <p:nvPr/>
          </p:nvSpPr>
          <p:spPr>
            <a:xfrm>
              <a:off x="4732691" y="3191758"/>
              <a:ext cx="264098" cy="264098"/>
            </a:xfrm>
            <a:prstGeom prst="rect">
              <a:avLst/>
            </a:prstGeom>
            <a:solidFill>
              <a:srgbClr val="00B0F0">
                <a:alpha val="36000"/>
              </a:srgbClr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153" name="正方形/長方形 152">
              <a:extLst>
                <a:ext uri="{FF2B5EF4-FFF2-40B4-BE49-F238E27FC236}">
                  <a16:creationId xmlns:a16="http://schemas.microsoft.com/office/drawing/2014/main" id="{B1CF6DA1-F730-5923-BE2A-36FB1FEBEC68}"/>
                </a:ext>
              </a:extLst>
            </p:cNvPr>
            <p:cNvSpPr/>
            <p:nvPr/>
          </p:nvSpPr>
          <p:spPr>
            <a:xfrm>
              <a:off x="4603386" y="3092665"/>
              <a:ext cx="419206" cy="41293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ts val="2500"/>
                </a:lnSpc>
              </a:pPr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</a:p>
          </p:txBody>
        </p:sp>
      </p:grpSp>
      <p:grpSp>
        <p:nvGrpSpPr>
          <p:cNvPr id="78" name="Group 26">
            <a:extLst>
              <a:ext uri="{FF2B5EF4-FFF2-40B4-BE49-F238E27FC236}">
                <a16:creationId xmlns:a16="http://schemas.microsoft.com/office/drawing/2014/main" id="{05FD3F6E-35F5-264E-B2A4-1E89401AA5E1}"/>
              </a:ext>
            </a:extLst>
          </p:cNvPr>
          <p:cNvGrpSpPr>
            <a:grpSpLocks/>
          </p:cNvGrpSpPr>
          <p:nvPr/>
        </p:nvGrpSpPr>
        <p:grpSpPr bwMode="auto">
          <a:xfrm>
            <a:off x="5407640" y="6079339"/>
            <a:ext cx="2798144" cy="121435"/>
            <a:chOff x="567" y="527"/>
            <a:chExt cx="4263" cy="0"/>
          </a:xfrm>
        </p:grpSpPr>
        <p:sp>
          <p:nvSpPr>
            <p:cNvPr id="79" name="Line 27">
              <a:extLst>
                <a:ext uri="{FF2B5EF4-FFF2-40B4-BE49-F238E27FC236}">
                  <a16:creationId xmlns:a16="http://schemas.microsoft.com/office/drawing/2014/main" id="{2B5C492C-CC91-A80E-79D4-9B34D1C59F5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99" y="527"/>
              <a:ext cx="2131" cy="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 dirty="0"/>
            </a:p>
          </p:txBody>
        </p:sp>
        <p:sp>
          <p:nvSpPr>
            <p:cNvPr id="80" name="Line 28">
              <a:extLst>
                <a:ext uri="{FF2B5EF4-FFF2-40B4-BE49-F238E27FC236}">
                  <a16:creationId xmlns:a16="http://schemas.microsoft.com/office/drawing/2014/main" id="{AF880BDA-E7DD-9E52-C39B-CEA992443F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7" y="527"/>
              <a:ext cx="2131" cy="0"/>
            </a:xfrm>
            <a:prstGeom prst="line">
              <a:avLst/>
            </a:prstGeom>
            <a:noFill/>
            <a:ln w="25400">
              <a:solidFill>
                <a:schemeClr val="bg1">
                  <a:alpha val="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cxnSp>
        <p:nvCxnSpPr>
          <p:cNvPr id="155" name="直線コネクタ 154">
            <a:extLst>
              <a:ext uri="{FF2B5EF4-FFF2-40B4-BE49-F238E27FC236}">
                <a16:creationId xmlns:a16="http://schemas.microsoft.com/office/drawing/2014/main" id="{0256F2A0-98E6-A3A6-C55F-1EFCDEA6D3C0}"/>
              </a:ext>
            </a:extLst>
          </p:cNvPr>
          <p:cNvCxnSpPr>
            <a:cxnSpLocks/>
            <a:stCxn id="113" idx="0"/>
          </p:cNvCxnSpPr>
          <p:nvPr/>
        </p:nvCxnSpPr>
        <p:spPr>
          <a:xfrm flipV="1">
            <a:off x="6823726" y="1685365"/>
            <a:ext cx="628933" cy="1152846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40779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25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75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8400000">
                                      <p:cBhvr>
                                        <p:cTn id="31" dur="175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1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75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75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75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75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85" grpId="0"/>
      <p:bldP spid="104" grpId="0"/>
      <p:bldP spid="115" grpId="0"/>
      <p:bldP spid="119" grpId="0"/>
      <p:bldP spid="1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円弧 54"/>
          <p:cNvSpPr/>
          <p:nvPr/>
        </p:nvSpPr>
        <p:spPr>
          <a:xfrm>
            <a:off x="6908805" y="5306152"/>
            <a:ext cx="695928" cy="681317"/>
          </a:xfrm>
          <a:prstGeom prst="arc">
            <a:avLst>
              <a:gd name="adj1" fmla="val 10852713"/>
              <a:gd name="adj2" fmla="val 16199229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pSp>
        <p:nvGrpSpPr>
          <p:cNvPr id="18" name="グループ化 17"/>
          <p:cNvGrpSpPr/>
          <p:nvPr/>
        </p:nvGrpSpPr>
        <p:grpSpPr>
          <a:xfrm>
            <a:off x="5587793" y="3789040"/>
            <a:ext cx="3519060" cy="3174420"/>
            <a:chOff x="3191006" y="1001271"/>
            <a:chExt cx="5910252" cy="5331432"/>
          </a:xfrm>
        </p:grpSpPr>
        <p:cxnSp>
          <p:nvCxnSpPr>
            <p:cNvPr id="5" name="直線矢印コネクタ 4"/>
            <p:cNvCxnSpPr/>
            <p:nvPr/>
          </p:nvCxnSpPr>
          <p:spPr>
            <a:xfrm>
              <a:off x="3191006" y="4136723"/>
              <a:ext cx="570147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直線矢印コネクタ 88"/>
            <p:cNvCxnSpPr/>
            <p:nvPr/>
          </p:nvCxnSpPr>
          <p:spPr>
            <a:xfrm flipV="1">
              <a:off x="5999803" y="1280002"/>
              <a:ext cx="0" cy="330556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パイ 13"/>
            <p:cNvSpPr/>
            <p:nvPr/>
          </p:nvSpPr>
          <p:spPr>
            <a:xfrm>
              <a:off x="3829382" y="1973660"/>
              <a:ext cx="4352305" cy="4359043"/>
            </a:xfrm>
            <a:prstGeom prst="pie">
              <a:avLst>
                <a:gd name="adj1" fmla="val 10794375"/>
                <a:gd name="adj2" fmla="val 215960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90" name="正方形/長方形 89"/>
            <p:cNvSpPr/>
            <p:nvPr/>
          </p:nvSpPr>
          <p:spPr>
            <a:xfrm>
              <a:off x="8444709" y="3420017"/>
              <a:ext cx="656549" cy="7753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</a:p>
          </p:txBody>
        </p:sp>
        <p:sp>
          <p:nvSpPr>
            <p:cNvPr id="91" name="正方形/長方形 90"/>
            <p:cNvSpPr/>
            <p:nvPr/>
          </p:nvSpPr>
          <p:spPr>
            <a:xfrm>
              <a:off x="5366682" y="1001271"/>
              <a:ext cx="732132" cy="7753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  <a:endParaRPr lang="ja-JP" altLang="en-US" sz="2400" dirty="0">
                <a:latin typeface="HG行書体" panose="03000609000000000000" pitchFamily="65" charset="-128"/>
                <a:ea typeface="HG行書体" panose="03000609000000000000" pitchFamily="65" charset="-128"/>
              </a:endParaRPr>
            </a:p>
          </p:txBody>
        </p:sp>
        <p:sp>
          <p:nvSpPr>
            <p:cNvPr id="109" name="正方形/長方形 108"/>
            <p:cNvSpPr/>
            <p:nvPr/>
          </p:nvSpPr>
          <p:spPr>
            <a:xfrm>
              <a:off x="5494974" y="3947381"/>
              <a:ext cx="743168" cy="67198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O</a:t>
              </a:r>
              <a:endParaRPr lang="ja-JP" altLang="en-US" sz="2000" dirty="0">
                <a:latin typeface="+mn-ea"/>
              </a:endParaRPr>
            </a:p>
          </p:txBody>
        </p:sp>
      </p:grpSp>
      <p:sp>
        <p:nvSpPr>
          <p:cNvPr id="40" name="円弧 39"/>
          <p:cNvSpPr/>
          <p:nvPr/>
        </p:nvSpPr>
        <p:spPr>
          <a:xfrm>
            <a:off x="6908805" y="5308167"/>
            <a:ext cx="695928" cy="681317"/>
          </a:xfrm>
          <a:prstGeom prst="arc">
            <a:avLst>
              <a:gd name="adj1" fmla="val 16207023"/>
              <a:gd name="adj2" fmla="val 21592303"/>
            </a:avLst>
          </a:prstGeom>
          <a:solidFill>
            <a:srgbClr val="FFC000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pSp>
        <p:nvGrpSpPr>
          <p:cNvPr id="3" name="グループ化 2"/>
          <p:cNvGrpSpPr/>
          <p:nvPr/>
        </p:nvGrpSpPr>
        <p:grpSpPr>
          <a:xfrm>
            <a:off x="151400" y="3320153"/>
            <a:ext cx="7156904" cy="512098"/>
            <a:chOff x="1209380" y="60018"/>
            <a:chExt cx="7156904" cy="512098"/>
          </a:xfrm>
        </p:grpSpPr>
        <p:sp>
          <p:nvSpPr>
            <p:cNvPr id="68" name="正方形/長方形 67"/>
            <p:cNvSpPr/>
            <p:nvPr/>
          </p:nvSpPr>
          <p:spPr>
            <a:xfrm>
              <a:off x="1209380" y="110451"/>
              <a:ext cx="715690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定義から、０ 、９０、１８０ の三角比は次のようになる。</a:t>
              </a:r>
            </a:p>
          </p:txBody>
        </p:sp>
        <p:sp>
          <p:nvSpPr>
            <p:cNvPr id="66" name="正方形/長方形 65"/>
            <p:cNvSpPr/>
            <p:nvPr/>
          </p:nvSpPr>
          <p:spPr>
            <a:xfrm>
              <a:off x="3432901" y="98356"/>
              <a:ext cx="36396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>
                  <a:solidFill>
                    <a:prstClr val="black"/>
                  </a:solidFill>
                  <a:latin typeface="+mn-ea"/>
                </a:rPr>
                <a:t>°</a:t>
              </a:r>
              <a:endParaRPr lang="ja-JP" altLang="en-US" sz="2400" dirty="0">
                <a:latin typeface="+mn-ea"/>
              </a:endParaRPr>
            </a:p>
          </p:txBody>
        </p:sp>
        <p:sp>
          <p:nvSpPr>
            <p:cNvPr id="67" name="正方形/長方形 66"/>
            <p:cNvSpPr/>
            <p:nvPr/>
          </p:nvSpPr>
          <p:spPr>
            <a:xfrm>
              <a:off x="4286944" y="60018"/>
              <a:ext cx="36396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>
                  <a:solidFill>
                    <a:prstClr val="black"/>
                  </a:solidFill>
                  <a:latin typeface="+mn-ea"/>
                </a:rPr>
                <a:t>°</a:t>
              </a:r>
              <a:endParaRPr lang="ja-JP" altLang="en-US" sz="2400" dirty="0">
                <a:latin typeface="+mn-ea"/>
              </a:endParaRPr>
            </a:p>
          </p:txBody>
        </p:sp>
        <p:sp>
          <p:nvSpPr>
            <p:cNvPr id="94" name="正方形/長方形 93"/>
            <p:cNvSpPr/>
            <p:nvPr/>
          </p:nvSpPr>
          <p:spPr>
            <a:xfrm>
              <a:off x="2745731" y="98359"/>
              <a:ext cx="36396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>
                  <a:solidFill>
                    <a:prstClr val="black"/>
                  </a:solidFill>
                  <a:latin typeface="+mn-ea"/>
                </a:rPr>
                <a:t>°</a:t>
              </a:r>
              <a:endParaRPr lang="ja-JP" altLang="en-US" sz="2400" dirty="0">
                <a:latin typeface="+mn-ea"/>
              </a:endParaRPr>
            </a:p>
          </p:txBody>
        </p:sp>
      </p:grpSp>
      <p:grpSp>
        <p:nvGrpSpPr>
          <p:cNvPr id="16" name="グループ化 15"/>
          <p:cNvGrpSpPr/>
          <p:nvPr/>
        </p:nvGrpSpPr>
        <p:grpSpPr>
          <a:xfrm>
            <a:off x="107504" y="4262815"/>
            <a:ext cx="5403796" cy="1859691"/>
            <a:chOff x="940849" y="4126386"/>
            <a:chExt cx="8244104" cy="2688114"/>
          </a:xfrm>
        </p:grpSpPr>
        <p:sp>
          <p:nvSpPr>
            <p:cNvPr id="10" name="正方形/長方形 9"/>
            <p:cNvSpPr/>
            <p:nvPr/>
          </p:nvSpPr>
          <p:spPr>
            <a:xfrm>
              <a:off x="971599" y="4180310"/>
              <a:ext cx="8211758" cy="598507"/>
            </a:xfrm>
            <a:prstGeom prst="rect">
              <a:avLst/>
            </a:prstGeom>
            <a:solidFill>
              <a:srgbClr val="FFC000">
                <a:alpha val="47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2" name="正方形/長方形 1"/>
            <p:cNvSpPr/>
            <p:nvPr/>
          </p:nvSpPr>
          <p:spPr>
            <a:xfrm>
              <a:off x="971598" y="4160809"/>
              <a:ext cx="8187496" cy="265369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cxnSp>
          <p:nvCxnSpPr>
            <p:cNvPr id="7" name="直線コネクタ 6"/>
            <p:cNvCxnSpPr>
              <a:cxnSpLocks/>
            </p:cNvCxnSpPr>
            <p:nvPr/>
          </p:nvCxnSpPr>
          <p:spPr>
            <a:xfrm>
              <a:off x="971599" y="4778817"/>
              <a:ext cx="8179491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直線コネクタ 96"/>
            <p:cNvCxnSpPr>
              <a:cxnSpLocks/>
            </p:cNvCxnSpPr>
            <p:nvPr/>
          </p:nvCxnSpPr>
          <p:spPr>
            <a:xfrm>
              <a:off x="940849" y="5420643"/>
              <a:ext cx="824410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直線コネクタ 98"/>
            <p:cNvCxnSpPr>
              <a:cxnSpLocks/>
            </p:cNvCxnSpPr>
            <p:nvPr/>
          </p:nvCxnSpPr>
          <p:spPr>
            <a:xfrm>
              <a:off x="955214" y="6093296"/>
              <a:ext cx="8195876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直線コネクタ 99"/>
            <p:cNvCxnSpPr>
              <a:cxnSpLocks/>
            </p:cNvCxnSpPr>
            <p:nvPr/>
          </p:nvCxnSpPr>
          <p:spPr>
            <a:xfrm>
              <a:off x="2411760" y="4182325"/>
              <a:ext cx="0" cy="2605089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直線コネクタ 100"/>
            <p:cNvCxnSpPr>
              <a:cxnSpLocks/>
            </p:cNvCxnSpPr>
            <p:nvPr/>
          </p:nvCxnSpPr>
          <p:spPr>
            <a:xfrm>
              <a:off x="4569109" y="4182325"/>
              <a:ext cx="0" cy="2632175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直線コネクタ 101"/>
            <p:cNvCxnSpPr>
              <a:cxnSpLocks/>
            </p:cNvCxnSpPr>
            <p:nvPr/>
          </p:nvCxnSpPr>
          <p:spPr>
            <a:xfrm>
              <a:off x="6714881" y="4161976"/>
              <a:ext cx="0" cy="265252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3" name="正方形/長方形 102"/>
            <p:cNvSpPr/>
            <p:nvPr/>
          </p:nvSpPr>
          <p:spPr>
            <a:xfrm>
              <a:off x="1196652" y="4126386"/>
              <a:ext cx="543944" cy="6673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>
                  <a:latin typeface="+mn-ea"/>
                </a:rPr>
                <a:t>θ</a:t>
              </a:r>
              <a:endParaRPr lang="ja-JP" altLang="en-US" sz="2400" dirty="0">
                <a:latin typeface="+mn-ea"/>
              </a:endParaRPr>
            </a:p>
          </p:txBody>
        </p:sp>
        <p:sp>
          <p:nvSpPr>
            <p:cNvPr id="13" name="正方形/長方形 12"/>
            <p:cNvSpPr/>
            <p:nvPr/>
          </p:nvSpPr>
          <p:spPr>
            <a:xfrm>
              <a:off x="5125680" y="4155847"/>
              <a:ext cx="1757699" cy="6673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９０</a:t>
              </a:r>
              <a:r>
                <a:rPr lang="en-US" altLang="ja-JP" sz="2400" dirty="0"/>
                <a:t>° </a:t>
              </a:r>
              <a:endParaRPr lang="ja-JP" altLang="en-US" sz="2400" dirty="0"/>
            </a:p>
          </p:txBody>
        </p:sp>
        <p:sp>
          <p:nvSpPr>
            <p:cNvPr id="111" name="正方形/長方形 110"/>
            <p:cNvSpPr/>
            <p:nvPr/>
          </p:nvSpPr>
          <p:spPr>
            <a:xfrm>
              <a:off x="3083405" y="4150031"/>
              <a:ext cx="1167926" cy="66731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０</a:t>
              </a:r>
              <a:r>
                <a:rPr lang="en-US" altLang="ja-JP" sz="2400" dirty="0"/>
                <a:t>° </a:t>
              </a:r>
              <a:endParaRPr lang="ja-JP" altLang="en-US" sz="2400" dirty="0"/>
            </a:p>
          </p:txBody>
        </p:sp>
        <p:sp>
          <p:nvSpPr>
            <p:cNvPr id="114" name="正方形/長方形 113"/>
            <p:cNvSpPr/>
            <p:nvPr/>
          </p:nvSpPr>
          <p:spPr>
            <a:xfrm>
              <a:off x="7235614" y="4135869"/>
              <a:ext cx="1915476" cy="6673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１８０</a:t>
              </a:r>
              <a:r>
                <a:rPr lang="en-US" altLang="ja-JP" sz="2400" dirty="0"/>
                <a:t>° </a:t>
              </a:r>
              <a:endParaRPr lang="ja-JP" altLang="en-US" sz="2400" dirty="0"/>
            </a:p>
          </p:txBody>
        </p:sp>
        <p:sp>
          <p:nvSpPr>
            <p:cNvPr id="116" name="正方形/長方形 115"/>
            <p:cNvSpPr/>
            <p:nvPr/>
          </p:nvSpPr>
          <p:spPr>
            <a:xfrm>
              <a:off x="1049107" y="4779225"/>
              <a:ext cx="1412692" cy="6673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 err="1"/>
                <a:t>sin</a:t>
              </a:r>
              <a:r>
                <a:rPr lang="en-US" altLang="ja-JP" sz="2400" dirty="0" err="1">
                  <a:latin typeface="+mn-ea"/>
                </a:rPr>
                <a:t>θ</a:t>
              </a:r>
              <a:endParaRPr lang="ja-JP" altLang="en-US" sz="2400" dirty="0">
                <a:latin typeface="+mn-ea"/>
              </a:endParaRPr>
            </a:p>
          </p:txBody>
        </p:sp>
        <p:sp>
          <p:nvSpPr>
            <p:cNvPr id="117" name="正方形/長方形 116"/>
            <p:cNvSpPr/>
            <p:nvPr/>
          </p:nvSpPr>
          <p:spPr>
            <a:xfrm>
              <a:off x="1012718" y="5396985"/>
              <a:ext cx="1632147" cy="6673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 err="1"/>
                <a:t>cos</a:t>
              </a:r>
              <a:r>
                <a:rPr lang="en-US" altLang="ja-JP" sz="2400" dirty="0" err="1">
                  <a:latin typeface="+mn-ea"/>
                </a:rPr>
                <a:t>θ</a:t>
              </a:r>
              <a:endParaRPr lang="ja-JP" altLang="en-US" sz="2400" dirty="0">
                <a:latin typeface="+mn-ea"/>
              </a:endParaRPr>
            </a:p>
          </p:txBody>
        </p:sp>
        <p:sp>
          <p:nvSpPr>
            <p:cNvPr id="118" name="正方形/長方形 117"/>
            <p:cNvSpPr/>
            <p:nvPr/>
          </p:nvSpPr>
          <p:spPr>
            <a:xfrm>
              <a:off x="988454" y="6133696"/>
              <a:ext cx="1730906" cy="6673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 err="1"/>
                <a:t>tan</a:t>
              </a:r>
              <a:r>
                <a:rPr lang="en-US" altLang="ja-JP" sz="2400" dirty="0" err="1">
                  <a:latin typeface="+mn-ea"/>
                </a:rPr>
                <a:t>θ</a:t>
              </a:r>
              <a:endParaRPr lang="ja-JP" altLang="en-US" sz="2400" dirty="0">
                <a:latin typeface="+mn-ea"/>
              </a:endParaRPr>
            </a:p>
          </p:txBody>
        </p:sp>
      </p:grpSp>
      <p:grpSp>
        <p:nvGrpSpPr>
          <p:cNvPr id="17" name="グループ化 16"/>
          <p:cNvGrpSpPr/>
          <p:nvPr/>
        </p:nvGrpSpPr>
        <p:grpSpPr>
          <a:xfrm>
            <a:off x="7668344" y="5580840"/>
            <a:ext cx="566414" cy="418569"/>
            <a:chOff x="8378672" y="3143261"/>
            <a:chExt cx="566414" cy="418569"/>
          </a:xfrm>
        </p:grpSpPr>
        <p:sp>
          <p:nvSpPr>
            <p:cNvPr id="120" name="正方形/長方形 119"/>
            <p:cNvSpPr/>
            <p:nvPr/>
          </p:nvSpPr>
          <p:spPr>
            <a:xfrm>
              <a:off x="8378672" y="3161720"/>
              <a:ext cx="41920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solidFill>
                    <a:srgbClr val="C00000"/>
                  </a:solidFill>
                </a:rPr>
                <a:t>０</a:t>
              </a:r>
            </a:p>
          </p:txBody>
        </p:sp>
        <p:sp>
          <p:nvSpPr>
            <p:cNvPr id="121" name="正方形/長方形 120"/>
            <p:cNvSpPr/>
            <p:nvPr/>
          </p:nvSpPr>
          <p:spPr>
            <a:xfrm>
              <a:off x="8525880" y="3143261"/>
              <a:ext cx="41920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solidFill>
                    <a:srgbClr val="C00000"/>
                  </a:solidFill>
                </a:rPr>
                <a:t>°</a:t>
              </a:r>
              <a:endParaRPr lang="ja-JP" altLang="en-US" sz="20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56" name="Group 26"/>
          <p:cNvGrpSpPr>
            <a:grpSpLocks/>
          </p:cNvGrpSpPr>
          <p:nvPr/>
        </p:nvGrpSpPr>
        <p:grpSpPr bwMode="auto">
          <a:xfrm flipV="1">
            <a:off x="5944441" y="5470089"/>
            <a:ext cx="2614026" cy="191082"/>
            <a:chOff x="567" y="527"/>
            <a:chExt cx="4263" cy="0"/>
          </a:xfrm>
        </p:grpSpPr>
        <p:sp>
          <p:nvSpPr>
            <p:cNvPr id="58" name="Line 27"/>
            <p:cNvSpPr>
              <a:spLocks noChangeShapeType="1"/>
            </p:cNvSpPr>
            <p:nvPr/>
          </p:nvSpPr>
          <p:spPr bwMode="auto">
            <a:xfrm>
              <a:off x="2699" y="527"/>
              <a:ext cx="2131" cy="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9" name="Line 28"/>
            <p:cNvSpPr>
              <a:spLocks noChangeShapeType="1"/>
            </p:cNvSpPr>
            <p:nvPr/>
          </p:nvSpPr>
          <p:spPr bwMode="auto">
            <a:xfrm>
              <a:off x="567" y="527"/>
              <a:ext cx="2131" cy="0"/>
            </a:xfrm>
            <a:prstGeom prst="line">
              <a:avLst/>
            </a:prstGeom>
            <a:noFill/>
            <a:ln w="25400">
              <a:solidFill>
                <a:schemeClr val="bg1">
                  <a:alpha val="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9" name="グループ化 18"/>
          <p:cNvGrpSpPr/>
          <p:nvPr/>
        </p:nvGrpSpPr>
        <p:grpSpPr>
          <a:xfrm>
            <a:off x="1086060" y="4707014"/>
            <a:ext cx="1053953" cy="488075"/>
            <a:chOff x="2666694" y="4780518"/>
            <a:chExt cx="1053953" cy="488075"/>
          </a:xfrm>
        </p:grpSpPr>
        <p:sp>
          <p:nvSpPr>
            <p:cNvPr id="122" name="正方形/長方形 121"/>
            <p:cNvSpPr/>
            <p:nvPr/>
          </p:nvSpPr>
          <p:spPr>
            <a:xfrm>
              <a:off x="2666694" y="4790988"/>
              <a:ext cx="105395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/>
                <a:t>sin </a:t>
              </a:r>
              <a:endParaRPr lang="ja-JP" altLang="en-US" sz="2400" dirty="0"/>
            </a:p>
          </p:txBody>
        </p:sp>
        <p:grpSp>
          <p:nvGrpSpPr>
            <p:cNvPr id="123" name="グループ化 122"/>
            <p:cNvGrpSpPr/>
            <p:nvPr/>
          </p:nvGrpSpPr>
          <p:grpSpPr>
            <a:xfrm>
              <a:off x="3066673" y="4780518"/>
              <a:ext cx="630015" cy="488075"/>
              <a:chOff x="8259407" y="3135310"/>
              <a:chExt cx="630015" cy="488075"/>
            </a:xfrm>
          </p:grpSpPr>
          <p:sp>
            <p:nvSpPr>
              <p:cNvPr id="124" name="正方形/長方形 123"/>
              <p:cNvSpPr/>
              <p:nvPr/>
            </p:nvSpPr>
            <p:spPr>
              <a:xfrm>
                <a:off x="8259407" y="3161720"/>
                <a:ext cx="41920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０</a:t>
                </a:r>
              </a:p>
            </p:txBody>
          </p:sp>
          <p:sp>
            <p:nvSpPr>
              <p:cNvPr id="125" name="正方形/長方形 124"/>
              <p:cNvSpPr/>
              <p:nvPr/>
            </p:nvSpPr>
            <p:spPr>
              <a:xfrm>
                <a:off x="8470216" y="3135310"/>
                <a:ext cx="41920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°</a:t>
                </a:r>
                <a:endParaRPr lang="ja-JP" altLang="en-US" sz="2400" dirty="0"/>
              </a:p>
            </p:txBody>
          </p:sp>
        </p:grpSp>
      </p:grpSp>
      <p:grpSp>
        <p:nvGrpSpPr>
          <p:cNvPr id="126" name="グループ化 125"/>
          <p:cNvGrpSpPr/>
          <p:nvPr/>
        </p:nvGrpSpPr>
        <p:grpSpPr>
          <a:xfrm>
            <a:off x="1765809" y="4734971"/>
            <a:ext cx="819143" cy="468988"/>
            <a:chOff x="4093790" y="5575115"/>
            <a:chExt cx="819143" cy="468988"/>
          </a:xfrm>
        </p:grpSpPr>
        <p:sp>
          <p:nvSpPr>
            <p:cNvPr id="127" name="正方形/長方形 126"/>
            <p:cNvSpPr/>
            <p:nvPr/>
          </p:nvSpPr>
          <p:spPr>
            <a:xfrm>
              <a:off x="4424359" y="5575115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130" name="正方形/長方形 129"/>
            <p:cNvSpPr/>
            <p:nvPr/>
          </p:nvSpPr>
          <p:spPr>
            <a:xfrm>
              <a:off x="4093790" y="5582438"/>
              <a:ext cx="81914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＝</a:t>
              </a:r>
              <a:endParaRPr lang="ja-JP" altLang="en-US" sz="2400" dirty="0"/>
            </a:p>
          </p:txBody>
        </p:sp>
      </p:grpSp>
      <p:grpSp>
        <p:nvGrpSpPr>
          <p:cNvPr id="131" name="グループ化 130"/>
          <p:cNvGrpSpPr/>
          <p:nvPr/>
        </p:nvGrpSpPr>
        <p:grpSpPr>
          <a:xfrm>
            <a:off x="1091314" y="5116988"/>
            <a:ext cx="1030000" cy="488075"/>
            <a:chOff x="2754156" y="4780518"/>
            <a:chExt cx="1030000" cy="488075"/>
          </a:xfrm>
        </p:grpSpPr>
        <p:sp>
          <p:nvSpPr>
            <p:cNvPr id="132" name="正方形/長方形 131"/>
            <p:cNvSpPr/>
            <p:nvPr/>
          </p:nvSpPr>
          <p:spPr>
            <a:xfrm>
              <a:off x="2754156" y="4790988"/>
              <a:ext cx="69594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/>
                <a:t>cos </a:t>
              </a:r>
              <a:endParaRPr lang="ja-JP" altLang="en-US" sz="2400" dirty="0"/>
            </a:p>
          </p:txBody>
        </p:sp>
        <p:grpSp>
          <p:nvGrpSpPr>
            <p:cNvPr id="133" name="グループ化 132"/>
            <p:cNvGrpSpPr/>
            <p:nvPr/>
          </p:nvGrpSpPr>
          <p:grpSpPr>
            <a:xfrm>
              <a:off x="3185938" y="4780518"/>
              <a:ext cx="598218" cy="488075"/>
              <a:chOff x="8378672" y="3135310"/>
              <a:chExt cx="598218" cy="488075"/>
            </a:xfrm>
          </p:grpSpPr>
          <p:sp>
            <p:nvSpPr>
              <p:cNvPr id="134" name="正方形/長方形 133"/>
              <p:cNvSpPr/>
              <p:nvPr/>
            </p:nvSpPr>
            <p:spPr>
              <a:xfrm>
                <a:off x="8378672" y="3161720"/>
                <a:ext cx="41920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０</a:t>
                </a:r>
              </a:p>
            </p:txBody>
          </p:sp>
          <p:sp>
            <p:nvSpPr>
              <p:cNvPr id="135" name="正方形/長方形 134"/>
              <p:cNvSpPr/>
              <p:nvPr/>
            </p:nvSpPr>
            <p:spPr>
              <a:xfrm>
                <a:off x="8557684" y="3135310"/>
                <a:ext cx="41920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°</a:t>
                </a:r>
                <a:endParaRPr lang="ja-JP" altLang="en-US" sz="2400" dirty="0"/>
              </a:p>
            </p:txBody>
          </p:sp>
        </p:grpSp>
      </p:grpSp>
      <p:grpSp>
        <p:nvGrpSpPr>
          <p:cNvPr id="136" name="グループ化 135"/>
          <p:cNvGrpSpPr/>
          <p:nvPr/>
        </p:nvGrpSpPr>
        <p:grpSpPr>
          <a:xfrm>
            <a:off x="1795492" y="5157192"/>
            <a:ext cx="701375" cy="468988"/>
            <a:chOff x="4260767" y="5575115"/>
            <a:chExt cx="701375" cy="468988"/>
          </a:xfrm>
        </p:grpSpPr>
        <p:sp>
          <p:nvSpPr>
            <p:cNvPr id="137" name="正方形/長方形 136"/>
            <p:cNvSpPr/>
            <p:nvPr/>
          </p:nvSpPr>
          <p:spPr>
            <a:xfrm>
              <a:off x="4567482" y="5575115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１</a:t>
              </a:r>
            </a:p>
          </p:txBody>
        </p:sp>
        <p:sp>
          <p:nvSpPr>
            <p:cNvPr id="138" name="正方形/長方形 137"/>
            <p:cNvSpPr/>
            <p:nvPr/>
          </p:nvSpPr>
          <p:spPr>
            <a:xfrm>
              <a:off x="4260767" y="5582438"/>
              <a:ext cx="47369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＝</a:t>
              </a:r>
              <a:endParaRPr lang="ja-JP" altLang="en-US" sz="2400" dirty="0"/>
            </a:p>
          </p:txBody>
        </p:sp>
      </p:grpSp>
      <p:grpSp>
        <p:nvGrpSpPr>
          <p:cNvPr id="139" name="グループ化 138"/>
          <p:cNvGrpSpPr/>
          <p:nvPr/>
        </p:nvGrpSpPr>
        <p:grpSpPr>
          <a:xfrm>
            <a:off x="1100565" y="5636946"/>
            <a:ext cx="1053853" cy="488075"/>
            <a:chOff x="2746205" y="4780518"/>
            <a:chExt cx="1053853" cy="488075"/>
          </a:xfrm>
        </p:grpSpPr>
        <p:sp>
          <p:nvSpPr>
            <p:cNvPr id="140" name="正方形/長方形 139"/>
            <p:cNvSpPr/>
            <p:nvPr/>
          </p:nvSpPr>
          <p:spPr>
            <a:xfrm>
              <a:off x="2746205" y="4790988"/>
              <a:ext cx="59560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/>
                <a:t>tan </a:t>
              </a:r>
              <a:endParaRPr lang="ja-JP" altLang="en-US" sz="2400" dirty="0"/>
            </a:p>
          </p:txBody>
        </p:sp>
        <p:grpSp>
          <p:nvGrpSpPr>
            <p:cNvPr id="141" name="グループ化 140"/>
            <p:cNvGrpSpPr/>
            <p:nvPr/>
          </p:nvGrpSpPr>
          <p:grpSpPr>
            <a:xfrm>
              <a:off x="3185938" y="4780518"/>
              <a:ext cx="614120" cy="488075"/>
              <a:chOff x="8378672" y="3135310"/>
              <a:chExt cx="614120" cy="488075"/>
            </a:xfrm>
          </p:grpSpPr>
          <p:sp>
            <p:nvSpPr>
              <p:cNvPr id="142" name="正方形/長方形 141"/>
              <p:cNvSpPr/>
              <p:nvPr/>
            </p:nvSpPr>
            <p:spPr>
              <a:xfrm>
                <a:off x="8378672" y="3161720"/>
                <a:ext cx="41920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０</a:t>
                </a:r>
              </a:p>
            </p:txBody>
          </p:sp>
          <p:sp>
            <p:nvSpPr>
              <p:cNvPr id="143" name="正方形/長方形 142"/>
              <p:cNvSpPr/>
              <p:nvPr/>
            </p:nvSpPr>
            <p:spPr>
              <a:xfrm>
                <a:off x="8573586" y="3135310"/>
                <a:ext cx="41920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°</a:t>
                </a:r>
                <a:endParaRPr lang="ja-JP" altLang="en-US" sz="2400" dirty="0"/>
              </a:p>
            </p:txBody>
          </p:sp>
        </p:grpSp>
      </p:grpSp>
      <p:grpSp>
        <p:nvGrpSpPr>
          <p:cNvPr id="144" name="グループ化 143"/>
          <p:cNvGrpSpPr/>
          <p:nvPr/>
        </p:nvGrpSpPr>
        <p:grpSpPr>
          <a:xfrm>
            <a:off x="1810987" y="5640211"/>
            <a:ext cx="816797" cy="468988"/>
            <a:chOff x="4093790" y="5575115"/>
            <a:chExt cx="816797" cy="468988"/>
          </a:xfrm>
        </p:grpSpPr>
        <p:sp>
          <p:nvSpPr>
            <p:cNvPr id="145" name="正方形/長方形 144"/>
            <p:cNvSpPr/>
            <p:nvPr/>
          </p:nvSpPr>
          <p:spPr>
            <a:xfrm>
              <a:off x="4417124" y="5575115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146" name="正方形/長方形 145"/>
            <p:cNvSpPr/>
            <p:nvPr/>
          </p:nvSpPr>
          <p:spPr>
            <a:xfrm>
              <a:off x="4093790" y="5582438"/>
              <a:ext cx="81679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＝</a:t>
              </a:r>
              <a:endParaRPr lang="ja-JP" altLang="en-US" sz="2400" dirty="0"/>
            </a:p>
          </p:txBody>
        </p:sp>
      </p:grpSp>
      <p:grpSp>
        <p:nvGrpSpPr>
          <p:cNvPr id="147" name="グループ化 146"/>
          <p:cNvGrpSpPr/>
          <p:nvPr/>
        </p:nvGrpSpPr>
        <p:grpSpPr>
          <a:xfrm>
            <a:off x="7236296" y="4479503"/>
            <a:ext cx="914231" cy="461665"/>
            <a:chOff x="8365828" y="3123278"/>
            <a:chExt cx="914231" cy="461665"/>
          </a:xfrm>
        </p:grpSpPr>
        <p:sp>
          <p:nvSpPr>
            <p:cNvPr id="148" name="正方形/長方形 147"/>
            <p:cNvSpPr/>
            <p:nvPr/>
          </p:nvSpPr>
          <p:spPr>
            <a:xfrm>
              <a:off x="8365828" y="3169367"/>
              <a:ext cx="914231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solidFill>
                    <a:srgbClr val="0070C0"/>
                  </a:solidFill>
                </a:rPr>
                <a:t>９０</a:t>
              </a:r>
            </a:p>
          </p:txBody>
        </p:sp>
        <p:sp>
          <p:nvSpPr>
            <p:cNvPr id="149" name="正方形/長方形 148"/>
            <p:cNvSpPr/>
            <p:nvPr/>
          </p:nvSpPr>
          <p:spPr>
            <a:xfrm>
              <a:off x="8708204" y="3123278"/>
              <a:ext cx="41920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>
                  <a:solidFill>
                    <a:srgbClr val="0070C0"/>
                  </a:solidFill>
                  <a:latin typeface="+mn-ea"/>
                </a:rPr>
                <a:t>°</a:t>
              </a:r>
              <a:endParaRPr lang="ja-JP" altLang="en-US" sz="2400" dirty="0">
                <a:solidFill>
                  <a:srgbClr val="0070C0"/>
                </a:solidFill>
                <a:latin typeface="+mn-ea"/>
              </a:endParaRPr>
            </a:p>
          </p:txBody>
        </p:sp>
      </p:grpSp>
      <p:sp>
        <p:nvSpPr>
          <p:cNvPr id="150" name="正方形/長方形 149"/>
          <p:cNvSpPr/>
          <p:nvPr/>
        </p:nvSpPr>
        <p:spPr>
          <a:xfrm>
            <a:off x="8069507" y="5613227"/>
            <a:ext cx="97449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（</a:t>
            </a:r>
            <a:r>
              <a:rPr lang="en-US" altLang="ja-JP" sz="2000" dirty="0">
                <a:latin typeface="HG行書体" panose="03000609000000000000" pitchFamily="65" charset="-128"/>
                <a:ea typeface="HG行書体" panose="03000609000000000000" pitchFamily="65" charset="-128"/>
              </a:rPr>
              <a:t>r</a:t>
            </a:r>
            <a:r>
              <a:rPr lang="ja-JP" altLang="en-US" sz="2000" dirty="0" err="1"/>
              <a:t>，</a:t>
            </a:r>
            <a:r>
              <a:rPr lang="ja-JP" altLang="en-US" sz="2000" dirty="0"/>
              <a:t>０）</a:t>
            </a:r>
          </a:p>
        </p:txBody>
      </p:sp>
      <p:sp>
        <p:nvSpPr>
          <p:cNvPr id="151" name="正方形/長方形 150"/>
          <p:cNvSpPr/>
          <p:nvPr/>
        </p:nvSpPr>
        <p:spPr>
          <a:xfrm>
            <a:off x="7139044" y="4109010"/>
            <a:ext cx="138099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（０，</a:t>
            </a:r>
            <a:r>
              <a:rPr lang="en-US" altLang="ja-JP" sz="2000" dirty="0">
                <a:latin typeface="HG行書体" panose="03000609000000000000" pitchFamily="65" charset="-128"/>
                <a:ea typeface="HG行書体" panose="03000609000000000000" pitchFamily="65" charset="-128"/>
              </a:rPr>
              <a:t>r</a:t>
            </a:r>
            <a:r>
              <a:rPr lang="ja-JP" altLang="en-US" sz="2000" dirty="0"/>
              <a:t>）</a:t>
            </a:r>
          </a:p>
        </p:txBody>
      </p:sp>
      <p:grpSp>
        <p:nvGrpSpPr>
          <p:cNvPr id="172" name="グループ化 171"/>
          <p:cNvGrpSpPr/>
          <p:nvPr/>
        </p:nvGrpSpPr>
        <p:grpSpPr>
          <a:xfrm>
            <a:off x="2499756" y="4698285"/>
            <a:ext cx="1099117" cy="488075"/>
            <a:chOff x="2825721" y="4780518"/>
            <a:chExt cx="1099117" cy="488075"/>
          </a:xfrm>
        </p:grpSpPr>
        <p:sp>
          <p:nvSpPr>
            <p:cNvPr id="173" name="正方形/長方形 172"/>
            <p:cNvSpPr/>
            <p:nvPr/>
          </p:nvSpPr>
          <p:spPr>
            <a:xfrm>
              <a:off x="2825721" y="4790988"/>
              <a:ext cx="57888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/>
                <a:t>sin </a:t>
              </a:r>
              <a:endParaRPr lang="ja-JP" altLang="en-US" sz="2400" dirty="0"/>
            </a:p>
          </p:txBody>
        </p:sp>
        <p:grpSp>
          <p:nvGrpSpPr>
            <p:cNvPr id="174" name="グループ化 173"/>
            <p:cNvGrpSpPr/>
            <p:nvPr/>
          </p:nvGrpSpPr>
          <p:grpSpPr>
            <a:xfrm>
              <a:off x="3185937" y="4780518"/>
              <a:ext cx="738901" cy="488075"/>
              <a:chOff x="8378671" y="3135310"/>
              <a:chExt cx="738901" cy="488075"/>
            </a:xfrm>
          </p:grpSpPr>
          <p:sp>
            <p:nvSpPr>
              <p:cNvPr id="175" name="正方形/長方形 174"/>
              <p:cNvSpPr/>
              <p:nvPr/>
            </p:nvSpPr>
            <p:spPr>
              <a:xfrm>
                <a:off x="8378671" y="3161720"/>
                <a:ext cx="63201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>
                    <a:latin typeface="+mn-ea"/>
                  </a:rPr>
                  <a:t>90</a:t>
                </a:r>
                <a:endParaRPr lang="ja-JP" altLang="en-US" sz="2400" dirty="0">
                  <a:latin typeface="+mn-ea"/>
                </a:endParaRPr>
              </a:p>
            </p:txBody>
          </p:sp>
          <p:sp>
            <p:nvSpPr>
              <p:cNvPr id="176" name="正方形/長方形 175"/>
              <p:cNvSpPr/>
              <p:nvPr/>
            </p:nvSpPr>
            <p:spPr>
              <a:xfrm>
                <a:off x="8698366" y="3135310"/>
                <a:ext cx="41920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°</a:t>
                </a:r>
                <a:endParaRPr lang="ja-JP" altLang="en-US" sz="2400" dirty="0"/>
              </a:p>
            </p:txBody>
          </p:sp>
        </p:grpSp>
      </p:grpSp>
      <p:grpSp>
        <p:nvGrpSpPr>
          <p:cNvPr id="177" name="グループ化 176"/>
          <p:cNvGrpSpPr/>
          <p:nvPr/>
        </p:nvGrpSpPr>
        <p:grpSpPr>
          <a:xfrm>
            <a:off x="3259954" y="4733580"/>
            <a:ext cx="677521" cy="468988"/>
            <a:chOff x="4093791" y="5575115"/>
            <a:chExt cx="677521" cy="468988"/>
          </a:xfrm>
        </p:grpSpPr>
        <p:sp>
          <p:nvSpPr>
            <p:cNvPr id="178" name="正方形/長方形 177"/>
            <p:cNvSpPr/>
            <p:nvPr/>
          </p:nvSpPr>
          <p:spPr>
            <a:xfrm>
              <a:off x="4376652" y="5575115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１</a:t>
              </a:r>
            </a:p>
          </p:txBody>
        </p:sp>
        <p:sp>
          <p:nvSpPr>
            <p:cNvPr id="179" name="正方形/長方形 178"/>
            <p:cNvSpPr/>
            <p:nvPr/>
          </p:nvSpPr>
          <p:spPr>
            <a:xfrm>
              <a:off x="4093791" y="5582438"/>
              <a:ext cx="47369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＝</a:t>
              </a:r>
              <a:endParaRPr lang="ja-JP" altLang="en-US" sz="2400" dirty="0"/>
            </a:p>
          </p:txBody>
        </p:sp>
      </p:grpSp>
      <p:grpSp>
        <p:nvGrpSpPr>
          <p:cNvPr id="180" name="グループ化 179"/>
          <p:cNvGrpSpPr/>
          <p:nvPr/>
        </p:nvGrpSpPr>
        <p:grpSpPr>
          <a:xfrm>
            <a:off x="2489070" y="5133339"/>
            <a:ext cx="1162728" cy="488075"/>
            <a:chOff x="2754158" y="4780518"/>
            <a:chExt cx="1162728" cy="488075"/>
          </a:xfrm>
        </p:grpSpPr>
        <p:sp>
          <p:nvSpPr>
            <p:cNvPr id="181" name="正方形/長方形 180"/>
            <p:cNvSpPr/>
            <p:nvPr/>
          </p:nvSpPr>
          <p:spPr>
            <a:xfrm>
              <a:off x="2754158" y="4790988"/>
              <a:ext cx="60386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/>
                <a:t>cos </a:t>
              </a:r>
              <a:endParaRPr lang="ja-JP" altLang="en-US" sz="2400" dirty="0"/>
            </a:p>
          </p:txBody>
        </p:sp>
        <p:grpSp>
          <p:nvGrpSpPr>
            <p:cNvPr id="182" name="グループ化 181"/>
            <p:cNvGrpSpPr/>
            <p:nvPr/>
          </p:nvGrpSpPr>
          <p:grpSpPr>
            <a:xfrm>
              <a:off x="3185937" y="4780518"/>
              <a:ext cx="730949" cy="488075"/>
              <a:chOff x="8378671" y="3135310"/>
              <a:chExt cx="730949" cy="488075"/>
            </a:xfrm>
          </p:grpSpPr>
          <p:sp>
            <p:nvSpPr>
              <p:cNvPr id="183" name="正方形/長方形 182"/>
              <p:cNvSpPr/>
              <p:nvPr/>
            </p:nvSpPr>
            <p:spPr>
              <a:xfrm>
                <a:off x="8378671" y="3161720"/>
                <a:ext cx="63201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>
                    <a:latin typeface="+mn-ea"/>
                  </a:rPr>
                  <a:t>90</a:t>
                </a:r>
                <a:endParaRPr lang="ja-JP" altLang="en-US" sz="2400" dirty="0">
                  <a:latin typeface="+mn-ea"/>
                </a:endParaRPr>
              </a:p>
            </p:txBody>
          </p:sp>
          <p:sp>
            <p:nvSpPr>
              <p:cNvPr id="184" name="正方形/長方形 183"/>
              <p:cNvSpPr/>
              <p:nvPr/>
            </p:nvSpPr>
            <p:spPr>
              <a:xfrm>
                <a:off x="8690414" y="3135310"/>
                <a:ext cx="41920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°</a:t>
                </a:r>
                <a:endParaRPr lang="ja-JP" altLang="en-US" sz="2400" dirty="0"/>
              </a:p>
            </p:txBody>
          </p:sp>
        </p:grpSp>
      </p:grpSp>
      <p:grpSp>
        <p:nvGrpSpPr>
          <p:cNvPr id="185" name="グループ化 184"/>
          <p:cNvGrpSpPr/>
          <p:nvPr/>
        </p:nvGrpSpPr>
        <p:grpSpPr>
          <a:xfrm>
            <a:off x="3255952" y="5167269"/>
            <a:ext cx="725229" cy="468988"/>
            <a:chOff x="4093790" y="5575115"/>
            <a:chExt cx="725229" cy="468988"/>
          </a:xfrm>
        </p:grpSpPr>
        <p:sp>
          <p:nvSpPr>
            <p:cNvPr id="186" name="正方形/長方形 185"/>
            <p:cNvSpPr/>
            <p:nvPr/>
          </p:nvSpPr>
          <p:spPr>
            <a:xfrm>
              <a:off x="4424359" y="5575115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187" name="正方形/長方形 186"/>
            <p:cNvSpPr/>
            <p:nvPr/>
          </p:nvSpPr>
          <p:spPr>
            <a:xfrm>
              <a:off x="4093790" y="5582438"/>
              <a:ext cx="42917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＝</a:t>
              </a:r>
              <a:endParaRPr lang="ja-JP" altLang="en-US" sz="2400" dirty="0"/>
            </a:p>
          </p:txBody>
        </p:sp>
      </p:grpSp>
      <p:cxnSp>
        <p:nvCxnSpPr>
          <p:cNvPr id="21" name="直線コネクタ 20"/>
          <p:cNvCxnSpPr>
            <a:cxnSpLocks/>
          </p:cNvCxnSpPr>
          <p:nvPr/>
        </p:nvCxnSpPr>
        <p:spPr>
          <a:xfrm>
            <a:off x="2493882" y="5626591"/>
            <a:ext cx="1378403" cy="480011"/>
          </a:xfrm>
          <a:prstGeom prst="line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グループ化 24"/>
          <p:cNvGrpSpPr/>
          <p:nvPr/>
        </p:nvGrpSpPr>
        <p:grpSpPr>
          <a:xfrm>
            <a:off x="179512" y="3633171"/>
            <a:ext cx="9019073" cy="3180205"/>
            <a:chOff x="1780898" y="2541453"/>
            <a:chExt cx="9019073" cy="3660961"/>
          </a:xfrm>
        </p:grpSpPr>
        <p:grpSp>
          <p:nvGrpSpPr>
            <p:cNvPr id="23" name="グループ化 22"/>
            <p:cNvGrpSpPr/>
            <p:nvPr/>
          </p:nvGrpSpPr>
          <p:grpSpPr>
            <a:xfrm>
              <a:off x="1780898" y="2541453"/>
              <a:ext cx="9019073" cy="3660961"/>
              <a:chOff x="6012252" y="2365365"/>
              <a:chExt cx="9019073" cy="3660961"/>
            </a:xfrm>
          </p:grpSpPr>
          <p:grpSp>
            <p:nvGrpSpPr>
              <p:cNvPr id="22" name="グループ化 21"/>
              <p:cNvGrpSpPr/>
              <p:nvPr/>
            </p:nvGrpSpPr>
            <p:grpSpPr>
              <a:xfrm>
                <a:off x="6012252" y="2365365"/>
                <a:ext cx="9019073" cy="3660961"/>
                <a:chOff x="1844187" y="2512236"/>
                <a:chExt cx="9019073" cy="3660961"/>
              </a:xfrm>
              <a:noFill/>
            </p:grpSpPr>
            <p:sp>
              <p:nvSpPr>
                <p:cNvPr id="199" name="正方形/長方形 198"/>
                <p:cNvSpPr/>
                <p:nvPr/>
              </p:nvSpPr>
              <p:spPr>
                <a:xfrm>
                  <a:off x="7827691" y="5459592"/>
                  <a:ext cx="556844" cy="443500"/>
                </a:xfrm>
                <a:prstGeom prst="rect">
                  <a:avLst/>
                </a:prstGeom>
                <a:grpFill/>
                <a:ln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ｙ</a:t>
                  </a:r>
                  <a:endParaRPr lang="en-US" altLang="ja-JP" sz="2400" dirty="0">
                    <a:latin typeface="HG行書体" panose="03000609000000000000" pitchFamily="65" charset="-128"/>
                    <a:ea typeface="HG行書体" panose="03000609000000000000" pitchFamily="65" charset="-128"/>
                  </a:endParaRPr>
                </a:p>
              </p:txBody>
            </p:sp>
            <p:grpSp>
              <p:nvGrpSpPr>
                <p:cNvPr id="188" name="グループ化 187"/>
                <p:cNvGrpSpPr/>
                <p:nvPr/>
              </p:nvGrpSpPr>
              <p:grpSpPr>
                <a:xfrm>
                  <a:off x="1844187" y="5589201"/>
                  <a:ext cx="2909446" cy="506658"/>
                  <a:chOff x="559346" y="4703570"/>
                  <a:chExt cx="2909446" cy="506658"/>
                </a:xfrm>
                <a:grpFill/>
              </p:grpSpPr>
              <p:sp>
                <p:nvSpPr>
                  <p:cNvPr id="189" name="正方形/長方形 188"/>
                  <p:cNvSpPr/>
                  <p:nvPr/>
                </p:nvSpPr>
                <p:spPr>
                  <a:xfrm>
                    <a:off x="559346" y="4703570"/>
                    <a:ext cx="2909446" cy="49583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altLang="ja-JP" sz="2400" dirty="0">
                        <a:latin typeface="+mn-ea"/>
                      </a:rPr>
                      <a:t>θ</a:t>
                    </a:r>
                    <a:r>
                      <a:rPr lang="ja-JP" altLang="en-US" sz="2400" dirty="0">
                        <a:latin typeface="+mn-ea"/>
                      </a:rPr>
                      <a:t>＝</a:t>
                    </a:r>
                    <a:r>
                      <a:rPr lang="ja-JP" altLang="en-US" sz="2400" dirty="0"/>
                      <a:t>９０ のときは、</a:t>
                    </a:r>
                  </a:p>
                </p:txBody>
              </p:sp>
              <p:sp>
                <p:nvSpPr>
                  <p:cNvPr id="192" name="正方形/長方形 191"/>
                  <p:cNvSpPr/>
                  <p:nvPr/>
                </p:nvSpPr>
                <p:spPr>
                  <a:xfrm>
                    <a:off x="1554630" y="4714390"/>
                    <a:ext cx="363969" cy="495838"/>
                  </a:xfrm>
                  <a:prstGeom prst="rect">
                    <a:avLst/>
                  </a:prstGeom>
                  <a:grpFill/>
                  <a:ln>
                    <a:noFill/>
                  </a:ln>
                </p:spPr>
                <p:txBody>
                  <a:bodyPr wrap="square">
                    <a:spAutoFit/>
                  </a:bodyPr>
                  <a:lstStyle/>
                  <a:p>
                    <a:r>
                      <a:rPr lang="en-US" altLang="ja-JP" sz="2400" dirty="0">
                        <a:solidFill>
                          <a:prstClr val="black"/>
                        </a:solidFill>
                      </a:rPr>
                      <a:t>°</a:t>
                    </a:r>
                    <a:endParaRPr lang="ja-JP" altLang="en-US" sz="2400" dirty="0"/>
                  </a:p>
                </p:txBody>
              </p:sp>
            </p:grpSp>
            <p:sp>
              <p:nvSpPr>
                <p:cNvPr id="194" name="正方形/長方形 193"/>
                <p:cNvSpPr/>
                <p:nvPr/>
              </p:nvSpPr>
              <p:spPr>
                <a:xfrm>
                  <a:off x="4167868" y="5582942"/>
                  <a:ext cx="2500912" cy="495838"/>
                </a:xfrm>
                <a:prstGeom prst="rect">
                  <a:avLst/>
                </a:prstGeom>
                <a:grpFill/>
                <a:ln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  <a:r>
                    <a:rPr lang="ja-JP" altLang="en-US" sz="2400" dirty="0"/>
                    <a:t>＝０であるから、</a:t>
                  </a:r>
                </a:p>
              </p:txBody>
            </p:sp>
            <p:sp>
              <p:nvSpPr>
                <p:cNvPr id="196" name="正方形/長方形 195"/>
                <p:cNvSpPr/>
                <p:nvPr/>
              </p:nvSpPr>
              <p:spPr>
                <a:xfrm>
                  <a:off x="6692162" y="5599832"/>
                  <a:ext cx="4171098" cy="495838"/>
                </a:xfrm>
                <a:prstGeom prst="rect">
                  <a:avLst/>
                </a:prstGeom>
                <a:grpFill/>
                <a:ln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n-US" altLang="ja-JP" sz="2400" dirty="0" err="1"/>
                    <a:t>tan</a:t>
                  </a:r>
                  <a:r>
                    <a:rPr lang="en-US" altLang="ja-JP" sz="2400" dirty="0" err="1">
                      <a:latin typeface="+mn-ea"/>
                    </a:rPr>
                    <a:t>θ</a:t>
                  </a:r>
                  <a:r>
                    <a:rPr lang="ja-JP" altLang="en-US" sz="2400" dirty="0"/>
                    <a:t>（＝    ）は定義されない。</a:t>
                  </a:r>
                </a:p>
              </p:txBody>
            </p:sp>
            <p:cxnSp>
              <p:nvCxnSpPr>
                <p:cNvPr id="197" name="直線コネクタ 196"/>
                <p:cNvCxnSpPr/>
                <p:nvPr/>
              </p:nvCxnSpPr>
              <p:spPr bwMode="auto">
                <a:xfrm>
                  <a:off x="3807474" y="2512236"/>
                  <a:ext cx="509598" cy="0"/>
                </a:xfrm>
                <a:prstGeom prst="line">
                  <a:avLst/>
                </a:prstGeom>
                <a:grpFill/>
                <a:ln w="25400">
                  <a:noFill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8" name="正方形/長方形 197"/>
                <p:cNvSpPr/>
                <p:nvPr/>
              </p:nvSpPr>
              <p:spPr>
                <a:xfrm>
                  <a:off x="7820865" y="5729697"/>
                  <a:ext cx="419206" cy="443500"/>
                </a:xfrm>
                <a:prstGeom prst="rect">
                  <a:avLst/>
                </a:prstGeom>
                <a:grpFill/>
                <a:ln>
                  <a:noFill/>
                </a:ln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</a:p>
              </p:txBody>
            </p:sp>
          </p:grpSp>
          <p:cxnSp>
            <p:nvCxnSpPr>
              <p:cNvPr id="200" name="直線コネクタ 199"/>
              <p:cNvCxnSpPr>
                <a:cxnSpLocks/>
              </p:cNvCxnSpPr>
              <p:nvPr/>
            </p:nvCxnSpPr>
            <p:spPr bwMode="auto">
              <a:xfrm>
                <a:off x="12092851" y="5690872"/>
                <a:ext cx="340032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" name="角丸四角形 23"/>
            <p:cNvSpPr/>
            <p:nvPr/>
          </p:nvSpPr>
          <p:spPr>
            <a:xfrm>
              <a:off x="1791772" y="5599725"/>
              <a:ext cx="8825779" cy="55761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01" name="グループ化 200"/>
          <p:cNvGrpSpPr/>
          <p:nvPr/>
        </p:nvGrpSpPr>
        <p:grpSpPr>
          <a:xfrm>
            <a:off x="6165903" y="5323997"/>
            <a:ext cx="926377" cy="409259"/>
            <a:chOff x="8041078" y="3160218"/>
            <a:chExt cx="926377" cy="409259"/>
          </a:xfrm>
        </p:grpSpPr>
        <p:sp>
          <p:nvSpPr>
            <p:cNvPr id="202" name="正方形/長方形 201"/>
            <p:cNvSpPr/>
            <p:nvPr/>
          </p:nvSpPr>
          <p:spPr>
            <a:xfrm>
              <a:off x="8041078" y="3169367"/>
              <a:ext cx="729937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solidFill>
                    <a:srgbClr val="00B050"/>
                  </a:solidFill>
                </a:rPr>
                <a:t>１８０</a:t>
              </a:r>
            </a:p>
          </p:txBody>
        </p:sp>
        <p:sp>
          <p:nvSpPr>
            <p:cNvPr id="203" name="正方形/長方形 202"/>
            <p:cNvSpPr/>
            <p:nvPr/>
          </p:nvSpPr>
          <p:spPr>
            <a:xfrm>
              <a:off x="8548249" y="3160218"/>
              <a:ext cx="41920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solidFill>
                    <a:srgbClr val="00B050"/>
                  </a:solidFill>
                </a:rPr>
                <a:t>°</a:t>
              </a:r>
              <a:endParaRPr lang="ja-JP" altLang="en-US" sz="2000" dirty="0">
                <a:solidFill>
                  <a:srgbClr val="00B050"/>
                </a:solidFill>
              </a:endParaRPr>
            </a:p>
          </p:txBody>
        </p:sp>
      </p:grpSp>
      <p:sp>
        <p:nvSpPr>
          <p:cNvPr id="204" name="正方形/長方形 203"/>
          <p:cNvSpPr/>
          <p:nvPr/>
        </p:nvSpPr>
        <p:spPr>
          <a:xfrm>
            <a:off x="5446810" y="5599280"/>
            <a:ext cx="12371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（－</a:t>
            </a:r>
            <a:r>
              <a:rPr lang="en-US" altLang="ja-JP" sz="2000" dirty="0">
                <a:latin typeface="HG行書体" panose="03000609000000000000" pitchFamily="65" charset="-128"/>
                <a:ea typeface="HG行書体" panose="03000609000000000000" pitchFamily="65" charset="-128"/>
              </a:rPr>
              <a:t>r</a:t>
            </a:r>
            <a:r>
              <a:rPr lang="ja-JP" altLang="en-US" sz="2000" dirty="0" err="1"/>
              <a:t>，</a:t>
            </a:r>
            <a:r>
              <a:rPr lang="ja-JP" altLang="en-US" sz="2000" dirty="0"/>
              <a:t>０）</a:t>
            </a:r>
          </a:p>
        </p:txBody>
      </p:sp>
      <p:grpSp>
        <p:nvGrpSpPr>
          <p:cNvPr id="205" name="グループ化 204"/>
          <p:cNvGrpSpPr/>
          <p:nvPr/>
        </p:nvGrpSpPr>
        <p:grpSpPr>
          <a:xfrm>
            <a:off x="3836082" y="4684293"/>
            <a:ext cx="1261758" cy="497201"/>
            <a:chOff x="2831873" y="4780518"/>
            <a:chExt cx="1261758" cy="497201"/>
          </a:xfrm>
        </p:grpSpPr>
        <p:sp>
          <p:nvSpPr>
            <p:cNvPr id="206" name="正方形/長方形 205"/>
            <p:cNvSpPr/>
            <p:nvPr/>
          </p:nvSpPr>
          <p:spPr>
            <a:xfrm>
              <a:off x="2831873" y="4816054"/>
              <a:ext cx="53857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/>
                <a:t>sin </a:t>
              </a:r>
              <a:endParaRPr lang="ja-JP" altLang="en-US" sz="2400" dirty="0"/>
            </a:p>
          </p:txBody>
        </p:sp>
        <p:grpSp>
          <p:nvGrpSpPr>
            <p:cNvPr id="207" name="グループ化 206"/>
            <p:cNvGrpSpPr/>
            <p:nvPr/>
          </p:nvGrpSpPr>
          <p:grpSpPr>
            <a:xfrm>
              <a:off x="3185937" y="4780518"/>
              <a:ext cx="907694" cy="488075"/>
              <a:chOff x="8378671" y="3135310"/>
              <a:chExt cx="907694" cy="488075"/>
            </a:xfrm>
          </p:grpSpPr>
          <p:sp>
            <p:nvSpPr>
              <p:cNvPr id="208" name="正方形/長方形 207"/>
              <p:cNvSpPr/>
              <p:nvPr/>
            </p:nvSpPr>
            <p:spPr>
              <a:xfrm>
                <a:off x="8378671" y="3161720"/>
                <a:ext cx="82636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>
                    <a:latin typeface="+mn-ea"/>
                  </a:rPr>
                  <a:t>180</a:t>
                </a:r>
                <a:endParaRPr lang="ja-JP" altLang="en-US" sz="2400" dirty="0">
                  <a:latin typeface="+mn-ea"/>
                </a:endParaRPr>
              </a:p>
            </p:txBody>
          </p:sp>
          <p:sp>
            <p:nvSpPr>
              <p:cNvPr id="209" name="正方形/長方形 208"/>
              <p:cNvSpPr/>
              <p:nvPr/>
            </p:nvSpPr>
            <p:spPr>
              <a:xfrm>
                <a:off x="8867159" y="3135310"/>
                <a:ext cx="41920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°</a:t>
                </a:r>
                <a:endParaRPr lang="ja-JP" altLang="en-US" sz="2400" dirty="0"/>
              </a:p>
            </p:txBody>
          </p:sp>
        </p:grpSp>
      </p:grpSp>
      <p:grpSp>
        <p:nvGrpSpPr>
          <p:cNvPr id="210" name="グループ化 209"/>
          <p:cNvGrpSpPr/>
          <p:nvPr/>
        </p:nvGrpSpPr>
        <p:grpSpPr>
          <a:xfrm>
            <a:off x="4743693" y="4737290"/>
            <a:ext cx="741129" cy="468988"/>
            <a:chOff x="4221013" y="5575115"/>
            <a:chExt cx="741129" cy="468988"/>
          </a:xfrm>
        </p:grpSpPr>
        <p:sp>
          <p:nvSpPr>
            <p:cNvPr id="211" name="正方形/長方形 210"/>
            <p:cNvSpPr/>
            <p:nvPr/>
          </p:nvSpPr>
          <p:spPr>
            <a:xfrm>
              <a:off x="4567482" y="5575115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212" name="正方形/長方形 211"/>
            <p:cNvSpPr/>
            <p:nvPr/>
          </p:nvSpPr>
          <p:spPr>
            <a:xfrm>
              <a:off x="4221013" y="5582438"/>
              <a:ext cx="39466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＝</a:t>
              </a:r>
              <a:endParaRPr lang="ja-JP" altLang="en-US" sz="2400" dirty="0"/>
            </a:p>
          </p:txBody>
        </p:sp>
      </p:grpSp>
      <p:grpSp>
        <p:nvGrpSpPr>
          <p:cNvPr id="213" name="グループ化 212"/>
          <p:cNvGrpSpPr/>
          <p:nvPr/>
        </p:nvGrpSpPr>
        <p:grpSpPr>
          <a:xfrm>
            <a:off x="3829779" y="5106488"/>
            <a:ext cx="1267916" cy="488075"/>
            <a:chOff x="2793911" y="4780518"/>
            <a:chExt cx="1267916" cy="488075"/>
          </a:xfrm>
        </p:grpSpPr>
        <p:sp>
          <p:nvSpPr>
            <p:cNvPr id="214" name="正方形/長方形 213"/>
            <p:cNvSpPr/>
            <p:nvPr/>
          </p:nvSpPr>
          <p:spPr>
            <a:xfrm>
              <a:off x="2793911" y="4798939"/>
              <a:ext cx="105395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/>
                <a:t>cos </a:t>
              </a:r>
              <a:endParaRPr lang="ja-JP" altLang="en-US" sz="2400" dirty="0"/>
            </a:p>
          </p:txBody>
        </p:sp>
        <p:grpSp>
          <p:nvGrpSpPr>
            <p:cNvPr id="215" name="グループ化 214"/>
            <p:cNvGrpSpPr/>
            <p:nvPr/>
          </p:nvGrpSpPr>
          <p:grpSpPr>
            <a:xfrm>
              <a:off x="3185937" y="4780518"/>
              <a:ext cx="875890" cy="488075"/>
              <a:chOff x="8378671" y="3135310"/>
              <a:chExt cx="875890" cy="488075"/>
            </a:xfrm>
          </p:grpSpPr>
          <p:sp>
            <p:nvSpPr>
              <p:cNvPr id="216" name="正方形/長方形 215"/>
              <p:cNvSpPr/>
              <p:nvPr/>
            </p:nvSpPr>
            <p:spPr>
              <a:xfrm>
                <a:off x="8378671" y="3161720"/>
                <a:ext cx="82636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>
                    <a:latin typeface="+mn-ea"/>
                  </a:rPr>
                  <a:t>180</a:t>
                </a:r>
                <a:endParaRPr lang="ja-JP" altLang="en-US" sz="2400" dirty="0">
                  <a:latin typeface="+mn-ea"/>
                </a:endParaRPr>
              </a:p>
            </p:txBody>
          </p:sp>
          <p:sp>
            <p:nvSpPr>
              <p:cNvPr id="217" name="正方形/長方形 216"/>
              <p:cNvSpPr/>
              <p:nvPr/>
            </p:nvSpPr>
            <p:spPr>
              <a:xfrm>
                <a:off x="8835355" y="3135310"/>
                <a:ext cx="41920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°</a:t>
                </a:r>
                <a:endParaRPr lang="ja-JP" altLang="en-US" sz="2400" dirty="0"/>
              </a:p>
            </p:txBody>
          </p:sp>
        </p:grpSp>
      </p:grpSp>
      <p:grpSp>
        <p:nvGrpSpPr>
          <p:cNvPr id="218" name="グループ化 217"/>
          <p:cNvGrpSpPr/>
          <p:nvPr/>
        </p:nvGrpSpPr>
        <p:grpSpPr>
          <a:xfrm>
            <a:off x="4662525" y="5145694"/>
            <a:ext cx="951152" cy="468988"/>
            <a:chOff x="4318766" y="5575115"/>
            <a:chExt cx="951152" cy="468988"/>
          </a:xfrm>
        </p:grpSpPr>
        <p:sp>
          <p:nvSpPr>
            <p:cNvPr id="219" name="正方形/長方形 218"/>
            <p:cNvSpPr/>
            <p:nvPr/>
          </p:nvSpPr>
          <p:spPr>
            <a:xfrm>
              <a:off x="4567482" y="5575115"/>
              <a:ext cx="70243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－１</a:t>
              </a:r>
            </a:p>
          </p:txBody>
        </p:sp>
        <p:sp>
          <p:nvSpPr>
            <p:cNvPr id="220" name="正方形/長方形 219"/>
            <p:cNvSpPr/>
            <p:nvPr/>
          </p:nvSpPr>
          <p:spPr>
            <a:xfrm>
              <a:off x="4318766" y="5582438"/>
              <a:ext cx="81914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＝</a:t>
              </a:r>
              <a:endParaRPr lang="ja-JP" altLang="en-US" sz="2400" dirty="0"/>
            </a:p>
          </p:txBody>
        </p:sp>
      </p:grpSp>
      <p:grpSp>
        <p:nvGrpSpPr>
          <p:cNvPr id="221" name="グループ化 220"/>
          <p:cNvGrpSpPr/>
          <p:nvPr/>
        </p:nvGrpSpPr>
        <p:grpSpPr>
          <a:xfrm>
            <a:off x="3844312" y="5620896"/>
            <a:ext cx="1283816" cy="472135"/>
            <a:chOff x="2793913" y="4804371"/>
            <a:chExt cx="1283816" cy="472135"/>
          </a:xfrm>
        </p:grpSpPr>
        <p:sp>
          <p:nvSpPr>
            <p:cNvPr id="222" name="正方形/長方形 221"/>
            <p:cNvSpPr/>
            <p:nvPr/>
          </p:nvSpPr>
          <p:spPr>
            <a:xfrm>
              <a:off x="2793913" y="4814841"/>
              <a:ext cx="105395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/>
                <a:t>tan </a:t>
              </a:r>
              <a:endParaRPr lang="ja-JP" altLang="en-US" sz="2400" dirty="0"/>
            </a:p>
          </p:txBody>
        </p:sp>
        <p:grpSp>
          <p:nvGrpSpPr>
            <p:cNvPr id="223" name="グループ化 222"/>
            <p:cNvGrpSpPr/>
            <p:nvPr/>
          </p:nvGrpSpPr>
          <p:grpSpPr>
            <a:xfrm>
              <a:off x="3185937" y="4804371"/>
              <a:ext cx="891792" cy="464222"/>
              <a:chOff x="8378671" y="3159163"/>
              <a:chExt cx="891792" cy="464222"/>
            </a:xfrm>
          </p:grpSpPr>
          <p:sp>
            <p:nvSpPr>
              <p:cNvPr id="224" name="正方形/長方形 223"/>
              <p:cNvSpPr/>
              <p:nvPr/>
            </p:nvSpPr>
            <p:spPr>
              <a:xfrm>
                <a:off x="8378671" y="3161720"/>
                <a:ext cx="82636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>
                    <a:latin typeface="+mn-ea"/>
                  </a:rPr>
                  <a:t>180</a:t>
                </a:r>
                <a:endParaRPr lang="ja-JP" altLang="en-US" sz="2400" dirty="0">
                  <a:latin typeface="+mn-ea"/>
                </a:endParaRPr>
              </a:p>
            </p:txBody>
          </p:sp>
          <p:sp>
            <p:nvSpPr>
              <p:cNvPr id="225" name="正方形/長方形 224"/>
              <p:cNvSpPr/>
              <p:nvPr/>
            </p:nvSpPr>
            <p:spPr>
              <a:xfrm>
                <a:off x="8851257" y="3159163"/>
                <a:ext cx="41920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°</a:t>
                </a:r>
                <a:endParaRPr lang="ja-JP" altLang="en-US" sz="2400" dirty="0"/>
              </a:p>
            </p:txBody>
          </p:sp>
        </p:grpSp>
      </p:grpSp>
      <p:grpSp>
        <p:nvGrpSpPr>
          <p:cNvPr id="226" name="グループ化 225"/>
          <p:cNvGrpSpPr/>
          <p:nvPr/>
        </p:nvGrpSpPr>
        <p:grpSpPr>
          <a:xfrm>
            <a:off x="4788024" y="5654191"/>
            <a:ext cx="707119" cy="468988"/>
            <a:chOff x="4255023" y="5575115"/>
            <a:chExt cx="707119" cy="468988"/>
          </a:xfrm>
        </p:grpSpPr>
        <p:sp>
          <p:nvSpPr>
            <p:cNvPr id="227" name="正方形/長方形 226"/>
            <p:cNvSpPr/>
            <p:nvPr/>
          </p:nvSpPr>
          <p:spPr>
            <a:xfrm>
              <a:off x="4567482" y="5575115"/>
              <a:ext cx="39466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/>
                <a:t>０</a:t>
              </a:r>
            </a:p>
          </p:txBody>
        </p:sp>
        <p:sp>
          <p:nvSpPr>
            <p:cNvPr id="228" name="正方形/長方形 227"/>
            <p:cNvSpPr/>
            <p:nvPr/>
          </p:nvSpPr>
          <p:spPr>
            <a:xfrm>
              <a:off x="4255023" y="5582438"/>
              <a:ext cx="473692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＝</a:t>
              </a:r>
              <a:endParaRPr lang="ja-JP" altLang="en-US" sz="2400" dirty="0"/>
            </a:p>
          </p:txBody>
        </p:sp>
      </p:grpSp>
      <p:grpSp>
        <p:nvGrpSpPr>
          <p:cNvPr id="71" name="グループ化 70">
            <a:extLst>
              <a:ext uri="{FF2B5EF4-FFF2-40B4-BE49-F238E27FC236}">
                <a16:creationId xmlns:a16="http://schemas.microsoft.com/office/drawing/2014/main" id="{76A95B87-6F0D-B0B5-FF24-C0097259F57B}"/>
              </a:ext>
            </a:extLst>
          </p:cNvPr>
          <p:cNvGrpSpPr/>
          <p:nvPr/>
        </p:nvGrpSpPr>
        <p:grpSpPr>
          <a:xfrm>
            <a:off x="56485" y="188640"/>
            <a:ext cx="8691979" cy="3581945"/>
            <a:chOff x="56485" y="974404"/>
            <a:chExt cx="8691979" cy="3581945"/>
          </a:xfrm>
        </p:grpSpPr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14BEBD8A-C2D9-BA2D-36BE-B7E336B2B065}"/>
                </a:ext>
              </a:extLst>
            </p:cNvPr>
            <p:cNvSpPr/>
            <p:nvPr/>
          </p:nvSpPr>
          <p:spPr>
            <a:xfrm>
              <a:off x="89398" y="984307"/>
              <a:ext cx="8650178" cy="2905024"/>
            </a:xfrm>
            <a:prstGeom prst="roundRect">
              <a:avLst>
                <a:gd name="adj" fmla="val 12165"/>
              </a:avLst>
            </a:prstGeom>
            <a:noFill/>
            <a:ln w="50800">
              <a:solidFill>
                <a:srgbClr val="FFC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1" name="グループ化 10">
              <a:extLst>
                <a:ext uri="{FF2B5EF4-FFF2-40B4-BE49-F238E27FC236}">
                  <a16:creationId xmlns:a16="http://schemas.microsoft.com/office/drawing/2014/main" id="{4AB664EC-42CA-DC77-4982-41A093816DE9}"/>
                </a:ext>
              </a:extLst>
            </p:cNvPr>
            <p:cNvGrpSpPr/>
            <p:nvPr/>
          </p:nvGrpSpPr>
          <p:grpSpPr>
            <a:xfrm>
              <a:off x="452731" y="974404"/>
              <a:ext cx="3485040" cy="461665"/>
              <a:chOff x="452731" y="3844131"/>
              <a:chExt cx="3485040" cy="461665"/>
            </a:xfrm>
          </p:grpSpPr>
          <p:sp>
            <p:nvSpPr>
              <p:cNvPr id="12" name="Text Box 5">
                <a:extLst>
                  <a:ext uri="{FF2B5EF4-FFF2-40B4-BE49-F238E27FC236}">
                    <a16:creationId xmlns:a16="http://schemas.microsoft.com/office/drawing/2014/main" id="{663C4612-ABF8-4C94-5FC7-18F6F1C6474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2731" y="3897215"/>
                <a:ext cx="3485040" cy="387286"/>
              </a:xfrm>
              <a:prstGeom prst="rect">
                <a:avLst/>
              </a:prstGeom>
              <a:solidFill>
                <a:srgbClr val="C00000">
                  <a:alpha val="28000"/>
                </a:srgbClr>
              </a:solidFill>
              <a:ln w="31750">
                <a:solidFill>
                  <a:srgbClr val="C00000"/>
                </a:solidFill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kumimoji="1" sz="32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kumimoji="1" sz="28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kumimoji="1" sz="24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kumimoji="1" sz="2000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>
                  <a:lnSpc>
                    <a:spcPts val="2300"/>
                  </a:lnSpc>
                  <a:spcBef>
                    <a:spcPct val="50000"/>
                  </a:spcBef>
                  <a:buFontTx/>
                  <a:buNone/>
                  <a:defRPr/>
                </a:pPr>
                <a:r>
                  <a:rPr lang="ja-JP" altLang="en-US" sz="2400" dirty="0">
                    <a:latin typeface="+mn-ea"/>
                  </a:rPr>
                  <a:t>０</a:t>
                </a:r>
                <a:r>
                  <a:rPr lang="en-US" altLang="ja-JP" sz="2400" dirty="0">
                    <a:latin typeface="+mn-ea"/>
                  </a:rPr>
                  <a:t> </a:t>
                </a:r>
                <a:r>
                  <a:rPr lang="en-US" altLang="ja-JP" sz="24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≦</a:t>
                </a:r>
                <a:r>
                  <a:rPr lang="en-US" altLang="ja-JP" sz="2400" i="1" dirty="0"/>
                  <a:t>θ</a:t>
                </a:r>
                <a:r>
                  <a:rPr lang="en-US" altLang="ja-JP" sz="2400" dirty="0"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≦</a:t>
                </a:r>
                <a:r>
                  <a:rPr lang="ja-JP" altLang="en-US" sz="2400" dirty="0"/>
                  <a:t>１８０</a:t>
                </a:r>
                <a:r>
                  <a:rPr lang="en-US" altLang="ja-JP" sz="2400" dirty="0"/>
                  <a:t>°</a:t>
                </a:r>
                <a:r>
                  <a:rPr lang="ja-JP" altLang="en-US" sz="2400" dirty="0"/>
                  <a:t>の</a:t>
                </a:r>
                <a:r>
                  <a:rPr lang="ja-JP" altLang="en-US" sz="2400" dirty="0">
                    <a:latin typeface="+mn-ea"/>
                  </a:rPr>
                  <a:t>三角比</a:t>
                </a:r>
                <a:endParaRPr lang="ja-JP" altLang="en-US" sz="2400" b="1" dirty="0">
                  <a:latin typeface="+mn-ea"/>
                  <a:ea typeface="+mn-ea"/>
                </a:endParaRPr>
              </a:p>
            </p:txBody>
          </p:sp>
          <p:sp>
            <p:nvSpPr>
              <p:cNvPr id="15" name="正方形/長方形 14">
                <a:extLst>
                  <a:ext uri="{FF2B5EF4-FFF2-40B4-BE49-F238E27FC236}">
                    <a16:creationId xmlns:a16="http://schemas.microsoft.com/office/drawing/2014/main" id="{DBE29CE3-8825-5144-BCEB-CE2330D99649}"/>
                  </a:ext>
                </a:extLst>
              </p:cNvPr>
              <p:cNvSpPr/>
              <p:nvPr/>
            </p:nvSpPr>
            <p:spPr>
              <a:xfrm>
                <a:off x="646204" y="3844131"/>
                <a:ext cx="471570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>
                    <a:solidFill>
                      <a:prstClr val="black"/>
                    </a:solidFill>
                  </a:rPr>
                  <a:t>°</a:t>
                </a:r>
                <a:endParaRPr lang="ja-JP" altLang="en-US" sz="2400" dirty="0"/>
              </a:p>
            </p:txBody>
          </p:sp>
        </p:grpSp>
        <p:grpSp>
          <p:nvGrpSpPr>
            <p:cNvPr id="20" name="グループ化 19">
              <a:extLst>
                <a:ext uri="{FF2B5EF4-FFF2-40B4-BE49-F238E27FC236}">
                  <a16:creationId xmlns:a16="http://schemas.microsoft.com/office/drawing/2014/main" id="{4EED549A-9720-1227-1058-527434AFF4E8}"/>
                </a:ext>
              </a:extLst>
            </p:cNvPr>
            <p:cNvGrpSpPr/>
            <p:nvPr/>
          </p:nvGrpSpPr>
          <p:grpSpPr>
            <a:xfrm>
              <a:off x="5005420" y="1279353"/>
              <a:ext cx="3743044" cy="3276996"/>
              <a:chOff x="3191006" y="998434"/>
              <a:chExt cx="5822892" cy="5334269"/>
            </a:xfrm>
          </p:grpSpPr>
          <p:cxnSp>
            <p:nvCxnSpPr>
              <p:cNvPr id="26" name="直線矢印コネクタ 25">
                <a:extLst>
                  <a:ext uri="{FF2B5EF4-FFF2-40B4-BE49-F238E27FC236}">
                    <a16:creationId xmlns:a16="http://schemas.microsoft.com/office/drawing/2014/main" id="{C94E41BE-4C09-1168-F55D-B54258B18D42}"/>
                  </a:ext>
                </a:extLst>
              </p:cNvPr>
              <p:cNvCxnSpPr/>
              <p:nvPr/>
            </p:nvCxnSpPr>
            <p:spPr>
              <a:xfrm>
                <a:off x="3191006" y="4136723"/>
                <a:ext cx="5701474" cy="0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直線矢印コネクタ 26">
                <a:extLst>
                  <a:ext uri="{FF2B5EF4-FFF2-40B4-BE49-F238E27FC236}">
                    <a16:creationId xmlns:a16="http://schemas.microsoft.com/office/drawing/2014/main" id="{30AEFBE8-4BB3-1F39-DCC4-D05E6F03F864}"/>
                  </a:ext>
                </a:extLst>
              </p:cNvPr>
              <p:cNvCxnSpPr/>
              <p:nvPr/>
            </p:nvCxnSpPr>
            <p:spPr>
              <a:xfrm flipV="1">
                <a:off x="5999803" y="1280001"/>
                <a:ext cx="0" cy="3586629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8" name="パイ 13">
                <a:extLst>
                  <a:ext uri="{FF2B5EF4-FFF2-40B4-BE49-F238E27FC236}">
                    <a16:creationId xmlns:a16="http://schemas.microsoft.com/office/drawing/2014/main" id="{1807547B-4031-0396-DD5A-2633E7EAEB3A}"/>
                  </a:ext>
                </a:extLst>
              </p:cNvPr>
              <p:cNvSpPr/>
              <p:nvPr/>
            </p:nvSpPr>
            <p:spPr>
              <a:xfrm>
                <a:off x="3829382" y="1973660"/>
                <a:ext cx="4352305" cy="4359043"/>
              </a:xfrm>
              <a:prstGeom prst="pie">
                <a:avLst>
                  <a:gd name="adj1" fmla="val 10794375"/>
                  <a:gd name="adj2" fmla="val 21596027"/>
                </a:avLst>
              </a:prstGeom>
              <a:noFill/>
              <a:ln w="190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403C6E20-A9CC-7D64-E6C2-AD11A050ED5E}"/>
                  </a:ext>
                </a:extLst>
              </p:cNvPr>
              <p:cNvSpPr/>
              <p:nvPr/>
            </p:nvSpPr>
            <p:spPr>
              <a:xfrm>
                <a:off x="8308177" y="3957067"/>
                <a:ext cx="705721" cy="7514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E45A1F3D-FE07-535B-B59B-B408F067B613}"/>
                  </a:ext>
                </a:extLst>
              </p:cNvPr>
              <p:cNvSpPr/>
              <p:nvPr/>
            </p:nvSpPr>
            <p:spPr>
              <a:xfrm>
                <a:off x="5397480" y="998434"/>
                <a:ext cx="619176" cy="7514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</a:p>
            </p:txBody>
          </p:sp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B9B9BD4A-6148-2F8C-F2C8-401716EE3FB4}"/>
                  </a:ext>
                </a:extLst>
              </p:cNvPr>
              <p:cNvSpPr/>
              <p:nvPr/>
            </p:nvSpPr>
            <p:spPr>
              <a:xfrm>
                <a:off x="7804824" y="3968134"/>
                <a:ext cx="521152" cy="7514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r</a:t>
                </a:r>
                <a:endPara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endParaRPr>
              </a:p>
            </p:txBody>
          </p:sp>
          <p:sp>
            <p:nvSpPr>
              <p:cNvPr id="229" name="正方形/長方形 228">
                <a:extLst>
                  <a:ext uri="{FF2B5EF4-FFF2-40B4-BE49-F238E27FC236}">
                    <a16:creationId xmlns:a16="http://schemas.microsoft.com/office/drawing/2014/main" id="{A3883629-B6DD-AE20-B3C0-4C46851A72DA}"/>
                  </a:ext>
                </a:extLst>
              </p:cNvPr>
              <p:cNvSpPr/>
              <p:nvPr/>
            </p:nvSpPr>
            <p:spPr>
              <a:xfrm>
                <a:off x="3351676" y="3968134"/>
                <a:ext cx="997961" cy="7514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>
                    <a:latin typeface="+mn-ea"/>
                  </a:rPr>
                  <a:t>-</a:t>
                </a:r>
                <a:r>
                  <a:rPr lang="en-US" altLang="ja-JP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r</a:t>
                </a:r>
                <a:endPara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endParaRPr>
              </a:p>
            </p:txBody>
          </p:sp>
          <p:sp>
            <p:nvSpPr>
              <p:cNvPr id="230" name="正方形/長方形 229">
                <a:extLst>
                  <a:ext uri="{FF2B5EF4-FFF2-40B4-BE49-F238E27FC236}">
                    <a16:creationId xmlns:a16="http://schemas.microsoft.com/office/drawing/2014/main" id="{AE1069C9-F9CD-6E54-8000-46BD1B1D089B}"/>
                  </a:ext>
                </a:extLst>
              </p:cNvPr>
              <p:cNvSpPr/>
              <p:nvPr/>
            </p:nvSpPr>
            <p:spPr>
              <a:xfrm>
                <a:off x="5548883" y="1374181"/>
                <a:ext cx="419205" cy="7514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r</a:t>
                </a:r>
                <a:endPara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endParaRPr>
              </a:p>
            </p:txBody>
          </p:sp>
          <p:sp>
            <p:nvSpPr>
              <p:cNvPr id="231" name="正方形/長方形 230">
                <a:extLst>
                  <a:ext uri="{FF2B5EF4-FFF2-40B4-BE49-F238E27FC236}">
                    <a16:creationId xmlns:a16="http://schemas.microsoft.com/office/drawing/2014/main" id="{8CA8C0D3-27D4-E724-6BD0-D29F4FD0344F}"/>
                  </a:ext>
                </a:extLst>
              </p:cNvPr>
              <p:cNvSpPr/>
              <p:nvPr/>
            </p:nvSpPr>
            <p:spPr>
              <a:xfrm>
                <a:off x="8120030" y="3507704"/>
                <a:ext cx="521152" cy="7514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A</a:t>
                </a:r>
                <a:endParaRPr lang="ja-JP" altLang="en-US" sz="2400" dirty="0"/>
              </a:p>
            </p:txBody>
          </p:sp>
          <p:sp>
            <p:nvSpPr>
              <p:cNvPr id="232" name="正方形/長方形 231">
                <a:extLst>
                  <a:ext uri="{FF2B5EF4-FFF2-40B4-BE49-F238E27FC236}">
                    <a16:creationId xmlns:a16="http://schemas.microsoft.com/office/drawing/2014/main" id="{7EDF85C3-1B7B-ED86-36F9-3591F1643751}"/>
                  </a:ext>
                </a:extLst>
              </p:cNvPr>
              <p:cNvSpPr/>
              <p:nvPr/>
            </p:nvSpPr>
            <p:spPr>
              <a:xfrm>
                <a:off x="5518121" y="4033751"/>
                <a:ext cx="761525" cy="75149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/>
                  <a:t>O</a:t>
                </a:r>
                <a:endParaRPr lang="ja-JP" altLang="en-US" sz="2400" dirty="0"/>
              </a:p>
            </p:txBody>
          </p:sp>
        </p:grpSp>
        <p:sp>
          <p:nvSpPr>
            <p:cNvPr id="233" name="円弧 232">
              <a:extLst>
                <a:ext uri="{FF2B5EF4-FFF2-40B4-BE49-F238E27FC236}">
                  <a16:creationId xmlns:a16="http://schemas.microsoft.com/office/drawing/2014/main" id="{6F41DEAB-FDB0-573A-FB6B-C9532D6DED3B}"/>
                </a:ext>
              </a:extLst>
            </p:cNvPr>
            <p:cNvSpPr/>
            <p:nvPr/>
          </p:nvSpPr>
          <p:spPr>
            <a:xfrm>
              <a:off x="6542732" y="2935657"/>
              <a:ext cx="540022" cy="528685"/>
            </a:xfrm>
            <a:prstGeom prst="arc">
              <a:avLst>
                <a:gd name="adj1" fmla="val 16049652"/>
                <a:gd name="adj2" fmla="val 21592303"/>
              </a:avLst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  <p:sp>
          <p:nvSpPr>
            <p:cNvPr id="234" name="円弧 233">
              <a:extLst>
                <a:ext uri="{FF2B5EF4-FFF2-40B4-BE49-F238E27FC236}">
                  <a16:creationId xmlns:a16="http://schemas.microsoft.com/office/drawing/2014/main" id="{902A7437-9229-E151-03AC-A2A98FC37AB3}"/>
                </a:ext>
              </a:extLst>
            </p:cNvPr>
            <p:cNvSpPr/>
            <p:nvPr/>
          </p:nvSpPr>
          <p:spPr>
            <a:xfrm>
              <a:off x="6537424" y="2935825"/>
              <a:ext cx="551386" cy="539810"/>
            </a:xfrm>
            <a:prstGeom prst="arc">
              <a:avLst>
                <a:gd name="adj1" fmla="val 13230042"/>
                <a:gd name="adj2" fmla="val 16199229"/>
              </a:avLst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  <p:grpSp>
          <p:nvGrpSpPr>
            <p:cNvPr id="235" name="グループ化 234">
              <a:extLst>
                <a:ext uri="{FF2B5EF4-FFF2-40B4-BE49-F238E27FC236}">
                  <a16:creationId xmlns:a16="http://schemas.microsoft.com/office/drawing/2014/main" id="{9AC7B2E0-388D-34E0-6ED3-EA7565C8B84C}"/>
                </a:ext>
              </a:extLst>
            </p:cNvPr>
            <p:cNvGrpSpPr/>
            <p:nvPr/>
          </p:nvGrpSpPr>
          <p:grpSpPr>
            <a:xfrm flipH="1">
              <a:off x="5778794" y="2322578"/>
              <a:ext cx="1053954" cy="868570"/>
              <a:chOff x="6979243" y="2030458"/>
              <a:chExt cx="1011422" cy="1937676"/>
            </a:xfrm>
          </p:grpSpPr>
          <p:sp>
            <p:nvSpPr>
              <p:cNvPr id="236" name="直角三角形 235">
                <a:extLst>
                  <a:ext uri="{FF2B5EF4-FFF2-40B4-BE49-F238E27FC236}">
                    <a16:creationId xmlns:a16="http://schemas.microsoft.com/office/drawing/2014/main" id="{90A88D55-D8A7-49DA-913B-26C088D64E81}"/>
                  </a:ext>
                </a:extLst>
              </p:cNvPr>
              <p:cNvSpPr/>
              <p:nvPr/>
            </p:nvSpPr>
            <p:spPr>
              <a:xfrm flipH="1">
                <a:off x="6979243" y="2030458"/>
                <a:ext cx="1011422" cy="1937676"/>
              </a:xfrm>
              <a:prstGeom prst="rtTriangle">
                <a:avLst/>
              </a:prstGeom>
              <a:solidFill>
                <a:srgbClr val="FFC000">
                  <a:alpha val="3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237" name="グループ化 236">
                <a:extLst>
                  <a:ext uri="{FF2B5EF4-FFF2-40B4-BE49-F238E27FC236}">
                    <a16:creationId xmlns:a16="http://schemas.microsoft.com/office/drawing/2014/main" id="{11310F55-3432-8229-5F29-836D91931A70}"/>
                  </a:ext>
                </a:extLst>
              </p:cNvPr>
              <p:cNvGrpSpPr/>
              <p:nvPr/>
            </p:nvGrpSpPr>
            <p:grpSpPr>
              <a:xfrm>
                <a:off x="7917221" y="3834575"/>
                <a:ext cx="73424" cy="127742"/>
                <a:chOff x="8147858" y="4004239"/>
                <a:chExt cx="132236" cy="230061"/>
              </a:xfrm>
            </p:grpSpPr>
            <p:cxnSp>
              <p:nvCxnSpPr>
                <p:cNvPr id="238" name="直線コネクタ 237">
                  <a:extLst>
                    <a:ext uri="{FF2B5EF4-FFF2-40B4-BE49-F238E27FC236}">
                      <a16:creationId xmlns:a16="http://schemas.microsoft.com/office/drawing/2014/main" id="{2B2B85BF-43FD-C816-35CF-F64D32175FB1}"/>
                    </a:ext>
                  </a:extLst>
                </p:cNvPr>
                <p:cNvCxnSpPr/>
                <p:nvPr/>
              </p:nvCxnSpPr>
              <p:spPr>
                <a:xfrm>
                  <a:off x="8147858" y="4005059"/>
                  <a:ext cx="132236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9" name="直線コネクタ 238">
                  <a:extLst>
                    <a:ext uri="{FF2B5EF4-FFF2-40B4-BE49-F238E27FC236}">
                      <a16:creationId xmlns:a16="http://schemas.microsoft.com/office/drawing/2014/main" id="{3E3B764B-49FA-0434-529E-B1D4A9754C61}"/>
                    </a:ext>
                  </a:extLst>
                </p:cNvPr>
                <p:cNvCxnSpPr/>
                <p:nvPr/>
              </p:nvCxnSpPr>
              <p:spPr>
                <a:xfrm flipV="1">
                  <a:off x="8157713" y="4004239"/>
                  <a:ext cx="0" cy="2300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240" name="グループ化 239">
              <a:extLst>
                <a:ext uri="{FF2B5EF4-FFF2-40B4-BE49-F238E27FC236}">
                  <a16:creationId xmlns:a16="http://schemas.microsoft.com/office/drawing/2014/main" id="{B00C3BC2-C678-2F58-FAA9-EDA22E394BBB}"/>
                </a:ext>
              </a:extLst>
            </p:cNvPr>
            <p:cNvGrpSpPr/>
            <p:nvPr/>
          </p:nvGrpSpPr>
          <p:grpSpPr>
            <a:xfrm flipH="1">
              <a:off x="5769040" y="2338807"/>
              <a:ext cx="1027048" cy="896979"/>
              <a:chOff x="5994464" y="2185512"/>
              <a:chExt cx="942754" cy="1962341"/>
            </a:xfrm>
          </p:grpSpPr>
          <p:cxnSp>
            <p:nvCxnSpPr>
              <p:cNvPr id="241" name="直線コネクタ 240">
                <a:extLst>
                  <a:ext uri="{FF2B5EF4-FFF2-40B4-BE49-F238E27FC236}">
                    <a16:creationId xmlns:a16="http://schemas.microsoft.com/office/drawing/2014/main" id="{798FEEBB-0792-ADB5-3BAA-CF6BCF14D006}"/>
                  </a:ext>
                </a:extLst>
              </p:cNvPr>
              <p:cNvCxnSpPr/>
              <p:nvPr/>
            </p:nvCxnSpPr>
            <p:spPr>
              <a:xfrm>
                <a:off x="6937218" y="2204864"/>
                <a:ext cx="0" cy="1942989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2" name="直線コネクタ 241">
                <a:extLst>
                  <a:ext uri="{FF2B5EF4-FFF2-40B4-BE49-F238E27FC236}">
                    <a16:creationId xmlns:a16="http://schemas.microsoft.com/office/drawing/2014/main" id="{DF2BFCDA-8678-BFBF-CCDD-58070CA73E72}"/>
                  </a:ext>
                </a:extLst>
              </p:cNvPr>
              <p:cNvCxnSpPr/>
              <p:nvPr/>
            </p:nvCxnSpPr>
            <p:spPr>
              <a:xfrm>
                <a:off x="5994464" y="2185512"/>
                <a:ext cx="930727" cy="0"/>
              </a:xfrm>
              <a:prstGeom prst="line">
                <a:avLst/>
              </a:prstGeom>
              <a:ln w="1270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43" name="正方形/長方形 242">
              <a:extLst>
                <a:ext uri="{FF2B5EF4-FFF2-40B4-BE49-F238E27FC236}">
                  <a16:creationId xmlns:a16="http://schemas.microsoft.com/office/drawing/2014/main" id="{907FEF27-EF5C-1703-B2CC-1ABF8221C196}"/>
                </a:ext>
              </a:extLst>
            </p:cNvPr>
            <p:cNvSpPr/>
            <p:nvPr/>
          </p:nvSpPr>
          <p:spPr>
            <a:xfrm>
              <a:off x="6828628" y="2655086"/>
              <a:ext cx="41920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>
                  <a:latin typeface="+mn-ea"/>
                </a:rPr>
                <a:t>θ</a:t>
              </a:r>
              <a:endParaRPr lang="ja-JP" altLang="en-US" sz="2000" dirty="0">
                <a:latin typeface="+mn-ea"/>
              </a:endParaRPr>
            </a:p>
          </p:txBody>
        </p:sp>
        <p:grpSp>
          <p:nvGrpSpPr>
            <p:cNvPr id="244" name="グループ化 243">
              <a:extLst>
                <a:ext uri="{FF2B5EF4-FFF2-40B4-BE49-F238E27FC236}">
                  <a16:creationId xmlns:a16="http://schemas.microsoft.com/office/drawing/2014/main" id="{F986DD93-38B0-72BF-E28E-2C4344BF5BDC}"/>
                </a:ext>
              </a:extLst>
            </p:cNvPr>
            <p:cNvGrpSpPr/>
            <p:nvPr/>
          </p:nvGrpSpPr>
          <p:grpSpPr>
            <a:xfrm>
              <a:off x="5580112" y="3144561"/>
              <a:ext cx="419206" cy="376065"/>
              <a:chOff x="5428910" y="3866808"/>
              <a:chExt cx="419206" cy="376065"/>
            </a:xfrm>
          </p:grpSpPr>
          <p:sp>
            <p:nvSpPr>
              <p:cNvPr id="245" name="正方形/長方形 244">
                <a:extLst>
                  <a:ext uri="{FF2B5EF4-FFF2-40B4-BE49-F238E27FC236}">
                    <a16:creationId xmlns:a16="http://schemas.microsoft.com/office/drawing/2014/main" id="{094ABAA0-568D-FBC9-A417-CBFD40CB528A}"/>
                  </a:ext>
                </a:extLst>
              </p:cNvPr>
              <p:cNvSpPr/>
              <p:nvPr/>
            </p:nvSpPr>
            <p:spPr>
              <a:xfrm>
                <a:off x="5523245" y="3968867"/>
                <a:ext cx="242483" cy="242483"/>
              </a:xfrm>
              <a:prstGeom prst="rect">
                <a:avLst/>
              </a:prstGeom>
              <a:solidFill>
                <a:srgbClr val="00B0F0">
                  <a:alpha val="36000"/>
                </a:srgb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6" name="正方形/長方形 245">
                <a:extLst>
                  <a:ext uri="{FF2B5EF4-FFF2-40B4-BE49-F238E27FC236}">
                    <a16:creationId xmlns:a16="http://schemas.microsoft.com/office/drawing/2014/main" id="{3CF1F7FC-F1AD-3041-E595-96F63712E4EB}"/>
                  </a:ext>
                </a:extLst>
              </p:cNvPr>
              <p:cNvSpPr/>
              <p:nvPr/>
            </p:nvSpPr>
            <p:spPr>
              <a:xfrm>
                <a:off x="5428910" y="3866808"/>
                <a:ext cx="419206" cy="3760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2500"/>
                  </a:lnSpc>
                </a:pPr>
                <a:r>
                  <a:rPr lang="ja-JP" altLang="en-US" sz="20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</a:p>
            </p:txBody>
          </p:sp>
        </p:grpSp>
        <p:grpSp>
          <p:nvGrpSpPr>
            <p:cNvPr id="247" name="グループ化 246">
              <a:extLst>
                <a:ext uri="{FF2B5EF4-FFF2-40B4-BE49-F238E27FC236}">
                  <a16:creationId xmlns:a16="http://schemas.microsoft.com/office/drawing/2014/main" id="{F7D59B98-C044-9907-EBF9-5A5E0D941E33}"/>
                </a:ext>
              </a:extLst>
            </p:cNvPr>
            <p:cNvGrpSpPr/>
            <p:nvPr/>
          </p:nvGrpSpPr>
          <p:grpSpPr>
            <a:xfrm>
              <a:off x="6740869" y="2119729"/>
              <a:ext cx="365963" cy="376065"/>
              <a:chOff x="4343163" y="1937390"/>
              <a:chExt cx="365963" cy="376065"/>
            </a:xfrm>
          </p:grpSpPr>
          <p:sp>
            <p:nvSpPr>
              <p:cNvPr id="248" name="正方形/長方形 247">
                <a:extLst>
                  <a:ext uri="{FF2B5EF4-FFF2-40B4-BE49-F238E27FC236}">
                    <a16:creationId xmlns:a16="http://schemas.microsoft.com/office/drawing/2014/main" id="{7D2AFDC3-A5C3-4643-D625-9980EF89C35A}"/>
                  </a:ext>
                </a:extLst>
              </p:cNvPr>
              <p:cNvSpPr/>
              <p:nvPr/>
            </p:nvSpPr>
            <p:spPr>
              <a:xfrm>
                <a:off x="4446264" y="2060141"/>
                <a:ext cx="242483" cy="242483"/>
              </a:xfrm>
              <a:prstGeom prst="rect">
                <a:avLst/>
              </a:prstGeom>
              <a:solidFill>
                <a:srgbClr val="FF0000">
                  <a:alpha val="3600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9" name="正方形/長方形 248">
                <a:extLst>
                  <a:ext uri="{FF2B5EF4-FFF2-40B4-BE49-F238E27FC236}">
                    <a16:creationId xmlns:a16="http://schemas.microsoft.com/office/drawing/2014/main" id="{9D08B867-21BE-5140-75B5-E6E3617B4215}"/>
                  </a:ext>
                </a:extLst>
              </p:cNvPr>
              <p:cNvSpPr/>
              <p:nvPr/>
            </p:nvSpPr>
            <p:spPr>
              <a:xfrm>
                <a:off x="4343163" y="1937390"/>
                <a:ext cx="365963" cy="3760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2500"/>
                  </a:lnSpc>
                </a:pPr>
                <a:r>
                  <a:rPr lang="ja-JP" altLang="en-US" sz="20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</a:p>
            </p:txBody>
          </p:sp>
        </p:grpSp>
        <p:grpSp>
          <p:nvGrpSpPr>
            <p:cNvPr id="250" name="グループ化 249">
              <a:extLst>
                <a:ext uri="{FF2B5EF4-FFF2-40B4-BE49-F238E27FC236}">
                  <a16:creationId xmlns:a16="http://schemas.microsoft.com/office/drawing/2014/main" id="{E70D13D4-6BE2-CED3-DFBB-9A12A745ECEA}"/>
                </a:ext>
              </a:extLst>
            </p:cNvPr>
            <p:cNvGrpSpPr/>
            <p:nvPr/>
          </p:nvGrpSpPr>
          <p:grpSpPr>
            <a:xfrm>
              <a:off x="6173368" y="2404611"/>
              <a:ext cx="471570" cy="376065"/>
              <a:chOff x="4290360" y="3606656"/>
              <a:chExt cx="471570" cy="376065"/>
            </a:xfrm>
          </p:grpSpPr>
          <p:sp>
            <p:nvSpPr>
              <p:cNvPr id="251" name="正方形/長方形 250">
                <a:extLst>
                  <a:ext uri="{FF2B5EF4-FFF2-40B4-BE49-F238E27FC236}">
                    <a16:creationId xmlns:a16="http://schemas.microsoft.com/office/drawing/2014/main" id="{C5E47BB4-E596-3D76-97CA-1D8BF8481298}"/>
                  </a:ext>
                </a:extLst>
              </p:cNvPr>
              <p:cNvSpPr/>
              <p:nvPr/>
            </p:nvSpPr>
            <p:spPr>
              <a:xfrm>
                <a:off x="4386457" y="3684309"/>
                <a:ext cx="242483" cy="242483"/>
              </a:xfrm>
              <a:prstGeom prst="rect">
                <a:avLst/>
              </a:prstGeom>
              <a:solidFill>
                <a:srgbClr val="92D050">
                  <a:alpha val="36000"/>
                </a:srgbClr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2" name="正方形/長方形 251">
                <a:extLst>
                  <a:ext uri="{FF2B5EF4-FFF2-40B4-BE49-F238E27FC236}">
                    <a16:creationId xmlns:a16="http://schemas.microsoft.com/office/drawing/2014/main" id="{EA5533FB-94EA-2F05-4A3E-1B9E40EB36A8}"/>
                  </a:ext>
                </a:extLst>
              </p:cNvPr>
              <p:cNvSpPr/>
              <p:nvPr/>
            </p:nvSpPr>
            <p:spPr>
              <a:xfrm>
                <a:off x="4290360" y="3606656"/>
                <a:ext cx="471570" cy="3760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2500"/>
                  </a:lnSpc>
                </a:pPr>
                <a:r>
                  <a:rPr lang="ja-JP" altLang="en-US" sz="20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ｒ</a:t>
                </a:r>
              </a:p>
            </p:txBody>
          </p:sp>
        </p:grpSp>
        <p:sp>
          <p:nvSpPr>
            <p:cNvPr id="253" name="正方形/長方形 252">
              <a:extLst>
                <a:ext uri="{FF2B5EF4-FFF2-40B4-BE49-F238E27FC236}">
                  <a16:creationId xmlns:a16="http://schemas.microsoft.com/office/drawing/2014/main" id="{1BB2B4B0-4450-E958-68CD-920A4C1083C6}"/>
                </a:ext>
              </a:extLst>
            </p:cNvPr>
            <p:cNvSpPr/>
            <p:nvPr/>
          </p:nvSpPr>
          <p:spPr>
            <a:xfrm>
              <a:off x="5364916" y="1855417"/>
              <a:ext cx="136732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/>
                <a:t>P</a:t>
              </a:r>
              <a:r>
                <a:rPr lang="ja-JP" altLang="en-US" sz="2400" dirty="0"/>
                <a:t>（</a:t>
              </a:r>
              <a:r>
                <a:rPr lang="ja-JP" altLang="en-US" sz="2400" dirty="0" err="1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  <a:r>
                <a:rPr lang="en-US" altLang="ja-JP" sz="2400" dirty="0"/>
                <a:t>,</a:t>
              </a:r>
              <a:r>
                <a:rPr lang="ja-JP" altLang="en-US" sz="2400" dirty="0"/>
                <a:t>ｙ）</a:t>
              </a:r>
            </a:p>
          </p:txBody>
        </p:sp>
        <p:sp>
          <p:nvSpPr>
            <p:cNvPr id="254" name="正方形/長方形 253">
              <a:extLst>
                <a:ext uri="{FF2B5EF4-FFF2-40B4-BE49-F238E27FC236}">
                  <a16:creationId xmlns:a16="http://schemas.microsoft.com/office/drawing/2014/main" id="{E9A1B7A2-7539-33E4-3E72-BEE8E947D1D7}"/>
                </a:ext>
              </a:extLst>
            </p:cNvPr>
            <p:cNvSpPr/>
            <p:nvPr/>
          </p:nvSpPr>
          <p:spPr>
            <a:xfrm>
              <a:off x="56485" y="1767354"/>
              <a:ext cx="105395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 err="1"/>
                <a:t>sin</a:t>
              </a:r>
              <a:r>
                <a:rPr lang="en-US" altLang="ja-JP" sz="2400" dirty="0" err="1">
                  <a:latin typeface="+mn-ea"/>
                </a:rPr>
                <a:t>θ</a:t>
              </a:r>
              <a:endParaRPr lang="ja-JP" altLang="en-US" sz="2400" dirty="0">
                <a:latin typeface="+mn-ea"/>
              </a:endParaRPr>
            </a:p>
          </p:txBody>
        </p:sp>
        <p:grpSp>
          <p:nvGrpSpPr>
            <p:cNvPr id="255" name="グループ化 254">
              <a:extLst>
                <a:ext uri="{FF2B5EF4-FFF2-40B4-BE49-F238E27FC236}">
                  <a16:creationId xmlns:a16="http://schemas.microsoft.com/office/drawing/2014/main" id="{F9AA1C67-D51A-2379-DC03-8EA56A2B21D3}"/>
                </a:ext>
              </a:extLst>
            </p:cNvPr>
            <p:cNvGrpSpPr/>
            <p:nvPr/>
          </p:nvGrpSpPr>
          <p:grpSpPr>
            <a:xfrm>
              <a:off x="669715" y="1756563"/>
              <a:ext cx="925894" cy="461665"/>
              <a:chOff x="1154857" y="2196452"/>
              <a:chExt cx="925894" cy="461665"/>
            </a:xfrm>
          </p:grpSpPr>
          <p:sp>
            <p:nvSpPr>
              <p:cNvPr id="32" name="正方形/長方形 31">
                <a:extLst>
                  <a:ext uri="{FF2B5EF4-FFF2-40B4-BE49-F238E27FC236}">
                    <a16:creationId xmlns:a16="http://schemas.microsoft.com/office/drawing/2014/main" id="{FA86F61F-E694-FC61-5491-797DAC5E363B}"/>
                  </a:ext>
                </a:extLst>
              </p:cNvPr>
              <p:cNvSpPr/>
              <p:nvPr/>
            </p:nvSpPr>
            <p:spPr>
              <a:xfrm>
                <a:off x="1154857" y="2196452"/>
                <a:ext cx="56603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＝</a:t>
                </a:r>
                <a:endParaRPr lang="ja-JP" altLang="en-US" sz="2400" dirty="0">
                  <a:latin typeface="+mn-ea"/>
                </a:endParaRPr>
              </a:p>
            </p:txBody>
          </p:sp>
          <p:cxnSp>
            <p:nvCxnSpPr>
              <p:cNvPr id="33" name="直線コネクタ 32">
                <a:extLst>
                  <a:ext uri="{FF2B5EF4-FFF2-40B4-BE49-F238E27FC236}">
                    <a16:creationId xmlns:a16="http://schemas.microsoft.com/office/drawing/2014/main" id="{5E856C89-8E6B-AC8D-E784-ED1D9241AB08}"/>
                  </a:ext>
                </a:extLst>
              </p:cNvPr>
              <p:cNvCxnSpPr/>
              <p:nvPr/>
            </p:nvCxnSpPr>
            <p:spPr bwMode="auto">
              <a:xfrm>
                <a:off x="1571153" y="2441711"/>
                <a:ext cx="509598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正方形/長方形 33">
              <a:extLst>
                <a:ext uri="{FF2B5EF4-FFF2-40B4-BE49-F238E27FC236}">
                  <a16:creationId xmlns:a16="http://schemas.microsoft.com/office/drawing/2014/main" id="{C1A0C5AD-0DE6-E691-979C-679E1D822319}"/>
                </a:ext>
              </a:extLst>
            </p:cNvPr>
            <p:cNvSpPr/>
            <p:nvPr/>
          </p:nvSpPr>
          <p:spPr>
            <a:xfrm>
              <a:off x="1787530" y="1762047"/>
              <a:ext cx="105395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 err="1"/>
                <a:t>cos</a:t>
              </a:r>
              <a:r>
                <a:rPr lang="en-US" altLang="ja-JP" sz="2400" dirty="0" err="1">
                  <a:latin typeface="+mn-ea"/>
                </a:rPr>
                <a:t>θ</a:t>
              </a:r>
              <a:endParaRPr lang="ja-JP" altLang="en-US" sz="2400" dirty="0">
                <a:latin typeface="+mn-ea"/>
              </a:endParaRPr>
            </a:p>
          </p:txBody>
        </p:sp>
        <p:grpSp>
          <p:nvGrpSpPr>
            <p:cNvPr id="35" name="グループ化 34">
              <a:extLst>
                <a:ext uri="{FF2B5EF4-FFF2-40B4-BE49-F238E27FC236}">
                  <a16:creationId xmlns:a16="http://schemas.microsoft.com/office/drawing/2014/main" id="{A7980600-6F4B-A9C8-F41B-69C66A52BD6C}"/>
                </a:ext>
              </a:extLst>
            </p:cNvPr>
            <p:cNvGrpSpPr/>
            <p:nvPr/>
          </p:nvGrpSpPr>
          <p:grpSpPr>
            <a:xfrm>
              <a:off x="2432642" y="1746746"/>
              <a:ext cx="923675" cy="461665"/>
              <a:chOff x="1154857" y="2196452"/>
              <a:chExt cx="923675" cy="461665"/>
            </a:xfrm>
          </p:grpSpPr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8CB83434-E53E-BC16-F3D9-B7D2AD96237B}"/>
                  </a:ext>
                </a:extLst>
              </p:cNvPr>
              <p:cNvSpPr/>
              <p:nvPr/>
            </p:nvSpPr>
            <p:spPr>
              <a:xfrm>
                <a:off x="1154857" y="2196452"/>
                <a:ext cx="56603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＝</a:t>
                </a:r>
                <a:endParaRPr lang="ja-JP" altLang="en-US" sz="2400" dirty="0">
                  <a:latin typeface="+mn-ea"/>
                </a:endParaRPr>
              </a:p>
            </p:txBody>
          </p:sp>
          <p:cxnSp>
            <p:nvCxnSpPr>
              <p:cNvPr id="37" name="直線コネクタ 36">
                <a:extLst>
                  <a:ext uri="{FF2B5EF4-FFF2-40B4-BE49-F238E27FC236}">
                    <a16:creationId xmlns:a16="http://schemas.microsoft.com/office/drawing/2014/main" id="{25C2DF31-5AF9-62D3-1847-3CCD2EEDCD82}"/>
                  </a:ext>
                </a:extLst>
              </p:cNvPr>
              <p:cNvCxnSpPr/>
              <p:nvPr/>
            </p:nvCxnSpPr>
            <p:spPr bwMode="auto">
              <a:xfrm>
                <a:off x="1568934" y="2453664"/>
                <a:ext cx="509598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F17E892D-6A31-A699-61C2-3658A87A98CD}"/>
                </a:ext>
              </a:extLst>
            </p:cNvPr>
            <p:cNvSpPr/>
            <p:nvPr/>
          </p:nvSpPr>
          <p:spPr>
            <a:xfrm>
              <a:off x="3560736" y="1756676"/>
              <a:ext cx="105395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400" dirty="0" err="1"/>
                <a:t>tan</a:t>
              </a:r>
              <a:r>
                <a:rPr lang="en-US" altLang="ja-JP" sz="2400" dirty="0" err="1">
                  <a:latin typeface="+mn-ea"/>
                </a:rPr>
                <a:t>θ</a:t>
              </a:r>
              <a:endParaRPr lang="ja-JP" altLang="en-US" sz="2400" dirty="0">
                <a:latin typeface="+mn-ea"/>
              </a:endParaRPr>
            </a:p>
          </p:txBody>
        </p:sp>
        <p:grpSp>
          <p:nvGrpSpPr>
            <p:cNvPr id="39" name="グループ化 38">
              <a:extLst>
                <a:ext uri="{FF2B5EF4-FFF2-40B4-BE49-F238E27FC236}">
                  <a16:creationId xmlns:a16="http://schemas.microsoft.com/office/drawing/2014/main" id="{71077F4B-541F-F253-6295-6379A232B0F3}"/>
                </a:ext>
              </a:extLst>
            </p:cNvPr>
            <p:cNvGrpSpPr/>
            <p:nvPr/>
          </p:nvGrpSpPr>
          <p:grpSpPr>
            <a:xfrm>
              <a:off x="4242743" y="1733627"/>
              <a:ext cx="905321" cy="461665"/>
              <a:chOff x="1154857" y="2196452"/>
              <a:chExt cx="905321" cy="461665"/>
            </a:xfrm>
          </p:grpSpPr>
          <p:sp>
            <p:nvSpPr>
              <p:cNvPr id="41" name="正方形/長方形 40">
                <a:extLst>
                  <a:ext uri="{FF2B5EF4-FFF2-40B4-BE49-F238E27FC236}">
                    <a16:creationId xmlns:a16="http://schemas.microsoft.com/office/drawing/2014/main" id="{4D798F97-4675-D751-2970-E3EC17FC4A95}"/>
                  </a:ext>
                </a:extLst>
              </p:cNvPr>
              <p:cNvSpPr/>
              <p:nvPr/>
            </p:nvSpPr>
            <p:spPr>
              <a:xfrm>
                <a:off x="1154857" y="2196452"/>
                <a:ext cx="566037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/>
                  <a:t>＝</a:t>
                </a:r>
                <a:endParaRPr lang="ja-JP" altLang="en-US" sz="2400" dirty="0">
                  <a:latin typeface="+mn-ea"/>
                </a:endParaRPr>
              </a:p>
            </p:txBody>
          </p:sp>
          <p:cxnSp>
            <p:nvCxnSpPr>
              <p:cNvPr id="42" name="直線コネクタ 41">
                <a:extLst>
                  <a:ext uri="{FF2B5EF4-FFF2-40B4-BE49-F238E27FC236}">
                    <a16:creationId xmlns:a16="http://schemas.microsoft.com/office/drawing/2014/main" id="{1CC66CFA-7373-062B-C326-D3B23F78C302}"/>
                  </a:ext>
                </a:extLst>
              </p:cNvPr>
              <p:cNvCxnSpPr/>
              <p:nvPr/>
            </p:nvCxnSpPr>
            <p:spPr bwMode="auto">
              <a:xfrm>
                <a:off x="1550580" y="2453288"/>
                <a:ext cx="509598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" name="グループ化 42">
              <a:extLst>
                <a:ext uri="{FF2B5EF4-FFF2-40B4-BE49-F238E27FC236}">
                  <a16:creationId xmlns:a16="http://schemas.microsoft.com/office/drawing/2014/main" id="{3A9278C4-628C-3D21-8759-721E39E9EC68}"/>
                </a:ext>
              </a:extLst>
            </p:cNvPr>
            <p:cNvGrpSpPr/>
            <p:nvPr/>
          </p:nvGrpSpPr>
          <p:grpSpPr>
            <a:xfrm>
              <a:off x="4589006" y="1941427"/>
              <a:ext cx="419206" cy="412934"/>
              <a:chOff x="4603386" y="3092665"/>
              <a:chExt cx="419206" cy="412934"/>
            </a:xfrm>
          </p:grpSpPr>
          <p:sp>
            <p:nvSpPr>
              <p:cNvPr id="44" name="正方形/長方形 43">
                <a:extLst>
                  <a:ext uri="{FF2B5EF4-FFF2-40B4-BE49-F238E27FC236}">
                    <a16:creationId xmlns:a16="http://schemas.microsoft.com/office/drawing/2014/main" id="{6B0C90D1-117E-B46B-2324-D3261185DB26}"/>
                  </a:ext>
                </a:extLst>
              </p:cNvPr>
              <p:cNvSpPr/>
              <p:nvPr/>
            </p:nvSpPr>
            <p:spPr>
              <a:xfrm>
                <a:off x="4732691" y="3191758"/>
                <a:ext cx="264098" cy="264098"/>
              </a:xfrm>
              <a:prstGeom prst="rect">
                <a:avLst/>
              </a:prstGeom>
              <a:solidFill>
                <a:srgbClr val="00B0F0">
                  <a:alpha val="36000"/>
                </a:srgb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/>
              </a:p>
            </p:txBody>
          </p:sp>
          <p:sp>
            <p:nvSpPr>
              <p:cNvPr id="45" name="正方形/長方形 44">
                <a:extLst>
                  <a:ext uri="{FF2B5EF4-FFF2-40B4-BE49-F238E27FC236}">
                    <a16:creationId xmlns:a16="http://schemas.microsoft.com/office/drawing/2014/main" id="{C9D88732-9D37-44C6-AF18-449F23C939CA}"/>
                  </a:ext>
                </a:extLst>
              </p:cNvPr>
              <p:cNvSpPr/>
              <p:nvPr/>
            </p:nvSpPr>
            <p:spPr>
              <a:xfrm>
                <a:off x="4603386" y="3092665"/>
                <a:ext cx="419206" cy="41293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2500"/>
                  </a:lnSpc>
                </a:pP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</a:p>
            </p:txBody>
          </p:sp>
        </p:grpSp>
        <p:grpSp>
          <p:nvGrpSpPr>
            <p:cNvPr id="46" name="グループ化 45">
              <a:extLst>
                <a:ext uri="{FF2B5EF4-FFF2-40B4-BE49-F238E27FC236}">
                  <a16:creationId xmlns:a16="http://schemas.microsoft.com/office/drawing/2014/main" id="{E8A27690-E6BA-74DD-6F61-231134B7266B}"/>
                </a:ext>
              </a:extLst>
            </p:cNvPr>
            <p:cNvGrpSpPr/>
            <p:nvPr/>
          </p:nvGrpSpPr>
          <p:grpSpPr>
            <a:xfrm>
              <a:off x="4615913" y="1567385"/>
              <a:ext cx="371199" cy="412934"/>
              <a:chOff x="4336422" y="1952830"/>
              <a:chExt cx="371199" cy="412934"/>
            </a:xfrm>
          </p:grpSpPr>
          <p:sp>
            <p:nvSpPr>
              <p:cNvPr id="47" name="正方形/長方形 46">
                <a:extLst>
                  <a:ext uri="{FF2B5EF4-FFF2-40B4-BE49-F238E27FC236}">
                    <a16:creationId xmlns:a16="http://schemas.microsoft.com/office/drawing/2014/main" id="{C200AFFC-5EF1-7264-396F-7D027CEA3919}"/>
                  </a:ext>
                </a:extLst>
              </p:cNvPr>
              <p:cNvSpPr/>
              <p:nvPr/>
            </p:nvSpPr>
            <p:spPr>
              <a:xfrm>
                <a:off x="4446264" y="2060141"/>
                <a:ext cx="261357" cy="261357"/>
              </a:xfrm>
              <a:prstGeom prst="rect">
                <a:avLst/>
              </a:prstGeom>
              <a:solidFill>
                <a:srgbClr val="FF0000">
                  <a:alpha val="3600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/>
              </a:p>
            </p:txBody>
          </p:sp>
          <p:sp>
            <p:nvSpPr>
              <p:cNvPr id="48" name="正方形/長方形 47">
                <a:extLst>
                  <a:ext uri="{FF2B5EF4-FFF2-40B4-BE49-F238E27FC236}">
                    <a16:creationId xmlns:a16="http://schemas.microsoft.com/office/drawing/2014/main" id="{CEAE112E-471E-598B-A0F1-A47D6B0BF080}"/>
                  </a:ext>
                </a:extLst>
              </p:cNvPr>
              <p:cNvSpPr/>
              <p:nvPr/>
            </p:nvSpPr>
            <p:spPr>
              <a:xfrm>
                <a:off x="4336422" y="1952830"/>
                <a:ext cx="365963" cy="41293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2500"/>
                  </a:lnSpc>
                </a:pP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</a:p>
            </p:txBody>
          </p:sp>
        </p:grpSp>
        <p:grpSp>
          <p:nvGrpSpPr>
            <p:cNvPr id="49" name="グループ化 48">
              <a:extLst>
                <a:ext uri="{FF2B5EF4-FFF2-40B4-BE49-F238E27FC236}">
                  <a16:creationId xmlns:a16="http://schemas.microsoft.com/office/drawing/2014/main" id="{5061D7E7-59FF-559F-AC7C-041FA74D70D8}"/>
                </a:ext>
              </a:extLst>
            </p:cNvPr>
            <p:cNvGrpSpPr/>
            <p:nvPr/>
          </p:nvGrpSpPr>
          <p:grpSpPr>
            <a:xfrm>
              <a:off x="2828359" y="1953680"/>
              <a:ext cx="471570" cy="412934"/>
              <a:chOff x="3937546" y="3415467"/>
              <a:chExt cx="471570" cy="412934"/>
            </a:xfrm>
          </p:grpSpPr>
          <p:sp>
            <p:nvSpPr>
              <p:cNvPr id="50" name="正方形/長方形 49">
                <a:extLst>
                  <a:ext uri="{FF2B5EF4-FFF2-40B4-BE49-F238E27FC236}">
                    <a16:creationId xmlns:a16="http://schemas.microsoft.com/office/drawing/2014/main" id="{6F47F6B8-1D2A-5F58-397F-71784C7FD210}"/>
                  </a:ext>
                </a:extLst>
              </p:cNvPr>
              <p:cNvSpPr/>
              <p:nvPr/>
            </p:nvSpPr>
            <p:spPr>
              <a:xfrm>
                <a:off x="4059248" y="3514962"/>
                <a:ext cx="261357" cy="261357"/>
              </a:xfrm>
              <a:prstGeom prst="rect">
                <a:avLst/>
              </a:prstGeom>
              <a:solidFill>
                <a:srgbClr val="92D050">
                  <a:alpha val="36000"/>
                </a:srgbClr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/>
              </a:p>
            </p:txBody>
          </p:sp>
          <p:sp>
            <p:nvSpPr>
              <p:cNvPr id="51" name="正方形/長方形 50">
                <a:extLst>
                  <a:ext uri="{FF2B5EF4-FFF2-40B4-BE49-F238E27FC236}">
                    <a16:creationId xmlns:a16="http://schemas.microsoft.com/office/drawing/2014/main" id="{9A766F31-F2A4-5C8D-F1D7-8DEBA9A236CC}"/>
                  </a:ext>
                </a:extLst>
              </p:cNvPr>
              <p:cNvSpPr/>
              <p:nvPr/>
            </p:nvSpPr>
            <p:spPr>
              <a:xfrm>
                <a:off x="3937546" y="3415467"/>
                <a:ext cx="471570" cy="41293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2500"/>
                  </a:lnSpc>
                </a:pP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ｒ</a:t>
                </a:r>
              </a:p>
            </p:txBody>
          </p:sp>
        </p:grpSp>
        <p:grpSp>
          <p:nvGrpSpPr>
            <p:cNvPr id="52" name="グループ化 51">
              <a:extLst>
                <a:ext uri="{FF2B5EF4-FFF2-40B4-BE49-F238E27FC236}">
                  <a16:creationId xmlns:a16="http://schemas.microsoft.com/office/drawing/2014/main" id="{12A1A28C-0489-7F3C-5B6A-CA3C5D899996}"/>
                </a:ext>
              </a:extLst>
            </p:cNvPr>
            <p:cNvGrpSpPr/>
            <p:nvPr/>
          </p:nvGrpSpPr>
          <p:grpSpPr>
            <a:xfrm>
              <a:off x="1067921" y="1947900"/>
              <a:ext cx="471570" cy="412934"/>
              <a:chOff x="3937546" y="3415467"/>
              <a:chExt cx="471570" cy="412934"/>
            </a:xfrm>
          </p:grpSpPr>
          <p:sp>
            <p:nvSpPr>
              <p:cNvPr id="53" name="正方形/長方形 52">
                <a:extLst>
                  <a:ext uri="{FF2B5EF4-FFF2-40B4-BE49-F238E27FC236}">
                    <a16:creationId xmlns:a16="http://schemas.microsoft.com/office/drawing/2014/main" id="{E7C9C24B-BA0E-18E3-7419-9B145225F6E7}"/>
                  </a:ext>
                </a:extLst>
              </p:cNvPr>
              <p:cNvSpPr/>
              <p:nvPr/>
            </p:nvSpPr>
            <p:spPr>
              <a:xfrm>
                <a:off x="4059248" y="3514962"/>
                <a:ext cx="261357" cy="261357"/>
              </a:xfrm>
              <a:prstGeom prst="rect">
                <a:avLst/>
              </a:prstGeom>
              <a:solidFill>
                <a:srgbClr val="92D050">
                  <a:alpha val="36000"/>
                </a:srgbClr>
              </a:solidFill>
              <a:ln>
                <a:solidFill>
                  <a:srgbClr val="92D05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/>
              </a:p>
            </p:txBody>
          </p:sp>
          <p:sp>
            <p:nvSpPr>
              <p:cNvPr id="54" name="正方形/長方形 53">
                <a:extLst>
                  <a:ext uri="{FF2B5EF4-FFF2-40B4-BE49-F238E27FC236}">
                    <a16:creationId xmlns:a16="http://schemas.microsoft.com/office/drawing/2014/main" id="{0C08505E-204A-4BA6-95BF-FFF69A011B0C}"/>
                  </a:ext>
                </a:extLst>
              </p:cNvPr>
              <p:cNvSpPr/>
              <p:nvPr/>
            </p:nvSpPr>
            <p:spPr>
              <a:xfrm>
                <a:off x="3937546" y="3415467"/>
                <a:ext cx="471570" cy="41293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2500"/>
                  </a:lnSpc>
                </a:pP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ｒ</a:t>
                </a:r>
              </a:p>
            </p:txBody>
          </p:sp>
        </p:grpSp>
        <p:grpSp>
          <p:nvGrpSpPr>
            <p:cNvPr id="57" name="グループ化 56">
              <a:extLst>
                <a:ext uri="{FF2B5EF4-FFF2-40B4-BE49-F238E27FC236}">
                  <a16:creationId xmlns:a16="http://schemas.microsoft.com/office/drawing/2014/main" id="{33E1F829-1D92-F1C8-5624-D864A48EF31C}"/>
                </a:ext>
              </a:extLst>
            </p:cNvPr>
            <p:cNvGrpSpPr/>
            <p:nvPr/>
          </p:nvGrpSpPr>
          <p:grpSpPr>
            <a:xfrm>
              <a:off x="1078822" y="1594700"/>
              <a:ext cx="371199" cy="412934"/>
              <a:chOff x="4336422" y="1952830"/>
              <a:chExt cx="371199" cy="412934"/>
            </a:xfrm>
          </p:grpSpPr>
          <p:sp>
            <p:nvSpPr>
              <p:cNvPr id="60" name="正方形/長方形 59">
                <a:extLst>
                  <a:ext uri="{FF2B5EF4-FFF2-40B4-BE49-F238E27FC236}">
                    <a16:creationId xmlns:a16="http://schemas.microsoft.com/office/drawing/2014/main" id="{1E198DE5-CF2D-45D4-A750-7F830E00431B}"/>
                  </a:ext>
                </a:extLst>
              </p:cNvPr>
              <p:cNvSpPr/>
              <p:nvPr/>
            </p:nvSpPr>
            <p:spPr>
              <a:xfrm>
                <a:off x="4446264" y="2060141"/>
                <a:ext cx="261357" cy="261357"/>
              </a:xfrm>
              <a:prstGeom prst="rect">
                <a:avLst/>
              </a:prstGeom>
              <a:solidFill>
                <a:srgbClr val="FF0000">
                  <a:alpha val="36000"/>
                </a:srgbClr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/>
              </a:p>
            </p:txBody>
          </p:sp>
          <p:sp>
            <p:nvSpPr>
              <p:cNvPr id="61" name="正方形/長方形 60">
                <a:extLst>
                  <a:ext uri="{FF2B5EF4-FFF2-40B4-BE49-F238E27FC236}">
                    <a16:creationId xmlns:a16="http://schemas.microsoft.com/office/drawing/2014/main" id="{B7AC7ABD-40D1-B809-E30F-4BA8133B7E7C}"/>
                  </a:ext>
                </a:extLst>
              </p:cNvPr>
              <p:cNvSpPr/>
              <p:nvPr/>
            </p:nvSpPr>
            <p:spPr>
              <a:xfrm>
                <a:off x="4336422" y="1952830"/>
                <a:ext cx="365963" cy="41293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2500"/>
                  </a:lnSpc>
                </a:pP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ｙ</a:t>
                </a:r>
              </a:p>
            </p:txBody>
          </p:sp>
        </p:grpSp>
        <p:grpSp>
          <p:nvGrpSpPr>
            <p:cNvPr id="62" name="グループ化 61">
              <a:extLst>
                <a:ext uri="{FF2B5EF4-FFF2-40B4-BE49-F238E27FC236}">
                  <a16:creationId xmlns:a16="http://schemas.microsoft.com/office/drawing/2014/main" id="{A4973688-33C3-E9BE-DA3E-EC1FDDD31B7E}"/>
                </a:ext>
              </a:extLst>
            </p:cNvPr>
            <p:cNvGrpSpPr/>
            <p:nvPr/>
          </p:nvGrpSpPr>
          <p:grpSpPr>
            <a:xfrm>
              <a:off x="2812302" y="1601543"/>
              <a:ext cx="419206" cy="412934"/>
              <a:chOff x="4603386" y="3092665"/>
              <a:chExt cx="419206" cy="412934"/>
            </a:xfrm>
          </p:grpSpPr>
          <p:sp>
            <p:nvSpPr>
              <p:cNvPr id="63" name="正方形/長方形 62">
                <a:extLst>
                  <a:ext uri="{FF2B5EF4-FFF2-40B4-BE49-F238E27FC236}">
                    <a16:creationId xmlns:a16="http://schemas.microsoft.com/office/drawing/2014/main" id="{0BA5E732-3FCC-AF2C-A514-0FBB5BDE61B7}"/>
                  </a:ext>
                </a:extLst>
              </p:cNvPr>
              <p:cNvSpPr/>
              <p:nvPr/>
            </p:nvSpPr>
            <p:spPr>
              <a:xfrm>
                <a:off x="4732691" y="3191758"/>
                <a:ext cx="264098" cy="264098"/>
              </a:xfrm>
              <a:prstGeom prst="rect">
                <a:avLst/>
              </a:prstGeom>
              <a:solidFill>
                <a:srgbClr val="00B0F0">
                  <a:alpha val="36000"/>
                </a:srgbClr>
              </a:solidFill>
              <a:ln>
                <a:solidFill>
                  <a:srgbClr val="00B0F0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400"/>
              </a:p>
            </p:txBody>
          </p:sp>
          <p:sp>
            <p:nvSpPr>
              <p:cNvPr id="64" name="正方形/長方形 63">
                <a:extLst>
                  <a:ext uri="{FF2B5EF4-FFF2-40B4-BE49-F238E27FC236}">
                    <a16:creationId xmlns:a16="http://schemas.microsoft.com/office/drawing/2014/main" id="{C73B318C-D61B-FE47-8015-248D70E7B1FC}"/>
                  </a:ext>
                </a:extLst>
              </p:cNvPr>
              <p:cNvSpPr/>
              <p:nvPr/>
            </p:nvSpPr>
            <p:spPr>
              <a:xfrm>
                <a:off x="4603386" y="3092665"/>
                <a:ext cx="419206" cy="41293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>
                  <a:lnSpc>
                    <a:spcPts val="2500"/>
                  </a:lnSpc>
                </a:pPr>
                <a:r>
                  <a:rPr lang="ja-JP" altLang="en-US" sz="2400" dirty="0">
                    <a:latin typeface="HG行書体" panose="03000609000000000000" pitchFamily="65" charset="-128"/>
                    <a:ea typeface="HG行書体" panose="03000609000000000000" pitchFamily="65" charset="-128"/>
                  </a:rPr>
                  <a:t>ｘ</a:t>
                </a:r>
              </a:p>
            </p:txBody>
          </p:sp>
        </p:grpSp>
        <p:sp>
          <p:nvSpPr>
            <p:cNvPr id="70" name="Line 28">
              <a:extLst>
                <a:ext uri="{FF2B5EF4-FFF2-40B4-BE49-F238E27FC236}">
                  <a16:creationId xmlns:a16="http://schemas.microsoft.com/office/drawing/2014/main" id="{3AF7C858-B139-7152-63A7-013485F0EE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07640" y="3209612"/>
              <a:ext cx="1398744" cy="0"/>
            </a:xfrm>
            <a:prstGeom prst="line">
              <a:avLst/>
            </a:prstGeom>
            <a:noFill/>
            <a:ln w="25400">
              <a:solidFill>
                <a:schemeClr val="bg1">
                  <a:alpha val="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17D8B524-DC7C-0C5C-0C5F-6B8E3D1F5B25}"/>
              </a:ext>
            </a:extLst>
          </p:cNvPr>
          <p:cNvCxnSpPr>
            <a:cxnSpLocks/>
            <a:endCxn id="236" idx="0"/>
          </p:cNvCxnSpPr>
          <p:nvPr/>
        </p:nvCxnSpPr>
        <p:spPr>
          <a:xfrm flipH="1" flipV="1">
            <a:off x="5778794" y="1536814"/>
            <a:ext cx="1031080" cy="885544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8349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75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75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75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6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9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1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75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75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1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0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75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75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75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" grpId="0"/>
      <p:bldP spid="151" grpId="0"/>
      <p:bldP spid="20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/>
          <p:cNvSpPr/>
          <p:nvPr/>
        </p:nvSpPr>
        <p:spPr>
          <a:xfrm>
            <a:off x="1137646" y="68747"/>
            <a:ext cx="35783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次の三角比の値を求めよ。</a:t>
            </a:r>
            <a:endParaRPr lang="en-US" altLang="ja-JP" sz="2400" dirty="0"/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18A3F318-3A88-9286-08DC-C2FEB17C8BD1}"/>
              </a:ext>
            </a:extLst>
          </p:cNvPr>
          <p:cNvGrpSpPr/>
          <p:nvPr/>
        </p:nvGrpSpPr>
        <p:grpSpPr>
          <a:xfrm>
            <a:off x="1095889" y="495509"/>
            <a:ext cx="3721014" cy="493409"/>
            <a:chOff x="1095889" y="495509"/>
            <a:chExt cx="3721014" cy="493409"/>
          </a:xfrm>
        </p:grpSpPr>
        <p:sp>
          <p:nvSpPr>
            <p:cNvPr id="87" name="正方形/長方形 86"/>
            <p:cNvSpPr/>
            <p:nvPr/>
          </p:nvSpPr>
          <p:spPr>
            <a:xfrm>
              <a:off x="1095889" y="527253"/>
              <a:ext cx="215623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（１）  </a:t>
              </a:r>
              <a:r>
                <a:rPr lang="en-US" altLang="ja-JP" sz="2400" dirty="0"/>
                <a:t>sin</a:t>
              </a:r>
              <a:r>
                <a:rPr lang="ja-JP" altLang="en-US" sz="2400" dirty="0"/>
                <a:t>１２０</a:t>
              </a:r>
              <a:r>
                <a:rPr lang="en-US" altLang="ja-JP" sz="2400" dirty="0"/>
                <a:t>°,</a:t>
              </a:r>
            </a:p>
          </p:txBody>
        </p:sp>
        <p:sp>
          <p:nvSpPr>
            <p:cNvPr id="89" name="正方形/長方形 88"/>
            <p:cNvSpPr/>
            <p:nvPr/>
          </p:nvSpPr>
          <p:spPr>
            <a:xfrm>
              <a:off x="3127668" y="495509"/>
              <a:ext cx="168923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  </a:t>
              </a:r>
              <a:r>
                <a:rPr lang="en-US" altLang="ja-JP" sz="2400" dirty="0"/>
                <a:t>cos</a:t>
              </a:r>
              <a:r>
                <a:rPr lang="ja-JP" altLang="en-US" sz="2400" dirty="0"/>
                <a:t>１２０</a:t>
              </a:r>
              <a:r>
                <a:rPr lang="en-US" altLang="ja-JP" sz="2400" dirty="0"/>
                <a:t>°</a:t>
              </a:r>
            </a:p>
          </p:txBody>
        </p:sp>
      </p:grpSp>
      <p:sp>
        <p:nvSpPr>
          <p:cNvPr id="90" name="正方形/長方形 89"/>
          <p:cNvSpPr/>
          <p:nvPr/>
        </p:nvSpPr>
        <p:spPr>
          <a:xfrm>
            <a:off x="4488723" y="476501"/>
            <a:ext cx="21923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 （２） </a:t>
            </a:r>
            <a:r>
              <a:rPr lang="en-US" altLang="ja-JP" sz="2400" dirty="0"/>
              <a:t>tan</a:t>
            </a:r>
            <a:r>
              <a:rPr lang="ja-JP" altLang="en-US" sz="2400" dirty="0"/>
              <a:t>１３５</a:t>
            </a:r>
            <a:r>
              <a:rPr lang="en-US" altLang="ja-JP" sz="2400" dirty="0"/>
              <a:t>°</a:t>
            </a:r>
          </a:p>
        </p:txBody>
      </p:sp>
      <p:grpSp>
        <p:nvGrpSpPr>
          <p:cNvPr id="7" name="グループ化 6"/>
          <p:cNvGrpSpPr/>
          <p:nvPr/>
        </p:nvGrpSpPr>
        <p:grpSpPr>
          <a:xfrm>
            <a:off x="7316339" y="203295"/>
            <a:ext cx="1466169" cy="1669804"/>
            <a:chOff x="6012160" y="1196752"/>
            <a:chExt cx="2592288" cy="2952328"/>
          </a:xfrm>
        </p:grpSpPr>
        <p:grpSp>
          <p:nvGrpSpPr>
            <p:cNvPr id="5" name="グループ化 4"/>
            <p:cNvGrpSpPr/>
            <p:nvPr/>
          </p:nvGrpSpPr>
          <p:grpSpPr>
            <a:xfrm>
              <a:off x="6300192" y="1478343"/>
              <a:ext cx="1981649" cy="2569307"/>
              <a:chOff x="3419743" y="4437111"/>
              <a:chExt cx="1981649" cy="2569307"/>
            </a:xfrm>
          </p:grpSpPr>
          <p:grpSp>
            <p:nvGrpSpPr>
              <p:cNvPr id="188" name="グループ化 187"/>
              <p:cNvGrpSpPr/>
              <p:nvPr/>
            </p:nvGrpSpPr>
            <p:grpSpPr>
              <a:xfrm>
                <a:off x="3851911" y="4437111"/>
                <a:ext cx="1155117" cy="2007985"/>
                <a:chOff x="6419935" y="121775"/>
                <a:chExt cx="650894" cy="2007985"/>
              </a:xfrm>
              <a:solidFill>
                <a:srgbClr val="FFFF99">
                  <a:alpha val="53000"/>
                </a:srgbClr>
              </a:solidFill>
            </p:grpSpPr>
            <p:sp>
              <p:nvSpPr>
                <p:cNvPr id="190" name="直角三角形 189"/>
                <p:cNvSpPr/>
                <p:nvPr/>
              </p:nvSpPr>
              <p:spPr>
                <a:xfrm>
                  <a:off x="6430171" y="121775"/>
                  <a:ext cx="640658" cy="2007985"/>
                </a:xfrm>
                <a:prstGeom prst="rt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191" name="グループ化 190"/>
                <p:cNvGrpSpPr/>
                <p:nvPr/>
              </p:nvGrpSpPr>
              <p:grpSpPr>
                <a:xfrm>
                  <a:off x="6419935" y="1899699"/>
                  <a:ext cx="153496" cy="230061"/>
                  <a:chOff x="1564181" y="2811704"/>
                  <a:chExt cx="148336" cy="222326"/>
                </a:xfrm>
                <a:grpFill/>
              </p:grpSpPr>
              <p:cxnSp>
                <p:nvCxnSpPr>
                  <p:cNvPr id="196" name="直線コネクタ 195"/>
                  <p:cNvCxnSpPr/>
                  <p:nvPr/>
                </p:nvCxnSpPr>
                <p:spPr>
                  <a:xfrm>
                    <a:off x="1564181" y="2812497"/>
                    <a:ext cx="144016" cy="0"/>
                  </a:xfrm>
                  <a:prstGeom prst="line">
                    <a:avLst/>
                  </a:prstGeom>
                  <a:grpFill/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7" name="直線コネクタ 196"/>
                  <p:cNvCxnSpPr/>
                  <p:nvPr/>
                </p:nvCxnSpPr>
                <p:spPr>
                  <a:xfrm flipV="1">
                    <a:off x="1712517" y="2811704"/>
                    <a:ext cx="0" cy="222326"/>
                  </a:xfrm>
                  <a:prstGeom prst="line">
                    <a:avLst/>
                  </a:prstGeom>
                  <a:grpFill/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95" name="円弧 94"/>
              <p:cNvSpPr/>
              <p:nvPr/>
            </p:nvSpPr>
            <p:spPr bwMode="auto">
              <a:xfrm>
                <a:off x="4610026" y="6049598"/>
                <a:ext cx="791366" cy="790995"/>
              </a:xfrm>
              <a:prstGeom prst="arc">
                <a:avLst>
                  <a:gd name="adj1" fmla="val 10860793"/>
                  <a:gd name="adj2" fmla="val 14315401"/>
                </a:avLst>
              </a:prstGeom>
              <a:solidFill>
                <a:srgbClr val="14F8F8"/>
              </a:solidFill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98" name="Text Box 22"/>
              <p:cNvSpPr txBox="1">
                <a:spLocks noChangeArrowheads="1"/>
              </p:cNvSpPr>
              <p:nvPr/>
            </p:nvSpPr>
            <p:spPr bwMode="auto">
              <a:xfrm>
                <a:off x="4113226" y="5914659"/>
                <a:ext cx="1136952" cy="583266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sz="1600" dirty="0">
                    <a:latin typeface="+mn-ea"/>
                    <a:ea typeface="+mn-ea"/>
                  </a:rPr>
                  <a:t>６０</a:t>
                </a:r>
                <a:r>
                  <a:rPr lang="en-US" altLang="ja-JP" sz="1600" dirty="0">
                    <a:latin typeface="+mn-ea"/>
                    <a:ea typeface="+mn-ea"/>
                  </a:rPr>
                  <a:t>°</a:t>
                </a:r>
                <a:endParaRPr lang="ja-JP" altLang="en-US" sz="1600" dirty="0">
                  <a:latin typeface="+mn-ea"/>
                  <a:ea typeface="+mn-ea"/>
                </a:endParaRPr>
              </a:p>
            </p:txBody>
          </p:sp>
          <p:sp>
            <p:nvSpPr>
              <p:cNvPr id="34" name="Text Box 22"/>
              <p:cNvSpPr txBox="1">
                <a:spLocks noChangeArrowheads="1"/>
              </p:cNvSpPr>
              <p:nvPr/>
            </p:nvSpPr>
            <p:spPr bwMode="auto">
              <a:xfrm>
                <a:off x="4221628" y="6330065"/>
                <a:ext cx="468031" cy="676353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１</a:t>
                </a:r>
              </a:p>
            </p:txBody>
          </p:sp>
          <p:sp>
            <p:nvSpPr>
              <p:cNvPr id="35" name="Text Box 22"/>
              <p:cNvSpPr txBox="1">
                <a:spLocks noChangeArrowheads="1"/>
              </p:cNvSpPr>
              <p:nvPr/>
            </p:nvSpPr>
            <p:spPr bwMode="auto">
              <a:xfrm>
                <a:off x="4454760" y="5175554"/>
                <a:ext cx="500825" cy="661231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２</a:t>
                </a:r>
              </a:p>
            </p:txBody>
          </p:sp>
          <p:grpSp>
            <p:nvGrpSpPr>
              <p:cNvPr id="4" name="グループ化 3"/>
              <p:cNvGrpSpPr/>
              <p:nvPr/>
            </p:nvGrpSpPr>
            <p:grpSpPr>
              <a:xfrm>
                <a:off x="3419743" y="5260167"/>
                <a:ext cx="487827" cy="484802"/>
                <a:chOff x="3112783" y="5084670"/>
                <a:chExt cx="487827" cy="484802"/>
              </a:xfrm>
            </p:grpSpPr>
            <p:sp>
              <p:nvSpPr>
                <p:cNvPr id="36" name="フリーフォーム 35"/>
                <p:cNvSpPr/>
                <p:nvPr/>
              </p:nvSpPr>
              <p:spPr bwMode="auto">
                <a:xfrm>
                  <a:off x="3112783" y="5157191"/>
                  <a:ext cx="145710" cy="406666"/>
                </a:xfrm>
                <a:custGeom>
                  <a:avLst/>
                  <a:gdLst>
                    <a:gd name="connsiteX0" fmla="*/ 0 w 410547"/>
                    <a:gd name="connsiteY0" fmla="*/ 513183 h 709126"/>
                    <a:gd name="connsiteX1" fmla="*/ 93306 w 410547"/>
                    <a:gd name="connsiteY1" fmla="*/ 410546 h 709126"/>
                    <a:gd name="connsiteX2" fmla="*/ 195943 w 410547"/>
                    <a:gd name="connsiteY2" fmla="*/ 709126 h 709126"/>
                    <a:gd name="connsiteX3" fmla="*/ 410547 w 410547"/>
                    <a:gd name="connsiteY3" fmla="*/ 0 h 7091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10547" h="709126">
                      <a:moveTo>
                        <a:pt x="0" y="513183"/>
                      </a:moveTo>
                      <a:lnTo>
                        <a:pt x="93306" y="410546"/>
                      </a:lnTo>
                      <a:lnTo>
                        <a:pt x="195943" y="709126"/>
                      </a:lnTo>
                      <a:lnTo>
                        <a:pt x="410547" y="0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 dirty="0"/>
                </a:p>
              </p:txBody>
            </p:sp>
            <p:cxnSp>
              <p:nvCxnSpPr>
                <p:cNvPr id="38" name="直線コネクタ 37"/>
                <p:cNvCxnSpPr/>
                <p:nvPr/>
              </p:nvCxnSpPr>
              <p:spPr bwMode="auto">
                <a:xfrm>
                  <a:off x="3240570" y="5173094"/>
                  <a:ext cx="36004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9" name="Text Box 22"/>
                <p:cNvSpPr txBox="1">
                  <a:spLocks noChangeArrowheads="1"/>
                </p:cNvSpPr>
                <p:nvPr/>
              </p:nvSpPr>
              <p:spPr bwMode="auto">
                <a:xfrm>
                  <a:off x="3240570" y="5084670"/>
                  <a:ext cx="360040" cy="48480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22860" rIns="0" bIns="0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ja-JP" altLang="en-US" dirty="0">
                      <a:latin typeface="+mn-ea"/>
                      <a:ea typeface="+mn-ea"/>
                    </a:rPr>
                    <a:t>３</a:t>
                  </a:r>
                </a:p>
              </p:txBody>
            </p:sp>
          </p:grpSp>
        </p:grpSp>
        <p:sp>
          <p:nvSpPr>
            <p:cNvPr id="6" name="雲形吹き出し 5"/>
            <p:cNvSpPr/>
            <p:nvPr/>
          </p:nvSpPr>
          <p:spPr>
            <a:xfrm>
              <a:off x="6012160" y="1196752"/>
              <a:ext cx="2592288" cy="2952328"/>
            </a:xfrm>
            <a:prstGeom prst="cloudCallout">
              <a:avLst>
                <a:gd name="adj1" fmla="val 56488"/>
                <a:gd name="adj2" fmla="val -55095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4" name="グループ化 43"/>
          <p:cNvGrpSpPr/>
          <p:nvPr/>
        </p:nvGrpSpPr>
        <p:grpSpPr>
          <a:xfrm>
            <a:off x="4602996" y="1239851"/>
            <a:ext cx="4128585" cy="3673161"/>
            <a:chOff x="3191006" y="1023873"/>
            <a:chExt cx="5967056" cy="5308830"/>
          </a:xfrm>
        </p:grpSpPr>
        <p:cxnSp>
          <p:nvCxnSpPr>
            <p:cNvPr id="45" name="直線矢印コネクタ 44"/>
            <p:cNvCxnSpPr/>
            <p:nvPr/>
          </p:nvCxnSpPr>
          <p:spPr>
            <a:xfrm>
              <a:off x="3191006" y="4136723"/>
              <a:ext cx="570147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矢印コネクタ 45"/>
            <p:cNvCxnSpPr/>
            <p:nvPr/>
          </p:nvCxnSpPr>
          <p:spPr>
            <a:xfrm flipV="1">
              <a:off x="5999803" y="1280001"/>
              <a:ext cx="0" cy="358662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パイ 46"/>
            <p:cNvSpPr/>
            <p:nvPr/>
          </p:nvSpPr>
          <p:spPr>
            <a:xfrm>
              <a:off x="3829382" y="1973660"/>
              <a:ext cx="4352305" cy="4359043"/>
            </a:xfrm>
            <a:prstGeom prst="pie">
              <a:avLst>
                <a:gd name="adj1" fmla="val 10794375"/>
                <a:gd name="adj2" fmla="val 215960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8" name="正方形/長方形 47"/>
            <p:cNvSpPr/>
            <p:nvPr/>
          </p:nvSpPr>
          <p:spPr>
            <a:xfrm>
              <a:off x="8591606" y="3989465"/>
              <a:ext cx="566456" cy="6672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</a:p>
          </p:txBody>
        </p:sp>
        <p:sp>
          <p:nvSpPr>
            <p:cNvPr id="49" name="正方形/長方形 48"/>
            <p:cNvSpPr/>
            <p:nvPr/>
          </p:nvSpPr>
          <p:spPr>
            <a:xfrm>
              <a:off x="5512517" y="1023873"/>
              <a:ext cx="524876" cy="6672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</a:p>
          </p:txBody>
        </p:sp>
        <p:sp>
          <p:nvSpPr>
            <p:cNvPr id="50" name="正方形/長方形 49"/>
            <p:cNvSpPr/>
            <p:nvPr/>
          </p:nvSpPr>
          <p:spPr>
            <a:xfrm>
              <a:off x="7917268" y="4047350"/>
              <a:ext cx="566456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２</a:t>
              </a:r>
            </a:p>
          </p:txBody>
        </p:sp>
        <p:sp>
          <p:nvSpPr>
            <p:cNvPr id="51" name="正方形/長方形 50"/>
            <p:cNvSpPr/>
            <p:nvPr/>
          </p:nvSpPr>
          <p:spPr>
            <a:xfrm>
              <a:off x="3418296" y="4032141"/>
              <a:ext cx="916163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－２</a:t>
              </a:r>
            </a:p>
          </p:txBody>
        </p:sp>
        <p:sp>
          <p:nvSpPr>
            <p:cNvPr id="52" name="正方形/長方形 51"/>
            <p:cNvSpPr/>
            <p:nvPr/>
          </p:nvSpPr>
          <p:spPr>
            <a:xfrm>
              <a:off x="5747287" y="1542243"/>
              <a:ext cx="524876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２</a:t>
              </a:r>
            </a:p>
          </p:txBody>
        </p:sp>
        <p:sp>
          <p:nvSpPr>
            <p:cNvPr id="53" name="正方形/長方形 52"/>
            <p:cNvSpPr/>
            <p:nvPr/>
          </p:nvSpPr>
          <p:spPr>
            <a:xfrm>
              <a:off x="8136964" y="3697078"/>
              <a:ext cx="551325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+mn-ea"/>
                </a:rPr>
                <a:t>Ａ</a:t>
              </a:r>
            </a:p>
          </p:txBody>
        </p:sp>
        <p:sp>
          <p:nvSpPr>
            <p:cNvPr id="54" name="正方形/長方形 53"/>
            <p:cNvSpPr/>
            <p:nvPr/>
          </p:nvSpPr>
          <p:spPr>
            <a:xfrm>
              <a:off x="5615167" y="4000797"/>
              <a:ext cx="551325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/>
                <a:t>O</a:t>
              </a:r>
              <a:endParaRPr lang="ja-JP" altLang="en-US" sz="2000" dirty="0"/>
            </a:p>
          </p:txBody>
        </p:sp>
      </p:grpSp>
      <p:sp>
        <p:nvSpPr>
          <p:cNvPr id="55" name="円弧 54"/>
          <p:cNvSpPr/>
          <p:nvPr/>
        </p:nvSpPr>
        <p:spPr>
          <a:xfrm>
            <a:off x="6209742" y="3052810"/>
            <a:ext cx="678466" cy="664222"/>
          </a:xfrm>
          <a:prstGeom prst="arc">
            <a:avLst>
              <a:gd name="adj1" fmla="val 16207023"/>
              <a:gd name="adj2" fmla="val 21592303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56" name="円弧 55"/>
          <p:cNvSpPr/>
          <p:nvPr/>
        </p:nvSpPr>
        <p:spPr>
          <a:xfrm>
            <a:off x="6196162" y="3055558"/>
            <a:ext cx="707484" cy="692631"/>
          </a:xfrm>
          <a:prstGeom prst="arc">
            <a:avLst>
              <a:gd name="adj1" fmla="val 14220877"/>
              <a:gd name="adj2" fmla="val 16199229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5" name="正方形/長方形 64"/>
          <p:cNvSpPr/>
          <p:nvPr/>
        </p:nvSpPr>
        <p:spPr>
          <a:xfrm>
            <a:off x="5580754" y="1799471"/>
            <a:ext cx="13673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Ｐ（</a:t>
            </a:r>
            <a:r>
              <a:rPr lang="ja-JP" altLang="en-US" sz="20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000" dirty="0"/>
              <a:t>,</a:t>
            </a:r>
            <a:r>
              <a:rPr lang="ja-JP" altLang="en-US" sz="20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000" dirty="0"/>
              <a:t>）</a:t>
            </a:r>
          </a:p>
        </p:txBody>
      </p:sp>
      <p:grpSp>
        <p:nvGrpSpPr>
          <p:cNvPr id="66" name="グループ化 65"/>
          <p:cNvGrpSpPr/>
          <p:nvPr/>
        </p:nvGrpSpPr>
        <p:grpSpPr>
          <a:xfrm flipH="1">
            <a:off x="5781062" y="2110304"/>
            <a:ext cx="735153" cy="1269193"/>
            <a:chOff x="5994463" y="2185512"/>
            <a:chExt cx="942755" cy="1962341"/>
          </a:xfrm>
        </p:grpSpPr>
        <p:cxnSp>
          <p:nvCxnSpPr>
            <p:cNvPr id="67" name="直線コネクタ 66"/>
            <p:cNvCxnSpPr/>
            <p:nvPr/>
          </p:nvCxnSpPr>
          <p:spPr>
            <a:xfrm>
              <a:off x="6937218" y="2204864"/>
              <a:ext cx="0" cy="1942989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/>
            <p:cNvCxnSpPr/>
            <p:nvPr/>
          </p:nvCxnSpPr>
          <p:spPr>
            <a:xfrm>
              <a:off x="5994464" y="2185512"/>
              <a:ext cx="930727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正方形/長方形 68"/>
          <p:cNvSpPr/>
          <p:nvPr/>
        </p:nvSpPr>
        <p:spPr>
          <a:xfrm>
            <a:off x="6620410" y="2923035"/>
            <a:ext cx="9795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１２０</a:t>
            </a:r>
            <a:r>
              <a:rPr lang="en-US" altLang="ja-JP" dirty="0"/>
              <a:t>°</a:t>
            </a:r>
            <a:endParaRPr lang="ja-JP" altLang="en-US" dirty="0"/>
          </a:p>
        </p:txBody>
      </p:sp>
      <p:grpSp>
        <p:nvGrpSpPr>
          <p:cNvPr id="70" name="Group 26"/>
          <p:cNvGrpSpPr>
            <a:grpSpLocks/>
          </p:cNvGrpSpPr>
          <p:nvPr/>
        </p:nvGrpSpPr>
        <p:grpSpPr bwMode="auto">
          <a:xfrm flipV="1">
            <a:off x="5010024" y="3206383"/>
            <a:ext cx="3039097" cy="192737"/>
            <a:chOff x="567" y="527"/>
            <a:chExt cx="4263" cy="0"/>
          </a:xfrm>
        </p:grpSpPr>
        <p:sp>
          <p:nvSpPr>
            <p:cNvPr id="71" name="Line 27"/>
            <p:cNvSpPr>
              <a:spLocks noChangeShapeType="1"/>
            </p:cNvSpPr>
            <p:nvPr/>
          </p:nvSpPr>
          <p:spPr bwMode="auto">
            <a:xfrm>
              <a:off x="2699" y="527"/>
              <a:ext cx="2131" cy="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2" name="Line 28"/>
            <p:cNvSpPr>
              <a:spLocks noChangeShapeType="1"/>
            </p:cNvSpPr>
            <p:nvPr/>
          </p:nvSpPr>
          <p:spPr bwMode="auto">
            <a:xfrm>
              <a:off x="567" y="527"/>
              <a:ext cx="2131" cy="0"/>
            </a:xfrm>
            <a:prstGeom prst="line">
              <a:avLst/>
            </a:prstGeom>
            <a:noFill/>
            <a:ln w="25400">
              <a:solidFill>
                <a:schemeClr val="bg1">
                  <a:alpha val="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79" name="グループ化 78"/>
          <p:cNvGrpSpPr/>
          <p:nvPr/>
        </p:nvGrpSpPr>
        <p:grpSpPr>
          <a:xfrm>
            <a:off x="6553258" y="1964387"/>
            <a:ext cx="453366" cy="484802"/>
            <a:chOff x="3160405" y="5100483"/>
            <a:chExt cx="453366" cy="484802"/>
          </a:xfrm>
        </p:grpSpPr>
        <p:sp>
          <p:nvSpPr>
            <p:cNvPr id="80" name="フリーフォーム 79"/>
            <p:cNvSpPr/>
            <p:nvPr/>
          </p:nvSpPr>
          <p:spPr bwMode="auto">
            <a:xfrm>
              <a:off x="3160405" y="5157193"/>
              <a:ext cx="98087" cy="224938"/>
            </a:xfrm>
            <a:custGeom>
              <a:avLst/>
              <a:gdLst>
                <a:gd name="connsiteX0" fmla="*/ 0 w 410547"/>
                <a:gd name="connsiteY0" fmla="*/ 513183 h 709126"/>
                <a:gd name="connsiteX1" fmla="*/ 93306 w 410547"/>
                <a:gd name="connsiteY1" fmla="*/ 410546 h 709126"/>
                <a:gd name="connsiteX2" fmla="*/ 195943 w 410547"/>
                <a:gd name="connsiteY2" fmla="*/ 709126 h 709126"/>
                <a:gd name="connsiteX3" fmla="*/ 410547 w 410547"/>
                <a:gd name="connsiteY3" fmla="*/ 0 h 70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547" h="709126">
                  <a:moveTo>
                    <a:pt x="0" y="513183"/>
                  </a:moveTo>
                  <a:lnTo>
                    <a:pt x="93306" y="410546"/>
                  </a:lnTo>
                  <a:lnTo>
                    <a:pt x="195943" y="709126"/>
                  </a:lnTo>
                  <a:lnTo>
                    <a:pt x="410547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cxnSp>
          <p:nvCxnSpPr>
            <p:cNvPr id="82" name="直線コネクタ 81"/>
            <p:cNvCxnSpPr>
              <a:cxnSpLocks/>
            </p:cNvCxnSpPr>
            <p:nvPr/>
          </p:nvCxnSpPr>
          <p:spPr bwMode="auto">
            <a:xfrm>
              <a:off x="3240570" y="5173094"/>
              <a:ext cx="2485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 Box 22"/>
            <p:cNvSpPr txBox="1">
              <a:spLocks noChangeArrowheads="1"/>
            </p:cNvSpPr>
            <p:nvPr/>
          </p:nvSpPr>
          <p:spPr bwMode="auto">
            <a:xfrm>
              <a:off x="3253731" y="5100483"/>
              <a:ext cx="360040" cy="48480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000" dirty="0">
                  <a:latin typeface="+mn-ea"/>
                  <a:ea typeface="+mn-ea"/>
                </a:rPr>
                <a:t>３</a:t>
              </a:r>
            </a:p>
          </p:txBody>
        </p:sp>
      </p:grpSp>
      <p:sp>
        <p:nvSpPr>
          <p:cNvPr id="84" name="正方形/長方形 83"/>
          <p:cNvSpPr/>
          <p:nvPr/>
        </p:nvSpPr>
        <p:spPr>
          <a:xfrm>
            <a:off x="87523" y="1405255"/>
            <a:ext cx="7494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（１）　</a:t>
            </a:r>
            <a:endParaRPr lang="en-US" altLang="ja-JP" sz="2400" dirty="0"/>
          </a:p>
        </p:txBody>
      </p:sp>
      <p:sp>
        <p:nvSpPr>
          <p:cNvPr id="85" name="正方形/長方形 84"/>
          <p:cNvSpPr/>
          <p:nvPr/>
        </p:nvSpPr>
        <p:spPr>
          <a:xfrm>
            <a:off x="5453344" y="3336784"/>
            <a:ext cx="6338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－１</a:t>
            </a:r>
          </a:p>
        </p:txBody>
      </p:sp>
      <p:sp>
        <p:nvSpPr>
          <p:cNvPr id="86" name="正方形/長方形 85"/>
          <p:cNvSpPr/>
          <p:nvPr/>
        </p:nvSpPr>
        <p:spPr>
          <a:xfrm>
            <a:off x="736114" y="1429127"/>
            <a:ext cx="46912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右の図のように、 ∠ＡＯＰ＝１２０</a:t>
            </a:r>
            <a:r>
              <a:rPr lang="en-US" altLang="ja-JP" sz="2400" dirty="0"/>
              <a:t>°</a:t>
            </a:r>
          </a:p>
        </p:txBody>
      </p:sp>
      <p:sp>
        <p:nvSpPr>
          <p:cNvPr id="91" name="正方形/長方形 90"/>
          <p:cNvSpPr/>
          <p:nvPr/>
        </p:nvSpPr>
        <p:spPr>
          <a:xfrm>
            <a:off x="429794" y="2144718"/>
            <a:ext cx="19740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点Ｐの座標は</a:t>
            </a:r>
            <a:endParaRPr lang="en-US" altLang="ja-JP" sz="2400" dirty="0"/>
          </a:p>
        </p:txBody>
      </p:sp>
      <p:grpSp>
        <p:nvGrpSpPr>
          <p:cNvPr id="10" name="グループ化 9"/>
          <p:cNvGrpSpPr/>
          <p:nvPr/>
        </p:nvGrpSpPr>
        <p:grpSpPr>
          <a:xfrm>
            <a:off x="2278417" y="2109002"/>
            <a:ext cx="1633614" cy="490454"/>
            <a:chOff x="1046286" y="3656428"/>
            <a:chExt cx="1633614" cy="490454"/>
          </a:xfrm>
        </p:grpSpPr>
        <p:sp>
          <p:nvSpPr>
            <p:cNvPr id="92" name="正方形/長方形 91"/>
            <p:cNvSpPr/>
            <p:nvPr/>
          </p:nvSpPr>
          <p:spPr>
            <a:xfrm>
              <a:off x="1046286" y="3656428"/>
              <a:ext cx="163361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（－１，　　）</a:t>
              </a:r>
              <a:endParaRPr lang="en-US" altLang="ja-JP" sz="2400" dirty="0"/>
            </a:p>
          </p:txBody>
        </p:sp>
        <p:grpSp>
          <p:nvGrpSpPr>
            <p:cNvPr id="93" name="グループ化 92"/>
            <p:cNvGrpSpPr/>
            <p:nvPr/>
          </p:nvGrpSpPr>
          <p:grpSpPr>
            <a:xfrm>
              <a:off x="1941612" y="3662080"/>
              <a:ext cx="501868" cy="484802"/>
              <a:chOff x="2832042" y="5056095"/>
              <a:chExt cx="501868" cy="484802"/>
            </a:xfrm>
          </p:grpSpPr>
          <p:sp>
            <p:nvSpPr>
              <p:cNvPr id="94" name="フリーフォーム 93"/>
              <p:cNvSpPr/>
              <p:nvPr/>
            </p:nvSpPr>
            <p:spPr bwMode="auto">
              <a:xfrm>
                <a:off x="2832042" y="5128617"/>
                <a:ext cx="145710" cy="284603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96" name="直線コネクタ 95"/>
              <p:cNvCxnSpPr/>
              <p:nvPr/>
            </p:nvCxnSpPr>
            <p:spPr bwMode="auto">
              <a:xfrm>
                <a:off x="2973870" y="5144519"/>
                <a:ext cx="36004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" name="Text Box 22"/>
              <p:cNvSpPr txBox="1">
                <a:spLocks noChangeArrowheads="1"/>
              </p:cNvSpPr>
              <p:nvPr/>
            </p:nvSpPr>
            <p:spPr bwMode="auto">
              <a:xfrm>
                <a:off x="2959829" y="5056095"/>
                <a:ext cx="360040" cy="484802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sz="2400" dirty="0">
                    <a:latin typeface="+mn-ea"/>
                    <a:ea typeface="+mn-ea"/>
                  </a:rPr>
                  <a:t>３</a:t>
                </a:r>
              </a:p>
            </p:txBody>
          </p:sp>
        </p:grpSp>
      </p:grpSp>
      <p:grpSp>
        <p:nvGrpSpPr>
          <p:cNvPr id="11" name="グループ化 10"/>
          <p:cNvGrpSpPr/>
          <p:nvPr/>
        </p:nvGrpSpPr>
        <p:grpSpPr>
          <a:xfrm>
            <a:off x="5785976" y="2089220"/>
            <a:ext cx="1101295" cy="1631483"/>
            <a:chOff x="1699160" y="4339680"/>
            <a:chExt cx="1714741" cy="2540257"/>
          </a:xfrm>
        </p:grpSpPr>
        <p:grpSp>
          <p:nvGrpSpPr>
            <p:cNvPr id="9" name="グループ化 8"/>
            <p:cNvGrpSpPr/>
            <p:nvPr/>
          </p:nvGrpSpPr>
          <p:grpSpPr>
            <a:xfrm>
              <a:off x="1699160" y="4339680"/>
              <a:ext cx="1191637" cy="2086069"/>
              <a:chOff x="1683350" y="4342663"/>
              <a:chExt cx="1191637" cy="2086069"/>
            </a:xfrm>
          </p:grpSpPr>
          <p:sp>
            <p:nvSpPr>
              <p:cNvPr id="58" name="直角三角形 57"/>
              <p:cNvSpPr/>
              <p:nvPr/>
            </p:nvSpPr>
            <p:spPr>
              <a:xfrm>
                <a:off x="1683350" y="4342663"/>
                <a:ext cx="1191637" cy="2024892"/>
              </a:xfrm>
              <a:prstGeom prst="rtTriangle">
                <a:avLst/>
              </a:prstGeom>
              <a:solidFill>
                <a:srgbClr val="FFC000">
                  <a:alpha val="3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59" name="グループ化 58"/>
              <p:cNvGrpSpPr/>
              <p:nvPr/>
            </p:nvGrpSpPr>
            <p:grpSpPr>
              <a:xfrm flipH="1">
                <a:off x="1704470" y="6253987"/>
                <a:ext cx="121856" cy="91195"/>
                <a:chOff x="8351424" y="4025127"/>
                <a:chExt cx="132236" cy="230060"/>
              </a:xfrm>
            </p:grpSpPr>
            <p:cxnSp>
              <p:nvCxnSpPr>
                <p:cNvPr id="60" name="直線コネクタ 59"/>
                <p:cNvCxnSpPr/>
                <p:nvPr/>
              </p:nvCxnSpPr>
              <p:spPr>
                <a:xfrm>
                  <a:off x="8351424" y="4025987"/>
                  <a:ext cx="132236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線コネクタ 60"/>
                <p:cNvCxnSpPr/>
                <p:nvPr/>
              </p:nvCxnSpPr>
              <p:spPr>
                <a:xfrm flipV="1">
                  <a:off x="8361280" y="4025127"/>
                  <a:ext cx="0" cy="23006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5" name="Text Box 22"/>
              <p:cNvSpPr txBox="1">
                <a:spLocks noChangeArrowheads="1"/>
              </p:cNvSpPr>
              <p:nvPr/>
            </p:nvSpPr>
            <p:spPr bwMode="auto">
              <a:xfrm>
                <a:off x="1797721" y="5698925"/>
                <a:ext cx="1022629" cy="729807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６０</a:t>
                </a:r>
                <a:r>
                  <a:rPr lang="en-US" altLang="ja-JP" dirty="0">
                    <a:latin typeface="+mn-ea"/>
                    <a:ea typeface="+mn-ea"/>
                  </a:rPr>
                  <a:t>°</a:t>
                </a:r>
                <a:endParaRPr lang="ja-JP" altLang="en-US" dirty="0">
                  <a:latin typeface="+mn-ea"/>
                  <a:ea typeface="+mn-ea"/>
                </a:endParaRPr>
              </a:p>
            </p:txBody>
          </p:sp>
        </p:grpSp>
        <p:sp>
          <p:nvSpPr>
            <p:cNvPr id="76" name="円弧 75"/>
            <p:cNvSpPr/>
            <p:nvPr/>
          </p:nvSpPr>
          <p:spPr>
            <a:xfrm>
              <a:off x="2357518" y="5845728"/>
              <a:ext cx="1056383" cy="1034209"/>
            </a:xfrm>
            <a:prstGeom prst="arc">
              <a:avLst>
                <a:gd name="adj1" fmla="val 10798176"/>
                <a:gd name="adj2" fmla="val 14305689"/>
              </a:avLst>
            </a:prstGeom>
            <a:solidFill>
              <a:srgbClr val="14F8F8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</p:grpSp>
      <p:sp>
        <p:nvSpPr>
          <p:cNvPr id="98" name="正方形/長方形 97"/>
          <p:cNvSpPr/>
          <p:nvPr/>
        </p:nvSpPr>
        <p:spPr>
          <a:xfrm>
            <a:off x="437745" y="2564904"/>
            <a:ext cx="11605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よって、</a:t>
            </a:r>
            <a:endParaRPr lang="en-US" altLang="ja-JP" sz="2400" dirty="0"/>
          </a:p>
        </p:txBody>
      </p:sp>
      <p:sp>
        <p:nvSpPr>
          <p:cNvPr id="99" name="正方形/長方形 98"/>
          <p:cNvSpPr/>
          <p:nvPr/>
        </p:nvSpPr>
        <p:spPr>
          <a:xfrm>
            <a:off x="1461815" y="2487701"/>
            <a:ext cx="19959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/>
              <a:t> </a:t>
            </a:r>
            <a:r>
              <a:rPr lang="en-US" altLang="ja-JP" sz="2400" dirty="0"/>
              <a:t>sin</a:t>
            </a:r>
            <a:r>
              <a:rPr lang="ja-JP" altLang="en-US" sz="2400" dirty="0"/>
              <a:t>１２０</a:t>
            </a:r>
            <a:r>
              <a:rPr lang="en-US" altLang="ja-JP" sz="2400" dirty="0"/>
              <a:t>°</a:t>
            </a:r>
          </a:p>
        </p:txBody>
      </p:sp>
      <p:grpSp>
        <p:nvGrpSpPr>
          <p:cNvPr id="100" name="グループ化 99"/>
          <p:cNvGrpSpPr/>
          <p:nvPr/>
        </p:nvGrpSpPr>
        <p:grpSpPr>
          <a:xfrm>
            <a:off x="2669939" y="2419912"/>
            <a:ext cx="1189866" cy="767528"/>
            <a:chOff x="3541005" y="5448072"/>
            <a:chExt cx="1189866" cy="767528"/>
          </a:xfrm>
        </p:grpSpPr>
        <p:grpSp>
          <p:nvGrpSpPr>
            <p:cNvPr id="102" name="グループ化 101"/>
            <p:cNvGrpSpPr/>
            <p:nvPr/>
          </p:nvGrpSpPr>
          <p:grpSpPr>
            <a:xfrm>
              <a:off x="3541005" y="5448072"/>
              <a:ext cx="1189866" cy="767528"/>
              <a:chOff x="3873621" y="5393714"/>
              <a:chExt cx="1189866" cy="767528"/>
            </a:xfrm>
          </p:grpSpPr>
          <p:sp>
            <p:nvSpPr>
              <p:cNvPr id="107" name="正方形/長方形 106"/>
              <p:cNvSpPr/>
              <p:nvPr/>
            </p:nvSpPr>
            <p:spPr>
              <a:xfrm>
                <a:off x="4567482" y="5393714"/>
                <a:ext cx="39466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３</a:t>
                </a:r>
                <a:endParaRPr lang="ja-JP" altLang="en-US" sz="2400" dirty="0"/>
              </a:p>
            </p:txBody>
          </p:sp>
          <p:sp>
            <p:nvSpPr>
              <p:cNvPr id="108" name="正方形/長方形 107"/>
              <p:cNvSpPr/>
              <p:nvPr/>
            </p:nvSpPr>
            <p:spPr>
              <a:xfrm>
                <a:off x="4462630" y="5699577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  <a:endParaRPr lang="ja-JP" altLang="en-US" sz="2400" dirty="0"/>
              </a:p>
            </p:txBody>
          </p:sp>
          <p:cxnSp>
            <p:nvCxnSpPr>
              <p:cNvPr id="110" name="直線コネクタ 109"/>
              <p:cNvCxnSpPr/>
              <p:nvPr/>
            </p:nvCxnSpPr>
            <p:spPr>
              <a:xfrm>
                <a:off x="4330078" y="5768878"/>
                <a:ext cx="73340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1" name="正方形/長方形 110"/>
              <p:cNvSpPr/>
              <p:nvPr/>
            </p:nvSpPr>
            <p:spPr>
              <a:xfrm>
                <a:off x="3873621" y="5559397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＝</a:t>
                </a:r>
                <a:endParaRPr lang="ja-JP" altLang="en-US" sz="2400" dirty="0"/>
              </a:p>
            </p:txBody>
          </p:sp>
        </p:grpSp>
        <p:grpSp>
          <p:nvGrpSpPr>
            <p:cNvPr id="103" name="グループ化 102"/>
            <p:cNvGrpSpPr/>
            <p:nvPr/>
          </p:nvGrpSpPr>
          <p:grpSpPr>
            <a:xfrm>
              <a:off x="4150809" y="5528153"/>
              <a:ext cx="478717" cy="238960"/>
              <a:chOff x="6176614" y="3677507"/>
              <a:chExt cx="478717" cy="238960"/>
            </a:xfrm>
          </p:grpSpPr>
          <p:sp>
            <p:nvSpPr>
              <p:cNvPr id="104" name="フリーフォーム 103"/>
              <p:cNvSpPr/>
              <p:nvPr/>
            </p:nvSpPr>
            <p:spPr bwMode="auto">
              <a:xfrm>
                <a:off x="6176614" y="3677507"/>
                <a:ext cx="158203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105" name="直線コネクタ 104"/>
              <p:cNvCxnSpPr>
                <a:cxnSpLocks/>
              </p:cNvCxnSpPr>
              <p:nvPr/>
            </p:nvCxnSpPr>
            <p:spPr bwMode="auto">
              <a:xfrm>
                <a:off x="6291406" y="3693409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2" name="正方形/長方形 111"/>
          <p:cNvSpPr/>
          <p:nvPr/>
        </p:nvSpPr>
        <p:spPr>
          <a:xfrm>
            <a:off x="6024576" y="2437976"/>
            <a:ext cx="4192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２</a:t>
            </a:r>
          </a:p>
        </p:txBody>
      </p:sp>
      <p:sp>
        <p:nvSpPr>
          <p:cNvPr id="113" name="正方形/長方形 112"/>
          <p:cNvSpPr/>
          <p:nvPr/>
        </p:nvSpPr>
        <p:spPr>
          <a:xfrm>
            <a:off x="1404671" y="3231605"/>
            <a:ext cx="1650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 </a:t>
            </a:r>
            <a:r>
              <a:rPr lang="en-US" altLang="ja-JP" sz="2400" dirty="0"/>
              <a:t>cos</a:t>
            </a:r>
            <a:r>
              <a:rPr lang="ja-JP" altLang="en-US" sz="2400" dirty="0"/>
              <a:t>１２０</a:t>
            </a:r>
            <a:r>
              <a:rPr lang="en-US" altLang="ja-JP" sz="2400" dirty="0"/>
              <a:t>°</a:t>
            </a:r>
          </a:p>
        </p:txBody>
      </p:sp>
      <p:grpSp>
        <p:nvGrpSpPr>
          <p:cNvPr id="115" name="グループ化 114"/>
          <p:cNvGrpSpPr/>
          <p:nvPr/>
        </p:nvGrpSpPr>
        <p:grpSpPr>
          <a:xfrm>
            <a:off x="2637792" y="3000773"/>
            <a:ext cx="1521932" cy="837864"/>
            <a:chOff x="3848295" y="5393714"/>
            <a:chExt cx="1521932" cy="837864"/>
          </a:xfrm>
        </p:grpSpPr>
        <p:sp>
          <p:nvSpPr>
            <p:cNvPr id="120" name="正方形/長方形 119"/>
            <p:cNvSpPr/>
            <p:nvPr/>
          </p:nvSpPr>
          <p:spPr>
            <a:xfrm>
              <a:off x="4320064" y="5393714"/>
              <a:ext cx="105016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－１</a:t>
              </a:r>
              <a:endParaRPr lang="ja-JP" altLang="en-US" sz="2400" dirty="0"/>
            </a:p>
          </p:txBody>
        </p:sp>
        <p:sp>
          <p:nvSpPr>
            <p:cNvPr id="122" name="正方形/長方形 121"/>
            <p:cNvSpPr/>
            <p:nvPr/>
          </p:nvSpPr>
          <p:spPr>
            <a:xfrm>
              <a:off x="4462630" y="5769913"/>
              <a:ext cx="81914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２</a:t>
              </a:r>
              <a:endParaRPr lang="ja-JP" altLang="en-US" sz="2400" dirty="0"/>
            </a:p>
          </p:txBody>
        </p:sp>
        <p:cxnSp>
          <p:nvCxnSpPr>
            <p:cNvPr id="123" name="直線コネクタ 122"/>
            <p:cNvCxnSpPr/>
            <p:nvPr/>
          </p:nvCxnSpPr>
          <p:spPr>
            <a:xfrm>
              <a:off x="4330078" y="5852492"/>
              <a:ext cx="73340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正方形/長方形 123"/>
            <p:cNvSpPr/>
            <p:nvPr/>
          </p:nvSpPr>
          <p:spPr>
            <a:xfrm>
              <a:off x="3848295" y="5617024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＝</a:t>
              </a:r>
              <a:endParaRPr lang="ja-JP" altLang="en-US" sz="2400" dirty="0"/>
            </a:p>
          </p:txBody>
        </p:sp>
      </p:grpSp>
      <p:grpSp>
        <p:nvGrpSpPr>
          <p:cNvPr id="130" name="グループ化 129"/>
          <p:cNvGrpSpPr/>
          <p:nvPr/>
        </p:nvGrpSpPr>
        <p:grpSpPr>
          <a:xfrm>
            <a:off x="2649646" y="3621567"/>
            <a:ext cx="1348600" cy="768439"/>
            <a:chOff x="3253789" y="5351459"/>
            <a:chExt cx="1348600" cy="768439"/>
          </a:xfrm>
        </p:grpSpPr>
        <p:sp>
          <p:nvSpPr>
            <p:cNvPr id="131" name="正方形/長方形 130"/>
            <p:cNvSpPr/>
            <p:nvPr/>
          </p:nvSpPr>
          <p:spPr>
            <a:xfrm>
              <a:off x="4065430" y="5351459"/>
              <a:ext cx="53695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2400" dirty="0"/>
            </a:p>
          </p:txBody>
        </p:sp>
        <p:sp>
          <p:nvSpPr>
            <p:cNvPr id="132" name="正方形/長方形 131"/>
            <p:cNvSpPr/>
            <p:nvPr/>
          </p:nvSpPr>
          <p:spPr>
            <a:xfrm>
              <a:off x="4079571" y="5658233"/>
              <a:ext cx="39301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２</a:t>
              </a:r>
              <a:endParaRPr lang="ja-JP" altLang="en-US" sz="2400" dirty="0"/>
            </a:p>
          </p:txBody>
        </p:sp>
        <p:cxnSp>
          <p:nvCxnSpPr>
            <p:cNvPr id="140" name="直線コネクタ 139"/>
            <p:cNvCxnSpPr/>
            <p:nvPr/>
          </p:nvCxnSpPr>
          <p:spPr>
            <a:xfrm>
              <a:off x="4030753" y="5734065"/>
              <a:ext cx="45399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正方形/長方形 140"/>
            <p:cNvSpPr/>
            <p:nvPr/>
          </p:nvSpPr>
          <p:spPr>
            <a:xfrm>
              <a:off x="3253789" y="5510588"/>
              <a:ext cx="108012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＝－</a:t>
              </a:r>
              <a:endParaRPr lang="ja-JP" altLang="en-US" sz="2400" dirty="0"/>
            </a:p>
          </p:txBody>
        </p:sp>
      </p:grpSp>
      <p:sp>
        <p:nvSpPr>
          <p:cNvPr id="2" name="フローチャート : 代替処理 88">
            <a:extLst>
              <a:ext uri="{FF2B5EF4-FFF2-40B4-BE49-F238E27FC236}">
                <a16:creationId xmlns:a16="http://schemas.microsoft.com/office/drawing/2014/main" id="{5F924618-1C55-087A-97AE-005398C80976}"/>
              </a:ext>
            </a:extLst>
          </p:cNvPr>
          <p:cNvSpPr/>
          <p:nvPr/>
        </p:nvSpPr>
        <p:spPr>
          <a:xfrm>
            <a:off x="33819" y="86048"/>
            <a:ext cx="1011713" cy="776765"/>
          </a:xfrm>
          <a:prstGeom prst="flowChartAlternateProcess">
            <a:avLst/>
          </a:prstGeom>
          <a:solidFill>
            <a:srgbClr val="99FF99">
              <a:alpha val="59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例題６</a:t>
            </a:r>
          </a:p>
        </p:txBody>
      </p:sp>
      <p:sp>
        <p:nvSpPr>
          <p:cNvPr id="3" name="フローチャート : 代替処理 126">
            <a:extLst>
              <a:ext uri="{FF2B5EF4-FFF2-40B4-BE49-F238E27FC236}">
                <a16:creationId xmlns:a16="http://schemas.microsoft.com/office/drawing/2014/main" id="{211314D3-BEC9-4D3D-89C8-A58C5BA00C20}"/>
              </a:ext>
            </a:extLst>
          </p:cNvPr>
          <p:cNvSpPr/>
          <p:nvPr/>
        </p:nvSpPr>
        <p:spPr>
          <a:xfrm>
            <a:off x="33819" y="951701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6F1148E5-A840-31E5-7A79-F61DDC6AC0AC}"/>
              </a:ext>
            </a:extLst>
          </p:cNvPr>
          <p:cNvSpPr/>
          <p:nvPr/>
        </p:nvSpPr>
        <p:spPr>
          <a:xfrm>
            <a:off x="247165" y="1772816"/>
            <a:ext cx="38844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　半円の半径を２にすると、</a:t>
            </a:r>
            <a:endParaRPr lang="en-US" altLang="ja-JP" sz="2400" dirty="0"/>
          </a:p>
        </p:txBody>
      </p:sp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1714047F-67C7-2683-5C89-F56C833F267F}"/>
              </a:ext>
            </a:extLst>
          </p:cNvPr>
          <p:cNvGrpSpPr/>
          <p:nvPr/>
        </p:nvGrpSpPr>
        <p:grpSpPr>
          <a:xfrm>
            <a:off x="108926" y="3657541"/>
            <a:ext cx="1671568" cy="766135"/>
            <a:chOff x="1067181" y="4783150"/>
            <a:chExt cx="1671568" cy="766135"/>
          </a:xfrm>
        </p:grpSpPr>
        <p:grpSp>
          <p:nvGrpSpPr>
            <p:cNvPr id="33" name="グループ化 32">
              <a:extLst>
                <a:ext uri="{FF2B5EF4-FFF2-40B4-BE49-F238E27FC236}">
                  <a16:creationId xmlns:a16="http://schemas.microsoft.com/office/drawing/2014/main" id="{BFA84DB4-626C-6C1F-6DE4-38224BEE279C}"/>
                </a:ext>
              </a:extLst>
            </p:cNvPr>
            <p:cNvGrpSpPr/>
            <p:nvPr/>
          </p:nvGrpSpPr>
          <p:grpSpPr>
            <a:xfrm>
              <a:off x="1067181" y="4783150"/>
              <a:ext cx="1539124" cy="766134"/>
              <a:chOff x="107504" y="4607082"/>
              <a:chExt cx="1539124" cy="766134"/>
            </a:xfrm>
          </p:grpSpPr>
          <p:sp>
            <p:nvSpPr>
              <p:cNvPr id="23" name="正方形/長方形 22">
                <a:extLst>
                  <a:ext uri="{FF2B5EF4-FFF2-40B4-BE49-F238E27FC236}">
                    <a16:creationId xmlns:a16="http://schemas.microsoft.com/office/drawing/2014/main" id="{A67A090E-CBA1-E281-78A0-E16594D03D7A}"/>
                  </a:ext>
                </a:extLst>
              </p:cNvPr>
              <p:cNvSpPr/>
              <p:nvPr/>
            </p:nvSpPr>
            <p:spPr>
              <a:xfrm>
                <a:off x="107504" y="4779736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sin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24" name="グループ化 23">
                <a:extLst>
                  <a:ext uri="{FF2B5EF4-FFF2-40B4-BE49-F238E27FC236}">
                    <a16:creationId xmlns:a16="http://schemas.microsoft.com/office/drawing/2014/main" id="{76EFD577-FCCB-23D4-9F7B-6347CF86EF5D}"/>
                  </a:ext>
                </a:extLst>
              </p:cNvPr>
              <p:cNvGrpSpPr/>
              <p:nvPr/>
            </p:nvGrpSpPr>
            <p:grpSpPr>
              <a:xfrm>
                <a:off x="720734" y="4768945"/>
                <a:ext cx="925894" cy="461665"/>
                <a:chOff x="1154857" y="2196452"/>
                <a:chExt cx="925894" cy="461665"/>
              </a:xfrm>
            </p:grpSpPr>
            <p:sp>
              <p:nvSpPr>
                <p:cNvPr id="25" name="正方形/長方形 24">
                  <a:extLst>
                    <a:ext uri="{FF2B5EF4-FFF2-40B4-BE49-F238E27FC236}">
                      <a16:creationId xmlns:a16="http://schemas.microsoft.com/office/drawing/2014/main" id="{6A36E9C4-30DE-1DD9-5F0B-E150B18B1AC1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26" name="直線コネクタ 25">
                  <a:extLst>
                    <a:ext uri="{FF2B5EF4-FFF2-40B4-BE49-F238E27FC236}">
                      <a16:creationId xmlns:a16="http://schemas.microsoft.com/office/drawing/2014/main" id="{20481DA4-5833-BFE0-0153-A0B80111B5B8}"/>
                    </a:ext>
                  </a:extLst>
                </p:cNvPr>
                <p:cNvCxnSpPr/>
                <p:nvPr/>
              </p:nvCxnSpPr>
              <p:spPr bwMode="auto">
                <a:xfrm>
                  <a:off x="1571153" y="2441711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" name="グループ化 26">
                <a:extLst>
                  <a:ext uri="{FF2B5EF4-FFF2-40B4-BE49-F238E27FC236}">
                    <a16:creationId xmlns:a16="http://schemas.microsoft.com/office/drawing/2014/main" id="{8FDE2C30-138C-59E6-383A-6476574F0E20}"/>
                  </a:ext>
                </a:extLst>
              </p:cNvPr>
              <p:cNvGrpSpPr/>
              <p:nvPr/>
            </p:nvGrpSpPr>
            <p:grpSpPr>
              <a:xfrm>
                <a:off x="1118940" y="4960282"/>
                <a:ext cx="471570" cy="412934"/>
                <a:chOff x="3937546" y="3415467"/>
                <a:chExt cx="471570" cy="412934"/>
              </a:xfrm>
            </p:grpSpPr>
            <p:sp>
              <p:nvSpPr>
                <p:cNvPr id="28" name="正方形/長方形 27">
                  <a:extLst>
                    <a:ext uri="{FF2B5EF4-FFF2-40B4-BE49-F238E27FC236}">
                      <a16:creationId xmlns:a16="http://schemas.microsoft.com/office/drawing/2014/main" id="{EDED5F46-F0C5-0AF1-57A2-C9E68642264E}"/>
                    </a:ext>
                  </a:extLst>
                </p:cNvPr>
                <p:cNvSpPr/>
                <p:nvPr/>
              </p:nvSpPr>
              <p:spPr>
                <a:xfrm>
                  <a:off x="4059248" y="3514962"/>
                  <a:ext cx="261357" cy="261357"/>
                </a:xfrm>
                <a:prstGeom prst="rect">
                  <a:avLst/>
                </a:prstGeom>
                <a:solidFill>
                  <a:srgbClr val="92D050">
                    <a:alpha val="36000"/>
                  </a:srgbClr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29" name="正方形/長方形 28">
                  <a:extLst>
                    <a:ext uri="{FF2B5EF4-FFF2-40B4-BE49-F238E27FC236}">
                      <a16:creationId xmlns:a16="http://schemas.microsoft.com/office/drawing/2014/main" id="{6A06BF11-63BE-80EF-7E25-4C0286815A3A}"/>
                    </a:ext>
                  </a:extLst>
                </p:cNvPr>
                <p:cNvSpPr/>
                <p:nvPr/>
              </p:nvSpPr>
              <p:spPr>
                <a:xfrm>
                  <a:off x="3937546" y="3415467"/>
                  <a:ext cx="471570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ｒ</a:t>
                  </a:r>
                </a:p>
              </p:txBody>
            </p:sp>
          </p:grpSp>
          <p:grpSp>
            <p:nvGrpSpPr>
              <p:cNvPr id="30" name="グループ化 29">
                <a:extLst>
                  <a:ext uri="{FF2B5EF4-FFF2-40B4-BE49-F238E27FC236}">
                    <a16:creationId xmlns:a16="http://schemas.microsoft.com/office/drawing/2014/main" id="{76170EDC-445C-EE8B-8943-481BD0FFC219}"/>
                  </a:ext>
                </a:extLst>
              </p:cNvPr>
              <p:cNvGrpSpPr/>
              <p:nvPr/>
            </p:nvGrpSpPr>
            <p:grpSpPr>
              <a:xfrm>
                <a:off x="1129841" y="4607082"/>
                <a:ext cx="371199" cy="412934"/>
                <a:chOff x="4336422" y="1952830"/>
                <a:chExt cx="371199" cy="412934"/>
              </a:xfrm>
            </p:grpSpPr>
            <p:sp>
              <p:nvSpPr>
                <p:cNvPr id="31" name="正方形/長方形 30">
                  <a:extLst>
                    <a:ext uri="{FF2B5EF4-FFF2-40B4-BE49-F238E27FC236}">
                      <a16:creationId xmlns:a16="http://schemas.microsoft.com/office/drawing/2014/main" id="{33674527-DF57-B3B5-898E-E67628579CAB}"/>
                    </a:ext>
                  </a:extLst>
                </p:cNvPr>
                <p:cNvSpPr/>
                <p:nvPr/>
              </p:nvSpPr>
              <p:spPr>
                <a:xfrm>
                  <a:off x="4446264" y="2060141"/>
                  <a:ext cx="261357" cy="261357"/>
                </a:xfrm>
                <a:prstGeom prst="rect">
                  <a:avLst/>
                </a:prstGeom>
                <a:solidFill>
                  <a:srgbClr val="FF0000">
                    <a:alpha val="36000"/>
                  </a:srgbClr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32" name="正方形/長方形 31">
                  <a:extLst>
                    <a:ext uri="{FF2B5EF4-FFF2-40B4-BE49-F238E27FC236}">
                      <a16:creationId xmlns:a16="http://schemas.microsoft.com/office/drawing/2014/main" id="{B0C3B2FF-332A-9C65-ED31-3D92C37BED8D}"/>
                    </a:ext>
                  </a:extLst>
                </p:cNvPr>
                <p:cNvSpPr/>
                <p:nvPr/>
              </p:nvSpPr>
              <p:spPr>
                <a:xfrm>
                  <a:off x="4336422" y="1952830"/>
                  <a:ext cx="365963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ｙ</a:t>
                  </a:r>
                </a:p>
              </p:txBody>
            </p:sp>
          </p:grpSp>
        </p:grpSp>
        <p:sp>
          <p:nvSpPr>
            <p:cNvPr id="12" name="吹き出し: 角を丸めた四角形 11">
              <a:extLst>
                <a:ext uri="{FF2B5EF4-FFF2-40B4-BE49-F238E27FC236}">
                  <a16:creationId xmlns:a16="http://schemas.microsoft.com/office/drawing/2014/main" id="{50DD05AC-5278-B910-F762-9C81872CE443}"/>
                </a:ext>
              </a:extLst>
            </p:cNvPr>
            <p:cNvSpPr/>
            <p:nvPr/>
          </p:nvSpPr>
          <p:spPr>
            <a:xfrm>
              <a:off x="1095889" y="4783151"/>
              <a:ext cx="1642860" cy="766134"/>
            </a:xfrm>
            <a:prstGeom prst="wedgeRoundRectCallout">
              <a:avLst>
                <a:gd name="adj1" fmla="val 55907"/>
                <a:gd name="adj2" fmla="val -140215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812EE6F7-5D3F-06D1-EB83-67E0CC83D42A}"/>
              </a:ext>
            </a:extLst>
          </p:cNvPr>
          <p:cNvGrpSpPr/>
          <p:nvPr/>
        </p:nvGrpSpPr>
        <p:grpSpPr>
          <a:xfrm>
            <a:off x="51958" y="3659879"/>
            <a:ext cx="1772317" cy="802296"/>
            <a:chOff x="3486279" y="4990680"/>
            <a:chExt cx="1715759" cy="774403"/>
          </a:xfrm>
        </p:grpSpPr>
        <p:grpSp>
          <p:nvGrpSpPr>
            <p:cNvPr id="77" name="グループ化 76">
              <a:extLst>
                <a:ext uri="{FF2B5EF4-FFF2-40B4-BE49-F238E27FC236}">
                  <a16:creationId xmlns:a16="http://schemas.microsoft.com/office/drawing/2014/main" id="{AB11C264-B8D0-53A8-7C7B-F8859E0B9C59}"/>
                </a:ext>
              </a:extLst>
            </p:cNvPr>
            <p:cNvGrpSpPr/>
            <p:nvPr/>
          </p:nvGrpSpPr>
          <p:grpSpPr>
            <a:xfrm>
              <a:off x="3486279" y="4990680"/>
              <a:ext cx="1568787" cy="765071"/>
              <a:chOff x="1838549" y="5040193"/>
              <a:chExt cx="1568787" cy="765071"/>
            </a:xfrm>
          </p:grpSpPr>
          <p:sp>
            <p:nvSpPr>
              <p:cNvPr id="40" name="正方形/長方形 39">
                <a:extLst>
                  <a:ext uri="{FF2B5EF4-FFF2-40B4-BE49-F238E27FC236}">
                    <a16:creationId xmlns:a16="http://schemas.microsoft.com/office/drawing/2014/main" id="{84F12E0A-69B6-BCBA-5E31-81685B687FF5}"/>
                  </a:ext>
                </a:extLst>
              </p:cNvPr>
              <p:cNvSpPr/>
              <p:nvPr/>
            </p:nvSpPr>
            <p:spPr>
              <a:xfrm>
                <a:off x="1838549" y="5200697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cos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41" name="グループ化 40">
                <a:extLst>
                  <a:ext uri="{FF2B5EF4-FFF2-40B4-BE49-F238E27FC236}">
                    <a16:creationId xmlns:a16="http://schemas.microsoft.com/office/drawing/2014/main" id="{F9059463-9D60-6379-17DA-1621824C5178}"/>
                  </a:ext>
                </a:extLst>
              </p:cNvPr>
              <p:cNvGrpSpPr/>
              <p:nvPr/>
            </p:nvGrpSpPr>
            <p:grpSpPr>
              <a:xfrm>
                <a:off x="2483661" y="5185396"/>
                <a:ext cx="923675" cy="461665"/>
                <a:chOff x="1154857" y="2196452"/>
                <a:chExt cx="923675" cy="461665"/>
              </a:xfrm>
            </p:grpSpPr>
            <p:sp>
              <p:nvSpPr>
                <p:cNvPr id="42" name="正方形/長方形 41">
                  <a:extLst>
                    <a:ext uri="{FF2B5EF4-FFF2-40B4-BE49-F238E27FC236}">
                      <a16:creationId xmlns:a16="http://schemas.microsoft.com/office/drawing/2014/main" id="{5B3C8EA1-1536-72C9-B90F-BC0F26445C68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43" name="直線コネクタ 42">
                  <a:extLst>
                    <a:ext uri="{FF2B5EF4-FFF2-40B4-BE49-F238E27FC236}">
                      <a16:creationId xmlns:a16="http://schemas.microsoft.com/office/drawing/2014/main" id="{FD7C13A9-F54E-981F-CAD3-27334C50A7F0}"/>
                    </a:ext>
                  </a:extLst>
                </p:cNvPr>
                <p:cNvCxnSpPr/>
                <p:nvPr/>
              </p:nvCxnSpPr>
              <p:spPr bwMode="auto">
                <a:xfrm>
                  <a:off x="1568934" y="2453664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7" name="グループ化 56">
                <a:extLst>
                  <a:ext uri="{FF2B5EF4-FFF2-40B4-BE49-F238E27FC236}">
                    <a16:creationId xmlns:a16="http://schemas.microsoft.com/office/drawing/2014/main" id="{B4979145-DD3A-507C-2EA8-0FDDA8A0E3C5}"/>
                  </a:ext>
                </a:extLst>
              </p:cNvPr>
              <p:cNvGrpSpPr/>
              <p:nvPr/>
            </p:nvGrpSpPr>
            <p:grpSpPr>
              <a:xfrm>
                <a:off x="2879378" y="5392330"/>
                <a:ext cx="471570" cy="412934"/>
                <a:chOff x="3937546" y="3415467"/>
                <a:chExt cx="471570" cy="412934"/>
              </a:xfrm>
            </p:grpSpPr>
            <p:sp>
              <p:nvSpPr>
                <p:cNvPr id="62" name="正方形/長方形 61">
                  <a:extLst>
                    <a:ext uri="{FF2B5EF4-FFF2-40B4-BE49-F238E27FC236}">
                      <a16:creationId xmlns:a16="http://schemas.microsoft.com/office/drawing/2014/main" id="{3BF942F9-257C-A94D-6F99-878DDB14429A}"/>
                    </a:ext>
                  </a:extLst>
                </p:cNvPr>
                <p:cNvSpPr/>
                <p:nvPr/>
              </p:nvSpPr>
              <p:spPr>
                <a:xfrm>
                  <a:off x="4059248" y="3514962"/>
                  <a:ext cx="261357" cy="261357"/>
                </a:xfrm>
                <a:prstGeom prst="rect">
                  <a:avLst/>
                </a:prstGeom>
                <a:solidFill>
                  <a:srgbClr val="92D050">
                    <a:alpha val="36000"/>
                  </a:srgbClr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63" name="正方形/長方形 62">
                  <a:extLst>
                    <a:ext uri="{FF2B5EF4-FFF2-40B4-BE49-F238E27FC236}">
                      <a16:creationId xmlns:a16="http://schemas.microsoft.com/office/drawing/2014/main" id="{035B339A-797F-9643-0CD3-20F0DF461077}"/>
                    </a:ext>
                  </a:extLst>
                </p:cNvPr>
                <p:cNvSpPr/>
                <p:nvPr/>
              </p:nvSpPr>
              <p:spPr>
                <a:xfrm>
                  <a:off x="3937546" y="3415467"/>
                  <a:ext cx="471570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ｒ</a:t>
                  </a:r>
                </a:p>
              </p:txBody>
            </p:sp>
          </p:grpSp>
          <p:grpSp>
            <p:nvGrpSpPr>
              <p:cNvPr id="64" name="グループ化 63">
                <a:extLst>
                  <a:ext uri="{FF2B5EF4-FFF2-40B4-BE49-F238E27FC236}">
                    <a16:creationId xmlns:a16="http://schemas.microsoft.com/office/drawing/2014/main" id="{1395B74A-F812-2CD8-267D-D330A2CE3529}"/>
                  </a:ext>
                </a:extLst>
              </p:cNvPr>
              <p:cNvGrpSpPr/>
              <p:nvPr/>
            </p:nvGrpSpPr>
            <p:grpSpPr>
              <a:xfrm>
                <a:off x="2863321" y="5040193"/>
                <a:ext cx="419206" cy="412934"/>
                <a:chOff x="4603386" y="3092665"/>
                <a:chExt cx="419206" cy="412934"/>
              </a:xfrm>
            </p:grpSpPr>
            <p:sp>
              <p:nvSpPr>
                <p:cNvPr id="73" name="正方形/長方形 72">
                  <a:extLst>
                    <a:ext uri="{FF2B5EF4-FFF2-40B4-BE49-F238E27FC236}">
                      <a16:creationId xmlns:a16="http://schemas.microsoft.com/office/drawing/2014/main" id="{EDF50ACE-9DB9-985A-4822-60D56168A9F7}"/>
                    </a:ext>
                  </a:extLst>
                </p:cNvPr>
                <p:cNvSpPr/>
                <p:nvPr/>
              </p:nvSpPr>
              <p:spPr>
                <a:xfrm>
                  <a:off x="4732691" y="3191758"/>
                  <a:ext cx="264098" cy="264098"/>
                </a:xfrm>
                <a:prstGeom prst="rect">
                  <a:avLst/>
                </a:prstGeom>
                <a:solidFill>
                  <a:srgbClr val="00B0F0">
                    <a:alpha val="36000"/>
                  </a:srgbClr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74" name="正方形/長方形 73">
                  <a:extLst>
                    <a:ext uri="{FF2B5EF4-FFF2-40B4-BE49-F238E27FC236}">
                      <a16:creationId xmlns:a16="http://schemas.microsoft.com/office/drawing/2014/main" id="{17BB4F21-B011-E177-980C-F59FAE2800CC}"/>
                    </a:ext>
                  </a:extLst>
                </p:cNvPr>
                <p:cNvSpPr/>
                <p:nvPr/>
              </p:nvSpPr>
              <p:spPr>
                <a:xfrm>
                  <a:off x="4603386" y="3092665"/>
                  <a:ext cx="419206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</a:p>
              </p:txBody>
            </p:sp>
          </p:grpSp>
        </p:grpSp>
        <p:sp>
          <p:nvSpPr>
            <p:cNvPr id="13" name="吹き出し: 角を丸めた四角形 12">
              <a:extLst>
                <a:ext uri="{FF2B5EF4-FFF2-40B4-BE49-F238E27FC236}">
                  <a16:creationId xmlns:a16="http://schemas.microsoft.com/office/drawing/2014/main" id="{76DCCAD2-A59A-445C-B2C0-001ADD32A159}"/>
                </a:ext>
              </a:extLst>
            </p:cNvPr>
            <p:cNvSpPr/>
            <p:nvPr/>
          </p:nvSpPr>
          <p:spPr>
            <a:xfrm>
              <a:off x="3559178" y="4998949"/>
              <a:ext cx="1642860" cy="766134"/>
            </a:xfrm>
            <a:prstGeom prst="wedgeRoundRectCallout">
              <a:avLst>
                <a:gd name="adj1" fmla="val 68057"/>
                <a:gd name="adj2" fmla="val -54623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39952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7200000">
                                      <p:cBhvr>
                                        <p:cTn id="56" dur="1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7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9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8" presetClass="entr" presetSubtype="1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75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175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175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4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90" grpId="0"/>
      <p:bldP spid="65" grpId="0"/>
      <p:bldP spid="69" grpId="0"/>
      <p:bldP spid="84" grpId="0"/>
      <p:bldP spid="85" grpId="0"/>
      <p:bldP spid="86" grpId="0"/>
      <p:bldP spid="91" grpId="0"/>
      <p:bldP spid="98" grpId="0"/>
      <p:bldP spid="99" grpId="0"/>
      <p:bldP spid="112" grpId="0"/>
      <p:bldP spid="113" grpId="0"/>
      <p:bldP spid="2" grpId="0" animBg="1"/>
      <p:bldP spid="3" grpId="0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F647A6-1D94-8084-18AB-E3515A155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99ED0DE6-F41B-847B-2D79-AA32DE1D79B0}"/>
              </a:ext>
            </a:extLst>
          </p:cNvPr>
          <p:cNvSpPr/>
          <p:nvPr/>
        </p:nvSpPr>
        <p:spPr>
          <a:xfrm>
            <a:off x="1137646" y="68747"/>
            <a:ext cx="35783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次の三角比の値を求めよ。</a:t>
            </a:r>
            <a:endParaRPr lang="en-US" altLang="ja-JP" sz="2400" dirty="0"/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7582755B-4E37-2051-BE86-A6FE81FB5913}"/>
              </a:ext>
            </a:extLst>
          </p:cNvPr>
          <p:cNvGrpSpPr/>
          <p:nvPr/>
        </p:nvGrpSpPr>
        <p:grpSpPr>
          <a:xfrm>
            <a:off x="1095889" y="505218"/>
            <a:ext cx="3683498" cy="483700"/>
            <a:chOff x="1095889" y="505218"/>
            <a:chExt cx="3683498" cy="483700"/>
          </a:xfrm>
        </p:grpSpPr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9734F169-210E-F3B6-1D99-7CC9F6EB568A}"/>
                </a:ext>
              </a:extLst>
            </p:cNvPr>
            <p:cNvSpPr/>
            <p:nvPr/>
          </p:nvSpPr>
          <p:spPr>
            <a:xfrm>
              <a:off x="1095889" y="527253"/>
              <a:ext cx="2156238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（１）  </a:t>
              </a:r>
              <a:r>
                <a:rPr lang="en-US" altLang="ja-JP" sz="2400" dirty="0"/>
                <a:t>sin</a:t>
              </a:r>
              <a:r>
                <a:rPr lang="ja-JP" altLang="en-US" sz="2400" dirty="0"/>
                <a:t>１２０</a:t>
              </a:r>
              <a:r>
                <a:rPr lang="en-US" altLang="ja-JP" sz="2400" dirty="0"/>
                <a:t>°,</a:t>
              </a:r>
            </a:p>
          </p:txBody>
        </p:sp>
        <p:sp>
          <p:nvSpPr>
            <p:cNvPr id="89" name="正方形/長方形 88">
              <a:extLst>
                <a:ext uri="{FF2B5EF4-FFF2-40B4-BE49-F238E27FC236}">
                  <a16:creationId xmlns:a16="http://schemas.microsoft.com/office/drawing/2014/main" id="{40611EB1-F33B-7164-8A4A-52DE2AFD9717}"/>
                </a:ext>
              </a:extLst>
            </p:cNvPr>
            <p:cNvSpPr/>
            <p:nvPr/>
          </p:nvSpPr>
          <p:spPr>
            <a:xfrm>
              <a:off x="3090152" y="505218"/>
              <a:ext cx="1689235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  </a:t>
              </a:r>
              <a:r>
                <a:rPr lang="en-US" altLang="ja-JP" sz="2400" dirty="0"/>
                <a:t>cos</a:t>
              </a:r>
              <a:r>
                <a:rPr lang="ja-JP" altLang="en-US" sz="2400" dirty="0"/>
                <a:t>１２０</a:t>
              </a:r>
              <a:r>
                <a:rPr lang="en-US" altLang="ja-JP" sz="2400" dirty="0"/>
                <a:t>°</a:t>
              </a:r>
            </a:p>
          </p:txBody>
        </p:sp>
      </p:grpSp>
      <p:sp>
        <p:nvSpPr>
          <p:cNvPr id="90" name="正方形/長方形 89">
            <a:extLst>
              <a:ext uri="{FF2B5EF4-FFF2-40B4-BE49-F238E27FC236}">
                <a16:creationId xmlns:a16="http://schemas.microsoft.com/office/drawing/2014/main" id="{42DD5855-39F8-AF8A-BBC5-C6343EF46175}"/>
              </a:ext>
            </a:extLst>
          </p:cNvPr>
          <p:cNvSpPr/>
          <p:nvPr/>
        </p:nvSpPr>
        <p:spPr>
          <a:xfrm>
            <a:off x="4491914" y="467448"/>
            <a:ext cx="22403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 （２） </a:t>
            </a:r>
            <a:r>
              <a:rPr lang="en-US" altLang="ja-JP" sz="2400" dirty="0"/>
              <a:t>tan</a:t>
            </a:r>
            <a:r>
              <a:rPr lang="ja-JP" altLang="en-US" sz="2400" dirty="0"/>
              <a:t>１３５</a:t>
            </a:r>
            <a:r>
              <a:rPr lang="en-US" altLang="ja-JP" sz="2400" dirty="0"/>
              <a:t>°</a:t>
            </a: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87C59BD0-DC4E-5783-B83C-2BA5A66DEF69}"/>
              </a:ext>
            </a:extLst>
          </p:cNvPr>
          <p:cNvGrpSpPr/>
          <p:nvPr/>
        </p:nvGrpSpPr>
        <p:grpSpPr>
          <a:xfrm>
            <a:off x="7316339" y="203295"/>
            <a:ext cx="1466169" cy="1669804"/>
            <a:chOff x="6012160" y="1196752"/>
            <a:chExt cx="2592288" cy="2952328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C4880893-DA10-D442-8DD8-306227E10570}"/>
                </a:ext>
              </a:extLst>
            </p:cNvPr>
            <p:cNvGrpSpPr/>
            <p:nvPr/>
          </p:nvGrpSpPr>
          <p:grpSpPr>
            <a:xfrm>
              <a:off x="6300192" y="1478343"/>
              <a:ext cx="1981649" cy="2569307"/>
              <a:chOff x="3419743" y="4437111"/>
              <a:chExt cx="1981649" cy="2569307"/>
            </a:xfrm>
          </p:grpSpPr>
          <p:grpSp>
            <p:nvGrpSpPr>
              <p:cNvPr id="188" name="グループ化 187">
                <a:extLst>
                  <a:ext uri="{FF2B5EF4-FFF2-40B4-BE49-F238E27FC236}">
                    <a16:creationId xmlns:a16="http://schemas.microsoft.com/office/drawing/2014/main" id="{DBED1B35-27DA-5633-0B16-CF3B87A00322}"/>
                  </a:ext>
                </a:extLst>
              </p:cNvPr>
              <p:cNvGrpSpPr/>
              <p:nvPr/>
            </p:nvGrpSpPr>
            <p:grpSpPr>
              <a:xfrm>
                <a:off x="3851911" y="4437111"/>
                <a:ext cx="1155117" cy="2007985"/>
                <a:chOff x="6419935" y="121775"/>
                <a:chExt cx="650894" cy="2007985"/>
              </a:xfrm>
              <a:solidFill>
                <a:srgbClr val="FFFF99">
                  <a:alpha val="53000"/>
                </a:srgbClr>
              </a:solidFill>
            </p:grpSpPr>
            <p:sp>
              <p:nvSpPr>
                <p:cNvPr id="190" name="直角三角形 189">
                  <a:extLst>
                    <a:ext uri="{FF2B5EF4-FFF2-40B4-BE49-F238E27FC236}">
                      <a16:creationId xmlns:a16="http://schemas.microsoft.com/office/drawing/2014/main" id="{BA927681-3112-F98F-0811-68899F9D2094}"/>
                    </a:ext>
                  </a:extLst>
                </p:cNvPr>
                <p:cNvSpPr/>
                <p:nvPr/>
              </p:nvSpPr>
              <p:spPr>
                <a:xfrm>
                  <a:off x="6430171" y="121775"/>
                  <a:ext cx="640658" cy="2007985"/>
                </a:xfrm>
                <a:prstGeom prst="rt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191" name="グループ化 190">
                  <a:extLst>
                    <a:ext uri="{FF2B5EF4-FFF2-40B4-BE49-F238E27FC236}">
                      <a16:creationId xmlns:a16="http://schemas.microsoft.com/office/drawing/2014/main" id="{A30E2D55-100B-CD90-94C0-E8F3EE95A80D}"/>
                    </a:ext>
                  </a:extLst>
                </p:cNvPr>
                <p:cNvGrpSpPr/>
                <p:nvPr/>
              </p:nvGrpSpPr>
              <p:grpSpPr>
                <a:xfrm>
                  <a:off x="6419935" y="1899699"/>
                  <a:ext cx="153496" cy="230061"/>
                  <a:chOff x="1564181" y="2811704"/>
                  <a:chExt cx="148336" cy="222326"/>
                </a:xfrm>
                <a:grpFill/>
              </p:grpSpPr>
              <p:cxnSp>
                <p:nvCxnSpPr>
                  <p:cNvPr id="196" name="直線コネクタ 195">
                    <a:extLst>
                      <a:ext uri="{FF2B5EF4-FFF2-40B4-BE49-F238E27FC236}">
                        <a16:creationId xmlns:a16="http://schemas.microsoft.com/office/drawing/2014/main" id="{1C0652E0-042F-8DB4-BB20-C4A20DCC7C35}"/>
                      </a:ext>
                    </a:extLst>
                  </p:cNvPr>
                  <p:cNvCxnSpPr/>
                  <p:nvPr/>
                </p:nvCxnSpPr>
                <p:spPr>
                  <a:xfrm>
                    <a:off x="1564181" y="2812497"/>
                    <a:ext cx="144016" cy="0"/>
                  </a:xfrm>
                  <a:prstGeom prst="line">
                    <a:avLst/>
                  </a:prstGeom>
                  <a:grpFill/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7" name="直線コネクタ 196">
                    <a:extLst>
                      <a:ext uri="{FF2B5EF4-FFF2-40B4-BE49-F238E27FC236}">
                        <a16:creationId xmlns:a16="http://schemas.microsoft.com/office/drawing/2014/main" id="{D21DA402-6B1E-57F0-034F-141133E7BF6B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712517" y="2811704"/>
                    <a:ext cx="0" cy="222326"/>
                  </a:xfrm>
                  <a:prstGeom prst="line">
                    <a:avLst/>
                  </a:prstGeom>
                  <a:grpFill/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95" name="円弧 94">
                <a:extLst>
                  <a:ext uri="{FF2B5EF4-FFF2-40B4-BE49-F238E27FC236}">
                    <a16:creationId xmlns:a16="http://schemas.microsoft.com/office/drawing/2014/main" id="{5C501B54-9B28-A3B6-9749-D04BF42642D3}"/>
                  </a:ext>
                </a:extLst>
              </p:cNvPr>
              <p:cNvSpPr/>
              <p:nvPr/>
            </p:nvSpPr>
            <p:spPr bwMode="auto">
              <a:xfrm>
                <a:off x="4610026" y="6049598"/>
                <a:ext cx="791366" cy="790995"/>
              </a:xfrm>
              <a:prstGeom prst="arc">
                <a:avLst>
                  <a:gd name="adj1" fmla="val 10860793"/>
                  <a:gd name="adj2" fmla="val 14315401"/>
                </a:avLst>
              </a:prstGeom>
              <a:solidFill>
                <a:srgbClr val="14F8F8"/>
              </a:solidFill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98" name="Text Box 22">
                <a:extLst>
                  <a:ext uri="{FF2B5EF4-FFF2-40B4-BE49-F238E27FC236}">
                    <a16:creationId xmlns:a16="http://schemas.microsoft.com/office/drawing/2014/main" id="{CF02AE62-F606-2382-AEF4-20C126BFA13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13226" y="5914659"/>
                <a:ext cx="1136952" cy="583266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sz="1600" dirty="0">
                    <a:latin typeface="+mn-ea"/>
                    <a:ea typeface="+mn-ea"/>
                  </a:rPr>
                  <a:t>６０</a:t>
                </a:r>
                <a:r>
                  <a:rPr lang="en-US" altLang="ja-JP" sz="1600" dirty="0">
                    <a:latin typeface="+mn-ea"/>
                    <a:ea typeface="+mn-ea"/>
                  </a:rPr>
                  <a:t>°</a:t>
                </a:r>
                <a:endParaRPr lang="ja-JP" altLang="en-US" sz="1600" dirty="0">
                  <a:latin typeface="+mn-ea"/>
                  <a:ea typeface="+mn-ea"/>
                </a:endParaRPr>
              </a:p>
            </p:txBody>
          </p:sp>
          <p:sp>
            <p:nvSpPr>
              <p:cNvPr id="34" name="Text Box 22">
                <a:extLst>
                  <a:ext uri="{FF2B5EF4-FFF2-40B4-BE49-F238E27FC236}">
                    <a16:creationId xmlns:a16="http://schemas.microsoft.com/office/drawing/2014/main" id="{46AD015D-42B2-F4F9-B141-61CB2C6A4A4A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21628" y="6330065"/>
                <a:ext cx="468031" cy="676353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１</a:t>
                </a:r>
              </a:p>
            </p:txBody>
          </p:sp>
          <p:sp>
            <p:nvSpPr>
              <p:cNvPr id="35" name="Text Box 22">
                <a:extLst>
                  <a:ext uri="{FF2B5EF4-FFF2-40B4-BE49-F238E27FC236}">
                    <a16:creationId xmlns:a16="http://schemas.microsoft.com/office/drawing/2014/main" id="{F295B95F-D88E-2396-ACD3-4F52977D276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54760" y="5175554"/>
                <a:ext cx="500825" cy="661231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２</a:t>
                </a:r>
              </a:p>
            </p:txBody>
          </p:sp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B21C7B4-A9E6-A371-3094-B17A72C718FA}"/>
                  </a:ext>
                </a:extLst>
              </p:cNvPr>
              <p:cNvGrpSpPr/>
              <p:nvPr/>
            </p:nvGrpSpPr>
            <p:grpSpPr>
              <a:xfrm>
                <a:off x="3419743" y="5260167"/>
                <a:ext cx="487827" cy="484802"/>
                <a:chOff x="3112783" y="5084670"/>
                <a:chExt cx="487827" cy="484802"/>
              </a:xfrm>
            </p:grpSpPr>
            <p:sp>
              <p:nvSpPr>
                <p:cNvPr id="36" name="フリーフォーム 35">
                  <a:extLst>
                    <a:ext uri="{FF2B5EF4-FFF2-40B4-BE49-F238E27FC236}">
                      <a16:creationId xmlns:a16="http://schemas.microsoft.com/office/drawing/2014/main" id="{FC449336-9B53-692E-F57C-E448B6E92EA3}"/>
                    </a:ext>
                  </a:extLst>
                </p:cNvPr>
                <p:cNvSpPr/>
                <p:nvPr/>
              </p:nvSpPr>
              <p:spPr bwMode="auto">
                <a:xfrm>
                  <a:off x="3112783" y="5157191"/>
                  <a:ext cx="145710" cy="406666"/>
                </a:xfrm>
                <a:custGeom>
                  <a:avLst/>
                  <a:gdLst>
                    <a:gd name="connsiteX0" fmla="*/ 0 w 410547"/>
                    <a:gd name="connsiteY0" fmla="*/ 513183 h 709126"/>
                    <a:gd name="connsiteX1" fmla="*/ 93306 w 410547"/>
                    <a:gd name="connsiteY1" fmla="*/ 410546 h 709126"/>
                    <a:gd name="connsiteX2" fmla="*/ 195943 w 410547"/>
                    <a:gd name="connsiteY2" fmla="*/ 709126 h 709126"/>
                    <a:gd name="connsiteX3" fmla="*/ 410547 w 410547"/>
                    <a:gd name="connsiteY3" fmla="*/ 0 h 7091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10547" h="709126">
                      <a:moveTo>
                        <a:pt x="0" y="513183"/>
                      </a:moveTo>
                      <a:lnTo>
                        <a:pt x="93306" y="410546"/>
                      </a:lnTo>
                      <a:lnTo>
                        <a:pt x="195943" y="709126"/>
                      </a:lnTo>
                      <a:lnTo>
                        <a:pt x="410547" y="0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 dirty="0"/>
                </a:p>
              </p:txBody>
            </p:sp>
            <p:cxnSp>
              <p:nvCxnSpPr>
                <p:cNvPr id="38" name="直線コネクタ 37">
                  <a:extLst>
                    <a:ext uri="{FF2B5EF4-FFF2-40B4-BE49-F238E27FC236}">
                      <a16:creationId xmlns:a16="http://schemas.microsoft.com/office/drawing/2014/main" id="{005E37F8-837C-8F0F-5C9E-11D3C9C291B5}"/>
                    </a:ext>
                  </a:extLst>
                </p:cNvPr>
                <p:cNvCxnSpPr/>
                <p:nvPr/>
              </p:nvCxnSpPr>
              <p:spPr bwMode="auto">
                <a:xfrm>
                  <a:off x="3240570" y="5173094"/>
                  <a:ext cx="36004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9" name="Text Box 22">
                  <a:extLst>
                    <a:ext uri="{FF2B5EF4-FFF2-40B4-BE49-F238E27FC236}">
                      <a16:creationId xmlns:a16="http://schemas.microsoft.com/office/drawing/2014/main" id="{723BB625-4707-368B-6C5C-2F25B2138F6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40570" y="5084670"/>
                  <a:ext cx="360040" cy="48480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22860" rIns="0" bIns="0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ja-JP" altLang="en-US" dirty="0">
                      <a:latin typeface="+mn-ea"/>
                      <a:ea typeface="+mn-ea"/>
                    </a:rPr>
                    <a:t>３</a:t>
                  </a:r>
                </a:p>
              </p:txBody>
            </p:sp>
          </p:grpSp>
        </p:grpSp>
        <p:sp>
          <p:nvSpPr>
            <p:cNvPr id="6" name="雲形吹き出し 5">
              <a:extLst>
                <a:ext uri="{FF2B5EF4-FFF2-40B4-BE49-F238E27FC236}">
                  <a16:creationId xmlns:a16="http://schemas.microsoft.com/office/drawing/2014/main" id="{C91A4B8C-F998-54F9-F186-CA403E8D88FD}"/>
                </a:ext>
              </a:extLst>
            </p:cNvPr>
            <p:cNvSpPr/>
            <p:nvPr/>
          </p:nvSpPr>
          <p:spPr>
            <a:xfrm>
              <a:off x="6012160" y="1196752"/>
              <a:ext cx="2592288" cy="2952328"/>
            </a:xfrm>
            <a:prstGeom prst="cloudCallout">
              <a:avLst>
                <a:gd name="adj1" fmla="val 56488"/>
                <a:gd name="adj2" fmla="val -55095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44" name="グループ化 43">
            <a:extLst>
              <a:ext uri="{FF2B5EF4-FFF2-40B4-BE49-F238E27FC236}">
                <a16:creationId xmlns:a16="http://schemas.microsoft.com/office/drawing/2014/main" id="{C6633EC3-1234-6BB4-33A8-737B2760325F}"/>
              </a:ext>
            </a:extLst>
          </p:cNvPr>
          <p:cNvGrpSpPr/>
          <p:nvPr/>
        </p:nvGrpSpPr>
        <p:grpSpPr>
          <a:xfrm>
            <a:off x="4602996" y="1239851"/>
            <a:ext cx="4128585" cy="3673161"/>
            <a:chOff x="3191006" y="1023873"/>
            <a:chExt cx="5967056" cy="5308830"/>
          </a:xfrm>
        </p:grpSpPr>
        <p:cxnSp>
          <p:nvCxnSpPr>
            <p:cNvPr id="45" name="直線矢印コネクタ 44">
              <a:extLst>
                <a:ext uri="{FF2B5EF4-FFF2-40B4-BE49-F238E27FC236}">
                  <a16:creationId xmlns:a16="http://schemas.microsoft.com/office/drawing/2014/main" id="{81681B14-47D9-F317-52BF-0166978417F3}"/>
                </a:ext>
              </a:extLst>
            </p:cNvPr>
            <p:cNvCxnSpPr/>
            <p:nvPr/>
          </p:nvCxnSpPr>
          <p:spPr>
            <a:xfrm>
              <a:off x="3191006" y="4136723"/>
              <a:ext cx="570147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直線矢印コネクタ 45">
              <a:extLst>
                <a:ext uri="{FF2B5EF4-FFF2-40B4-BE49-F238E27FC236}">
                  <a16:creationId xmlns:a16="http://schemas.microsoft.com/office/drawing/2014/main" id="{4F0C63D9-9292-1A05-6F4B-FE24D9D32B2F}"/>
                </a:ext>
              </a:extLst>
            </p:cNvPr>
            <p:cNvCxnSpPr/>
            <p:nvPr/>
          </p:nvCxnSpPr>
          <p:spPr>
            <a:xfrm flipV="1">
              <a:off x="5999803" y="1280001"/>
              <a:ext cx="0" cy="358662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パイ 46">
              <a:extLst>
                <a:ext uri="{FF2B5EF4-FFF2-40B4-BE49-F238E27FC236}">
                  <a16:creationId xmlns:a16="http://schemas.microsoft.com/office/drawing/2014/main" id="{E630387E-4A0B-22EA-8040-AEADFFF5A167}"/>
                </a:ext>
              </a:extLst>
            </p:cNvPr>
            <p:cNvSpPr/>
            <p:nvPr/>
          </p:nvSpPr>
          <p:spPr>
            <a:xfrm>
              <a:off x="3829382" y="1973660"/>
              <a:ext cx="4352305" cy="4359043"/>
            </a:xfrm>
            <a:prstGeom prst="pie">
              <a:avLst>
                <a:gd name="adj1" fmla="val 10794375"/>
                <a:gd name="adj2" fmla="val 215960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48" name="正方形/長方形 47">
              <a:extLst>
                <a:ext uri="{FF2B5EF4-FFF2-40B4-BE49-F238E27FC236}">
                  <a16:creationId xmlns:a16="http://schemas.microsoft.com/office/drawing/2014/main" id="{095FA322-BCFD-B2FF-38D0-065579A23C3C}"/>
                </a:ext>
              </a:extLst>
            </p:cNvPr>
            <p:cNvSpPr/>
            <p:nvPr/>
          </p:nvSpPr>
          <p:spPr>
            <a:xfrm>
              <a:off x="8591606" y="3989465"/>
              <a:ext cx="566456" cy="6672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</a:p>
          </p:txBody>
        </p:sp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C810FABA-5C11-5963-9159-C924506C1B21}"/>
                </a:ext>
              </a:extLst>
            </p:cNvPr>
            <p:cNvSpPr/>
            <p:nvPr/>
          </p:nvSpPr>
          <p:spPr>
            <a:xfrm>
              <a:off x="5512517" y="1023873"/>
              <a:ext cx="524876" cy="6672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</a:p>
          </p:txBody>
        </p:sp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id="{ADE197A7-9DE8-6681-B6CC-7D0F5175BF8E}"/>
                </a:ext>
              </a:extLst>
            </p:cNvPr>
            <p:cNvSpPr/>
            <p:nvPr/>
          </p:nvSpPr>
          <p:spPr>
            <a:xfrm>
              <a:off x="7917268" y="4047350"/>
              <a:ext cx="566456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２</a:t>
              </a:r>
            </a:p>
          </p:txBody>
        </p:sp>
        <p:sp>
          <p:nvSpPr>
            <p:cNvPr id="51" name="正方形/長方形 50">
              <a:extLst>
                <a:ext uri="{FF2B5EF4-FFF2-40B4-BE49-F238E27FC236}">
                  <a16:creationId xmlns:a16="http://schemas.microsoft.com/office/drawing/2014/main" id="{C6649C2D-61A2-20CF-A4DE-6F17620A9DA4}"/>
                </a:ext>
              </a:extLst>
            </p:cNvPr>
            <p:cNvSpPr/>
            <p:nvPr/>
          </p:nvSpPr>
          <p:spPr>
            <a:xfrm>
              <a:off x="3418296" y="4032141"/>
              <a:ext cx="916163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－２</a:t>
              </a:r>
            </a:p>
          </p:txBody>
        </p:sp>
        <p:sp>
          <p:nvSpPr>
            <p:cNvPr id="52" name="正方形/長方形 51">
              <a:extLst>
                <a:ext uri="{FF2B5EF4-FFF2-40B4-BE49-F238E27FC236}">
                  <a16:creationId xmlns:a16="http://schemas.microsoft.com/office/drawing/2014/main" id="{FB376D62-DED0-E2CC-7675-5DE797AD55EE}"/>
                </a:ext>
              </a:extLst>
            </p:cNvPr>
            <p:cNvSpPr/>
            <p:nvPr/>
          </p:nvSpPr>
          <p:spPr>
            <a:xfrm>
              <a:off x="5747287" y="1542243"/>
              <a:ext cx="524876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２</a:t>
              </a:r>
            </a:p>
          </p:txBody>
        </p:sp>
        <p:sp>
          <p:nvSpPr>
            <p:cNvPr id="53" name="正方形/長方形 52">
              <a:extLst>
                <a:ext uri="{FF2B5EF4-FFF2-40B4-BE49-F238E27FC236}">
                  <a16:creationId xmlns:a16="http://schemas.microsoft.com/office/drawing/2014/main" id="{5FEC4079-938E-883E-9C85-5A9679D6B7CE}"/>
                </a:ext>
              </a:extLst>
            </p:cNvPr>
            <p:cNvSpPr/>
            <p:nvPr/>
          </p:nvSpPr>
          <p:spPr>
            <a:xfrm>
              <a:off x="8136964" y="3697078"/>
              <a:ext cx="551325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+mn-ea"/>
                </a:rPr>
                <a:t>Ａ</a:t>
              </a:r>
            </a:p>
          </p:txBody>
        </p:sp>
        <p:sp>
          <p:nvSpPr>
            <p:cNvPr id="54" name="正方形/長方形 53">
              <a:extLst>
                <a:ext uri="{FF2B5EF4-FFF2-40B4-BE49-F238E27FC236}">
                  <a16:creationId xmlns:a16="http://schemas.microsoft.com/office/drawing/2014/main" id="{23D854F3-9C34-3E98-8FCC-7B4303913976}"/>
                </a:ext>
              </a:extLst>
            </p:cNvPr>
            <p:cNvSpPr/>
            <p:nvPr/>
          </p:nvSpPr>
          <p:spPr>
            <a:xfrm>
              <a:off x="5615167" y="4000797"/>
              <a:ext cx="551325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/>
                <a:t>O</a:t>
              </a:r>
              <a:endParaRPr lang="ja-JP" altLang="en-US" sz="2000" dirty="0"/>
            </a:p>
          </p:txBody>
        </p:sp>
      </p:grpSp>
      <p:sp>
        <p:nvSpPr>
          <p:cNvPr id="55" name="円弧 54">
            <a:extLst>
              <a:ext uri="{FF2B5EF4-FFF2-40B4-BE49-F238E27FC236}">
                <a16:creationId xmlns:a16="http://schemas.microsoft.com/office/drawing/2014/main" id="{426B5B1C-ACE8-4AA9-3B99-0331F60FCDBD}"/>
              </a:ext>
            </a:extLst>
          </p:cNvPr>
          <p:cNvSpPr/>
          <p:nvPr/>
        </p:nvSpPr>
        <p:spPr>
          <a:xfrm>
            <a:off x="6209742" y="3052810"/>
            <a:ext cx="678466" cy="664222"/>
          </a:xfrm>
          <a:prstGeom prst="arc">
            <a:avLst>
              <a:gd name="adj1" fmla="val 16207023"/>
              <a:gd name="adj2" fmla="val 21592303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56" name="円弧 55">
            <a:extLst>
              <a:ext uri="{FF2B5EF4-FFF2-40B4-BE49-F238E27FC236}">
                <a16:creationId xmlns:a16="http://schemas.microsoft.com/office/drawing/2014/main" id="{74117F0F-11EE-204F-4DCD-1E569AE51AF6}"/>
              </a:ext>
            </a:extLst>
          </p:cNvPr>
          <p:cNvSpPr/>
          <p:nvPr/>
        </p:nvSpPr>
        <p:spPr>
          <a:xfrm>
            <a:off x="6196162" y="3055558"/>
            <a:ext cx="707484" cy="692631"/>
          </a:xfrm>
          <a:prstGeom prst="arc">
            <a:avLst>
              <a:gd name="adj1" fmla="val 14220877"/>
              <a:gd name="adj2" fmla="val 16199229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7E75A909-49FE-21AB-BC91-2BF4A087CBC2}"/>
              </a:ext>
            </a:extLst>
          </p:cNvPr>
          <p:cNvSpPr/>
          <p:nvPr/>
        </p:nvSpPr>
        <p:spPr>
          <a:xfrm>
            <a:off x="5580754" y="1799471"/>
            <a:ext cx="13673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Ｐ（</a:t>
            </a:r>
            <a:r>
              <a:rPr lang="ja-JP" altLang="en-US" sz="20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000" dirty="0"/>
              <a:t>,</a:t>
            </a:r>
            <a:r>
              <a:rPr lang="ja-JP" altLang="en-US" sz="20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000" dirty="0"/>
              <a:t>）</a:t>
            </a:r>
          </a:p>
        </p:txBody>
      </p:sp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FD81D1E4-886F-39D5-1268-1AFB7BD54A88}"/>
              </a:ext>
            </a:extLst>
          </p:cNvPr>
          <p:cNvGrpSpPr/>
          <p:nvPr/>
        </p:nvGrpSpPr>
        <p:grpSpPr>
          <a:xfrm flipH="1">
            <a:off x="5781062" y="2110304"/>
            <a:ext cx="735153" cy="1269193"/>
            <a:chOff x="5994463" y="2185512"/>
            <a:chExt cx="942755" cy="1962341"/>
          </a:xfrm>
        </p:grpSpPr>
        <p:cxnSp>
          <p:nvCxnSpPr>
            <p:cNvPr id="67" name="直線コネクタ 66">
              <a:extLst>
                <a:ext uri="{FF2B5EF4-FFF2-40B4-BE49-F238E27FC236}">
                  <a16:creationId xmlns:a16="http://schemas.microsoft.com/office/drawing/2014/main" id="{8BC9D62F-A9D3-AD80-58EA-C3F200C05B41}"/>
                </a:ext>
              </a:extLst>
            </p:cNvPr>
            <p:cNvCxnSpPr/>
            <p:nvPr/>
          </p:nvCxnSpPr>
          <p:spPr>
            <a:xfrm>
              <a:off x="6937218" y="2204864"/>
              <a:ext cx="0" cy="1942989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直線コネクタ 67">
              <a:extLst>
                <a:ext uri="{FF2B5EF4-FFF2-40B4-BE49-F238E27FC236}">
                  <a16:creationId xmlns:a16="http://schemas.microsoft.com/office/drawing/2014/main" id="{60F0C3AE-C74B-6B8B-E772-546DAEF12C15}"/>
                </a:ext>
              </a:extLst>
            </p:cNvPr>
            <p:cNvCxnSpPr/>
            <p:nvPr/>
          </p:nvCxnSpPr>
          <p:spPr>
            <a:xfrm>
              <a:off x="5994464" y="2185512"/>
              <a:ext cx="930727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9" name="正方形/長方形 68">
            <a:extLst>
              <a:ext uri="{FF2B5EF4-FFF2-40B4-BE49-F238E27FC236}">
                <a16:creationId xmlns:a16="http://schemas.microsoft.com/office/drawing/2014/main" id="{EA39D9A8-50AA-4C8C-4C8C-72B51952C684}"/>
              </a:ext>
            </a:extLst>
          </p:cNvPr>
          <p:cNvSpPr/>
          <p:nvPr/>
        </p:nvSpPr>
        <p:spPr>
          <a:xfrm>
            <a:off x="6620410" y="2923035"/>
            <a:ext cx="9795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１２０</a:t>
            </a:r>
            <a:r>
              <a:rPr lang="en-US" altLang="ja-JP" dirty="0"/>
              <a:t>°</a:t>
            </a:r>
            <a:endParaRPr lang="ja-JP" altLang="en-US" dirty="0"/>
          </a:p>
        </p:txBody>
      </p:sp>
      <p:grpSp>
        <p:nvGrpSpPr>
          <p:cNvPr id="70" name="Group 26">
            <a:extLst>
              <a:ext uri="{FF2B5EF4-FFF2-40B4-BE49-F238E27FC236}">
                <a16:creationId xmlns:a16="http://schemas.microsoft.com/office/drawing/2014/main" id="{69772DD5-5C23-94C8-26C9-6C0DD60DD4CE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5010024" y="3206383"/>
            <a:ext cx="3039097" cy="192737"/>
            <a:chOff x="567" y="527"/>
            <a:chExt cx="4263" cy="0"/>
          </a:xfrm>
        </p:grpSpPr>
        <p:sp>
          <p:nvSpPr>
            <p:cNvPr id="71" name="Line 27">
              <a:extLst>
                <a:ext uri="{FF2B5EF4-FFF2-40B4-BE49-F238E27FC236}">
                  <a16:creationId xmlns:a16="http://schemas.microsoft.com/office/drawing/2014/main" id="{6AFB2CDA-49F9-1A5A-ADAF-D342F3A701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99" y="527"/>
              <a:ext cx="2131" cy="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2" name="Line 28">
              <a:extLst>
                <a:ext uri="{FF2B5EF4-FFF2-40B4-BE49-F238E27FC236}">
                  <a16:creationId xmlns:a16="http://schemas.microsoft.com/office/drawing/2014/main" id="{FA2EA68E-2C93-AE8B-B260-985659AF0AB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7" y="527"/>
              <a:ext cx="2131" cy="0"/>
            </a:xfrm>
            <a:prstGeom prst="line">
              <a:avLst/>
            </a:prstGeom>
            <a:noFill/>
            <a:ln w="25400">
              <a:solidFill>
                <a:schemeClr val="bg1">
                  <a:alpha val="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79" name="グループ化 78">
            <a:extLst>
              <a:ext uri="{FF2B5EF4-FFF2-40B4-BE49-F238E27FC236}">
                <a16:creationId xmlns:a16="http://schemas.microsoft.com/office/drawing/2014/main" id="{3FE11225-99EC-8C31-FDFC-9D0B3AD9B5CE}"/>
              </a:ext>
            </a:extLst>
          </p:cNvPr>
          <p:cNvGrpSpPr/>
          <p:nvPr/>
        </p:nvGrpSpPr>
        <p:grpSpPr>
          <a:xfrm>
            <a:off x="6553258" y="1964387"/>
            <a:ext cx="453366" cy="484802"/>
            <a:chOff x="3160405" y="5100483"/>
            <a:chExt cx="453366" cy="484802"/>
          </a:xfrm>
        </p:grpSpPr>
        <p:sp>
          <p:nvSpPr>
            <p:cNvPr id="80" name="フリーフォーム 79">
              <a:extLst>
                <a:ext uri="{FF2B5EF4-FFF2-40B4-BE49-F238E27FC236}">
                  <a16:creationId xmlns:a16="http://schemas.microsoft.com/office/drawing/2014/main" id="{20C14BAE-AF1B-EB1E-822A-0218F2C96771}"/>
                </a:ext>
              </a:extLst>
            </p:cNvPr>
            <p:cNvSpPr/>
            <p:nvPr/>
          </p:nvSpPr>
          <p:spPr bwMode="auto">
            <a:xfrm>
              <a:off x="3160405" y="5157193"/>
              <a:ext cx="98087" cy="224938"/>
            </a:xfrm>
            <a:custGeom>
              <a:avLst/>
              <a:gdLst>
                <a:gd name="connsiteX0" fmla="*/ 0 w 410547"/>
                <a:gd name="connsiteY0" fmla="*/ 513183 h 709126"/>
                <a:gd name="connsiteX1" fmla="*/ 93306 w 410547"/>
                <a:gd name="connsiteY1" fmla="*/ 410546 h 709126"/>
                <a:gd name="connsiteX2" fmla="*/ 195943 w 410547"/>
                <a:gd name="connsiteY2" fmla="*/ 709126 h 709126"/>
                <a:gd name="connsiteX3" fmla="*/ 410547 w 410547"/>
                <a:gd name="connsiteY3" fmla="*/ 0 h 70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547" h="709126">
                  <a:moveTo>
                    <a:pt x="0" y="513183"/>
                  </a:moveTo>
                  <a:lnTo>
                    <a:pt x="93306" y="410546"/>
                  </a:lnTo>
                  <a:lnTo>
                    <a:pt x="195943" y="709126"/>
                  </a:lnTo>
                  <a:lnTo>
                    <a:pt x="410547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cxnSp>
          <p:nvCxnSpPr>
            <p:cNvPr id="82" name="直線コネクタ 81">
              <a:extLst>
                <a:ext uri="{FF2B5EF4-FFF2-40B4-BE49-F238E27FC236}">
                  <a16:creationId xmlns:a16="http://schemas.microsoft.com/office/drawing/2014/main" id="{BEF38467-BADC-5DEB-3A3B-C9D24316CE31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240570" y="5173094"/>
              <a:ext cx="2485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3" name="Text Box 22">
              <a:extLst>
                <a:ext uri="{FF2B5EF4-FFF2-40B4-BE49-F238E27FC236}">
                  <a16:creationId xmlns:a16="http://schemas.microsoft.com/office/drawing/2014/main" id="{5FCFF390-5953-BEE7-C9B7-43361CAEAE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3731" y="5100483"/>
              <a:ext cx="360040" cy="48480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000" dirty="0">
                  <a:latin typeface="+mn-ea"/>
                  <a:ea typeface="+mn-ea"/>
                </a:rPr>
                <a:t>３</a:t>
              </a:r>
            </a:p>
          </p:txBody>
        </p:sp>
      </p:grpSp>
      <p:sp>
        <p:nvSpPr>
          <p:cNvPr id="84" name="正方形/長方形 83">
            <a:extLst>
              <a:ext uri="{FF2B5EF4-FFF2-40B4-BE49-F238E27FC236}">
                <a16:creationId xmlns:a16="http://schemas.microsoft.com/office/drawing/2014/main" id="{B8A3A82E-40D4-51F3-86E8-26D909155B27}"/>
              </a:ext>
            </a:extLst>
          </p:cNvPr>
          <p:cNvSpPr/>
          <p:nvPr/>
        </p:nvSpPr>
        <p:spPr>
          <a:xfrm>
            <a:off x="87523" y="1405255"/>
            <a:ext cx="74940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（１）　</a:t>
            </a:r>
            <a:endParaRPr lang="en-US" altLang="ja-JP" sz="2400" dirty="0"/>
          </a:p>
        </p:txBody>
      </p:sp>
      <p:sp>
        <p:nvSpPr>
          <p:cNvPr id="85" name="正方形/長方形 84">
            <a:extLst>
              <a:ext uri="{FF2B5EF4-FFF2-40B4-BE49-F238E27FC236}">
                <a16:creationId xmlns:a16="http://schemas.microsoft.com/office/drawing/2014/main" id="{A23624D6-CE18-81C3-84A5-60E379293C2B}"/>
              </a:ext>
            </a:extLst>
          </p:cNvPr>
          <p:cNvSpPr/>
          <p:nvPr/>
        </p:nvSpPr>
        <p:spPr>
          <a:xfrm>
            <a:off x="5453344" y="3336784"/>
            <a:ext cx="6338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－１</a:t>
            </a:r>
          </a:p>
        </p:txBody>
      </p:sp>
      <p:sp>
        <p:nvSpPr>
          <p:cNvPr id="86" name="正方形/長方形 85">
            <a:extLst>
              <a:ext uri="{FF2B5EF4-FFF2-40B4-BE49-F238E27FC236}">
                <a16:creationId xmlns:a16="http://schemas.microsoft.com/office/drawing/2014/main" id="{071CD8BF-0D37-F109-E028-B65E881CED30}"/>
              </a:ext>
            </a:extLst>
          </p:cNvPr>
          <p:cNvSpPr/>
          <p:nvPr/>
        </p:nvSpPr>
        <p:spPr>
          <a:xfrm>
            <a:off x="736114" y="1429127"/>
            <a:ext cx="46912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右の図のように、 ∠ＡＯＰ＝１２０</a:t>
            </a:r>
            <a:r>
              <a:rPr lang="en-US" altLang="ja-JP" sz="2400" dirty="0"/>
              <a:t>°</a:t>
            </a:r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B1F494D9-3C23-87C0-A253-458A7CBFB783}"/>
              </a:ext>
            </a:extLst>
          </p:cNvPr>
          <p:cNvSpPr/>
          <p:nvPr/>
        </p:nvSpPr>
        <p:spPr>
          <a:xfrm>
            <a:off x="429794" y="2144718"/>
            <a:ext cx="19740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点Ｐの座標は</a:t>
            </a:r>
            <a:endParaRPr lang="en-US" altLang="ja-JP" sz="2400" dirty="0"/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6F513FA7-8DB6-7F37-A382-08B7ED95BEBE}"/>
              </a:ext>
            </a:extLst>
          </p:cNvPr>
          <p:cNvGrpSpPr/>
          <p:nvPr/>
        </p:nvGrpSpPr>
        <p:grpSpPr>
          <a:xfrm>
            <a:off x="2278417" y="2109002"/>
            <a:ext cx="1633614" cy="490454"/>
            <a:chOff x="1046286" y="3656428"/>
            <a:chExt cx="1633614" cy="490454"/>
          </a:xfrm>
        </p:grpSpPr>
        <p:sp>
          <p:nvSpPr>
            <p:cNvPr id="92" name="正方形/長方形 91">
              <a:extLst>
                <a:ext uri="{FF2B5EF4-FFF2-40B4-BE49-F238E27FC236}">
                  <a16:creationId xmlns:a16="http://schemas.microsoft.com/office/drawing/2014/main" id="{0FDD4CD4-B865-7E7F-118A-BD0976D13051}"/>
                </a:ext>
              </a:extLst>
            </p:cNvPr>
            <p:cNvSpPr/>
            <p:nvPr/>
          </p:nvSpPr>
          <p:spPr>
            <a:xfrm>
              <a:off x="1046286" y="3656428"/>
              <a:ext cx="163361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（－１，　　）</a:t>
              </a:r>
              <a:endParaRPr lang="en-US" altLang="ja-JP" sz="2400" dirty="0"/>
            </a:p>
          </p:txBody>
        </p:sp>
        <p:grpSp>
          <p:nvGrpSpPr>
            <p:cNvPr id="93" name="グループ化 92">
              <a:extLst>
                <a:ext uri="{FF2B5EF4-FFF2-40B4-BE49-F238E27FC236}">
                  <a16:creationId xmlns:a16="http://schemas.microsoft.com/office/drawing/2014/main" id="{EBAB6D88-ED02-0D60-9BB6-224F874563E0}"/>
                </a:ext>
              </a:extLst>
            </p:cNvPr>
            <p:cNvGrpSpPr/>
            <p:nvPr/>
          </p:nvGrpSpPr>
          <p:grpSpPr>
            <a:xfrm>
              <a:off x="1941612" y="3662080"/>
              <a:ext cx="501868" cy="484802"/>
              <a:chOff x="2832042" y="5056095"/>
              <a:chExt cx="501868" cy="484802"/>
            </a:xfrm>
          </p:grpSpPr>
          <p:sp>
            <p:nvSpPr>
              <p:cNvPr id="94" name="フリーフォーム 93">
                <a:extLst>
                  <a:ext uri="{FF2B5EF4-FFF2-40B4-BE49-F238E27FC236}">
                    <a16:creationId xmlns:a16="http://schemas.microsoft.com/office/drawing/2014/main" id="{B112BF03-5906-31EE-21C7-0910BAE44355}"/>
                  </a:ext>
                </a:extLst>
              </p:cNvPr>
              <p:cNvSpPr/>
              <p:nvPr/>
            </p:nvSpPr>
            <p:spPr bwMode="auto">
              <a:xfrm>
                <a:off x="2832042" y="5128617"/>
                <a:ext cx="145710" cy="284603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96" name="直線コネクタ 95">
                <a:extLst>
                  <a:ext uri="{FF2B5EF4-FFF2-40B4-BE49-F238E27FC236}">
                    <a16:creationId xmlns:a16="http://schemas.microsoft.com/office/drawing/2014/main" id="{13547663-ED7E-421E-29A0-C60C0C325779}"/>
                  </a:ext>
                </a:extLst>
              </p:cNvPr>
              <p:cNvCxnSpPr/>
              <p:nvPr/>
            </p:nvCxnSpPr>
            <p:spPr bwMode="auto">
              <a:xfrm>
                <a:off x="2973870" y="5144519"/>
                <a:ext cx="36004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7" name="Text Box 22">
                <a:extLst>
                  <a:ext uri="{FF2B5EF4-FFF2-40B4-BE49-F238E27FC236}">
                    <a16:creationId xmlns:a16="http://schemas.microsoft.com/office/drawing/2014/main" id="{BF3AAD50-B4AA-F5EE-0DF9-2A0462FEFAA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9829" y="5056095"/>
                <a:ext cx="360040" cy="484802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sz="2400" dirty="0">
                    <a:latin typeface="+mn-ea"/>
                    <a:ea typeface="+mn-ea"/>
                  </a:rPr>
                  <a:t>３</a:t>
                </a:r>
              </a:p>
            </p:txBody>
          </p:sp>
        </p:grpSp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4CB04E4C-78F2-D1B8-D267-9152DC1E6831}"/>
              </a:ext>
            </a:extLst>
          </p:cNvPr>
          <p:cNvGrpSpPr/>
          <p:nvPr/>
        </p:nvGrpSpPr>
        <p:grpSpPr>
          <a:xfrm>
            <a:off x="5785976" y="2089220"/>
            <a:ext cx="1101295" cy="1631483"/>
            <a:chOff x="1699160" y="4339680"/>
            <a:chExt cx="1714741" cy="2540257"/>
          </a:xfrm>
        </p:grpSpPr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600D12AB-5CFB-2093-69B4-E1B13111207D}"/>
                </a:ext>
              </a:extLst>
            </p:cNvPr>
            <p:cNvGrpSpPr/>
            <p:nvPr/>
          </p:nvGrpSpPr>
          <p:grpSpPr>
            <a:xfrm>
              <a:off x="1699160" y="4339680"/>
              <a:ext cx="1191637" cy="2086069"/>
              <a:chOff x="1683350" y="4342663"/>
              <a:chExt cx="1191637" cy="2086069"/>
            </a:xfrm>
          </p:grpSpPr>
          <p:sp>
            <p:nvSpPr>
              <p:cNvPr id="58" name="直角三角形 57">
                <a:extLst>
                  <a:ext uri="{FF2B5EF4-FFF2-40B4-BE49-F238E27FC236}">
                    <a16:creationId xmlns:a16="http://schemas.microsoft.com/office/drawing/2014/main" id="{6D816AC8-4E7D-0589-17DD-1FE21D4812CF}"/>
                  </a:ext>
                </a:extLst>
              </p:cNvPr>
              <p:cNvSpPr/>
              <p:nvPr/>
            </p:nvSpPr>
            <p:spPr>
              <a:xfrm>
                <a:off x="1683350" y="4342663"/>
                <a:ext cx="1191637" cy="2024892"/>
              </a:xfrm>
              <a:prstGeom prst="rtTriangle">
                <a:avLst/>
              </a:prstGeom>
              <a:solidFill>
                <a:srgbClr val="FFC000">
                  <a:alpha val="3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59" name="グループ化 58">
                <a:extLst>
                  <a:ext uri="{FF2B5EF4-FFF2-40B4-BE49-F238E27FC236}">
                    <a16:creationId xmlns:a16="http://schemas.microsoft.com/office/drawing/2014/main" id="{C51588FE-B5D2-85DA-9C40-EAEB9E96FDA5}"/>
                  </a:ext>
                </a:extLst>
              </p:cNvPr>
              <p:cNvGrpSpPr/>
              <p:nvPr/>
            </p:nvGrpSpPr>
            <p:grpSpPr>
              <a:xfrm flipH="1">
                <a:off x="1704470" y="6253987"/>
                <a:ext cx="121856" cy="91195"/>
                <a:chOff x="8351424" y="4025127"/>
                <a:chExt cx="132236" cy="230060"/>
              </a:xfrm>
            </p:grpSpPr>
            <p:cxnSp>
              <p:nvCxnSpPr>
                <p:cNvPr id="60" name="直線コネクタ 59">
                  <a:extLst>
                    <a:ext uri="{FF2B5EF4-FFF2-40B4-BE49-F238E27FC236}">
                      <a16:creationId xmlns:a16="http://schemas.microsoft.com/office/drawing/2014/main" id="{A43D1443-7D6E-15E1-147A-3C6BBB748875}"/>
                    </a:ext>
                  </a:extLst>
                </p:cNvPr>
                <p:cNvCxnSpPr/>
                <p:nvPr/>
              </p:nvCxnSpPr>
              <p:spPr>
                <a:xfrm>
                  <a:off x="8351424" y="4025987"/>
                  <a:ext cx="132236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直線コネクタ 60">
                  <a:extLst>
                    <a:ext uri="{FF2B5EF4-FFF2-40B4-BE49-F238E27FC236}">
                      <a16:creationId xmlns:a16="http://schemas.microsoft.com/office/drawing/2014/main" id="{6F27F1D5-7ECE-1247-A41E-FEEA3E12536D}"/>
                    </a:ext>
                  </a:extLst>
                </p:cNvPr>
                <p:cNvCxnSpPr/>
                <p:nvPr/>
              </p:nvCxnSpPr>
              <p:spPr>
                <a:xfrm flipV="1">
                  <a:off x="8361280" y="4025127"/>
                  <a:ext cx="0" cy="23006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5" name="Text Box 22">
                <a:extLst>
                  <a:ext uri="{FF2B5EF4-FFF2-40B4-BE49-F238E27FC236}">
                    <a16:creationId xmlns:a16="http://schemas.microsoft.com/office/drawing/2014/main" id="{3DCF73E4-AE13-F67C-1FDD-097F6E9BF61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97721" y="5698925"/>
                <a:ext cx="1022629" cy="729807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６０</a:t>
                </a:r>
                <a:r>
                  <a:rPr lang="en-US" altLang="ja-JP" dirty="0">
                    <a:latin typeface="+mn-ea"/>
                    <a:ea typeface="+mn-ea"/>
                  </a:rPr>
                  <a:t>°</a:t>
                </a:r>
                <a:endParaRPr lang="ja-JP" altLang="en-US" dirty="0">
                  <a:latin typeface="+mn-ea"/>
                  <a:ea typeface="+mn-ea"/>
                </a:endParaRPr>
              </a:p>
            </p:txBody>
          </p:sp>
        </p:grpSp>
        <p:sp>
          <p:nvSpPr>
            <p:cNvPr id="76" name="円弧 75">
              <a:extLst>
                <a:ext uri="{FF2B5EF4-FFF2-40B4-BE49-F238E27FC236}">
                  <a16:creationId xmlns:a16="http://schemas.microsoft.com/office/drawing/2014/main" id="{F30DB1DD-6E8C-CC8D-A2EC-B890A3E4F8DA}"/>
                </a:ext>
              </a:extLst>
            </p:cNvPr>
            <p:cNvSpPr/>
            <p:nvPr/>
          </p:nvSpPr>
          <p:spPr>
            <a:xfrm>
              <a:off x="2357518" y="5845728"/>
              <a:ext cx="1056383" cy="1034209"/>
            </a:xfrm>
            <a:prstGeom prst="arc">
              <a:avLst>
                <a:gd name="adj1" fmla="val 10798176"/>
                <a:gd name="adj2" fmla="val 14305689"/>
              </a:avLst>
            </a:prstGeom>
            <a:solidFill>
              <a:srgbClr val="14F8F8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</p:grp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A8212318-483F-50B1-F2F5-2457F7DC1277}"/>
              </a:ext>
            </a:extLst>
          </p:cNvPr>
          <p:cNvSpPr/>
          <p:nvPr/>
        </p:nvSpPr>
        <p:spPr>
          <a:xfrm>
            <a:off x="437745" y="2564904"/>
            <a:ext cx="11605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よって、</a:t>
            </a:r>
            <a:endParaRPr lang="en-US" altLang="ja-JP" sz="2400" dirty="0"/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E9D9EA28-779D-6B5E-EBB0-50D8F89953FC}"/>
              </a:ext>
            </a:extLst>
          </p:cNvPr>
          <p:cNvSpPr/>
          <p:nvPr/>
        </p:nvSpPr>
        <p:spPr>
          <a:xfrm>
            <a:off x="1461815" y="2487701"/>
            <a:ext cx="19959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/>
              <a:t> </a:t>
            </a:r>
            <a:r>
              <a:rPr lang="en-US" altLang="ja-JP" sz="2400" dirty="0"/>
              <a:t>sin</a:t>
            </a:r>
            <a:r>
              <a:rPr lang="ja-JP" altLang="en-US" sz="2400" dirty="0"/>
              <a:t>１２０</a:t>
            </a:r>
            <a:r>
              <a:rPr lang="en-US" altLang="ja-JP" sz="2400" dirty="0"/>
              <a:t>°</a:t>
            </a:r>
          </a:p>
        </p:txBody>
      </p:sp>
      <p:grpSp>
        <p:nvGrpSpPr>
          <p:cNvPr id="100" name="グループ化 99">
            <a:extLst>
              <a:ext uri="{FF2B5EF4-FFF2-40B4-BE49-F238E27FC236}">
                <a16:creationId xmlns:a16="http://schemas.microsoft.com/office/drawing/2014/main" id="{F4200F47-8156-B3A7-7623-0224E6BCC961}"/>
              </a:ext>
            </a:extLst>
          </p:cNvPr>
          <p:cNvGrpSpPr/>
          <p:nvPr/>
        </p:nvGrpSpPr>
        <p:grpSpPr>
          <a:xfrm>
            <a:off x="2669939" y="2419912"/>
            <a:ext cx="1189866" cy="767528"/>
            <a:chOff x="3541005" y="5448072"/>
            <a:chExt cx="1189866" cy="767528"/>
          </a:xfrm>
        </p:grpSpPr>
        <p:grpSp>
          <p:nvGrpSpPr>
            <p:cNvPr id="102" name="グループ化 101">
              <a:extLst>
                <a:ext uri="{FF2B5EF4-FFF2-40B4-BE49-F238E27FC236}">
                  <a16:creationId xmlns:a16="http://schemas.microsoft.com/office/drawing/2014/main" id="{D05CCBAB-575D-7409-EDC6-4C677C9D0FDF}"/>
                </a:ext>
              </a:extLst>
            </p:cNvPr>
            <p:cNvGrpSpPr/>
            <p:nvPr/>
          </p:nvGrpSpPr>
          <p:grpSpPr>
            <a:xfrm>
              <a:off x="3541005" y="5448072"/>
              <a:ext cx="1189866" cy="767528"/>
              <a:chOff x="3873621" y="5393714"/>
              <a:chExt cx="1189866" cy="767528"/>
            </a:xfrm>
          </p:grpSpPr>
          <p:sp>
            <p:nvSpPr>
              <p:cNvPr id="107" name="正方形/長方形 106">
                <a:extLst>
                  <a:ext uri="{FF2B5EF4-FFF2-40B4-BE49-F238E27FC236}">
                    <a16:creationId xmlns:a16="http://schemas.microsoft.com/office/drawing/2014/main" id="{A1F52878-E02C-2E7D-9E1D-98D33FF69260}"/>
                  </a:ext>
                </a:extLst>
              </p:cNvPr>
              <p:cNvSpPr/>
              <p:nvPr/>
            </p:nvSpPr>
            <p:spPr>
              <a:xfrm>
                <a:off x="4567482" y="5393714"/>
                <a:ext cx="39466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３</a:t>
                </a:r>
                <a:endParaRPr lang="ja-JP" altLang="en-US" sz="2400" dirty="0"/>
              </a:p>
            </p:txBody>
          </p:sp>
          <p:sp>
            <p:nvSpPr>
              <p:cNvPr id="108" name="正方形/長方形 107">
                <a:extLst>
                  <a:ext uri="{FF2B5EF4-FFF2-40B4-BE49-F238E27FC236}">
                    <a16:creationId xmlns:a16="http://schemas.microsoft.com/office/drawing/2014/main" id="{04775218-DEF2-BCDE-A38F-639E276D9985}"/>
                  </a:ext>
                </a:extLst>
              </p:cNvPr>
              <p:cNvSpPr/>
              <p:nvPr/>
            </p:nvSpPr>
            <p:spPr>
              <a:xfrm>
                <a:off x="4462630" y="5699577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  <a:endParaRPr lang="ja-JP" altLang="en-US" sz="2400" dirty="0"/>
              </a:p>
            </p:txBody>
          </p:sp>
          <p:cxnSp>
            <p:nvCxnSpPr>
              <p:cNvPr id="110" name="直線コネクタ 109">
                <a:extLst>
                  <a:ext uri="{FF2B5EF4-FFF2-40B4-BE49-F238E27FC236}">
                    <a16:creationId xmlns:a16="http://schemas.microsoft.com/office/drawing/2014/main" id="{A3C3B665-C75F-A979-69F5-32230945811B}"/>
                  </a:ext>
                </a:extLst>
              </p:cNvPr>
              <p:cNvCxnSpPr/>
              <p:nvPr/>
            </p:nvCxnSpPr>
            <p:spPr>
              <a:xfrm>
                <a:off x="4330078" y="5768878"/>
                <a:ext cx="73340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1" name="正方形/長方形 110">
                <a:extLst>
                  <a:ext uri="{FF2B5EF4-FFF2-40B4-BE49-F238E27FC236}">
                    <a16:creationId xmlns:a16="http://schemas.microsoft.com/office/drawing/2014/main" id="{17FCF395-D8B0-E926-6626-107D86DB8DEC}"/>
                  </a:ext>
                </a:extLst>
              </p:cNvPr>
              <p:cNvSpPr/>
              <p:nvPr/>
            </p:nvSpPr>
            <p:spPr>
              <a:xfrm>
                <a:off x="3873621" y="5559397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＝</a:t>
                </a:r>
                <a:endParaRPr lang="ja-JP" altLang="en-US" sz="2400" dirty="0"/>
              </a:p>
            </p:txBody>
          </p:sp>
        </p:grpSp>
        <p:grpSp>
          <p:nvGrpSpPr>
            <p:cNvPr id="103" name="グループ化 102">
              <a:extLst>
                <a:ext uri="{FF2B5EF4-FFF2-40B4-BE49-F238E27FC236}">
                  <a16:creationId xmlns:a16="http://schemas.microsoft.com/office/drawing/2014/main" id="{AA1E8838-8C5C-9318-B85E-F7F1D593098A}"/>
                </a:ext>
              </a:extLst>
            </p:cNvPr>
            <p:cNvGrpSpPr/>
            <p:nvPr/>
          </p:nvGrpSpPr>
          <p:grpSpPr>
            <a:xfrm>
              <a:off x="4150809" y="5528153"/>
              <a:ext cx="478717" cy="238960"/>
              <a:chOff x="6176614" y="3677507"/>
              <a:chExt cx="478717" cy="238960"/>
            </a:xfrm>
          </p:grpSpPr>
          <p:sp>
            <p:nvSpPr>
              <p:cNvPr id="104" name="フリーフォーム 103">
                <a:extLst>
                  <a:ext uri="{FF2B5EF4-FFF2-40B4-BE49-F238E27FC236}">
                    <a16:creationId xmlns:a16="http://schemas.microsoft.com/office/drawing/2014/main" id="{ECE94C11-5897-9399-AD09-7E558D1D4B56}"/>
                  </a:ext>
                </a:extLst>
              </p:cNvPr>
              <p:cNvSpPr/>
              <p:nvPr/>
            </p:nvSpPr>
            <p:spPr bwMode="auto">
              <a:xfrm>
                <a:off x="6176614" y="3677507"/>
                <a:ext cx="158203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105" name="直線コネクタ 104">
                <a:extLst>
                  <a:ext uri="{FF2B5EF4-FFF2-40B4-BE49-F238E27FC236}">
                    <a16:creationId xmlns:a16="http://schemas.microsoft.com/office/drawing/2014/main" id="{162A7A94-79EF-EDFD-46B4-0AD443CE289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91406" y="3693409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46A02ACE-AA4B-C004-D166-DAFFF47D0AA8}"/>
              </a:ext>
            </a:extLst>
          </p:cNvPr>
          <p:cNvSpPr/>
          <p:nvPr/>
        </p:nvSpPr>
        <p:spPr>
          <a:xfrm>
            <a:off x="6024576" y="2437976"/>
            <a:ext cx="4192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２</a:t>
            </a:r>
          </a:p>
        </p:txBody>
      </p:sp>
      <p:sp>
        <p:nvSpPr>
          <p:cNvPr id="113" name="正方形/長方形 112">
            <a:extLst>
              <a:ext uri="{FF2B5EF4-FFF2-40B4-BE49-F238E27FC236}">
                <a16:creationId xmlns:a16="http://schemas.microsoft.com/office/drawing/2014/main" id="{3BD6DC30-15F2-3509-AF16-4D72A74C5DE8}"/>
              </a:ext>
            </a:extLst>
          </p:cNvPr>
          <p:cNvSpPr/>
          <p:nvPr/>
        </p:nvSpPr>
        <p:spPr>
          <a:xfrm>
            <a:off x="1404671" y="3231605"/>
            <a:ext cx="1650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 </a:t>
            </a:r>
            <a:r>
              <a:rPr lang="en-US" altLang="ja-JP" sz="2400" dirty="0"/>
              <a:t>cos</a:t>
            </a:r>
            <a:r>
              <a:rPr lang="ja-JP" altLang="en-US" sz="2400" dirty="0"/>
              <a:t>１２０</a:t>
            </a:r>
            <a:r>
              <a:rPr lang="en-US" altLang="ja-JP" sz="2400" dirty="0"/>
              <a:t>°</a:t>
            </a:r>
          </a:p>
        </p:txBody>
      </p:sp>
      <p:grpSp>
        <p:nvGrpSpPr>
          <p:cNvPr id="115" name="グループ化 114">
            <a:extLst>
              <a:ext uri="{FF2B5EF4-FFF2-40B4-BE49-F238E27FC236}">
                <a16:creationId xmlns:a16="http://schemas.microsoft.com/office/drawing/2014/main" id="{0DDA04BE-C76C-7CDE-65B0-2304EAB6CF6A}"/>
              </a:ext>
            </a:extLst>
          </p:cNvPr>
          <p:cNvGrpSpPr/>
          <p:nvPr/>
        </p:nvGrpSpPr>
        <p:grpSpPr>
          <a:xfrm>
            <a:off x="2637792" y="3000773"/>
            <a:ext cx="1521932" cy="837864"/>
            <a:chOff x="3848295" y="5393714"/>
            <a:chExt cx="1521932" cy="837864"/>
          </a:xfrm>
        </p:grpSpPr>
        <p:sp>
          <p:nvSpPr>
            <p:cNvPr id="120" name="正方形/長方形 119">
              <a:extLst>
                <a:ext uri="{FF2B5EF4-FFF2-40B4-BE49-F238E27FC236}">
                  <a16:creationId xmlns:a16="http://schemas.microsoft.com/office/drawing/2014/main" id="{BEF77ADC-D8C9-EECF-B879-D16999C7B35F}"/>
                </a:ext>
              </a:extLst>
            </p:cNvPr>
            <p:cNvSpPr/>
            <p:nvPr/>
          </p:nvSpPr>
          <p:spPr>
            <a:xfrm>
              <a:off x="4320064" y="5393714"/>
              <a:ext cx="105016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－１</a:t>
              </a:r>
              <a:endParaRPr lang="ja-JP" altLang="en-US" sz="2400" dirty="0"/>
            </a:p>
          </p:txBody>
        </p:sp>
        <p:sp>
          <p:nvSpPr>
            <p:cNvPr id="122" name="正方形/長方形 121">
              <a:extLst>
                <a:ext uri="{FF2B5EF4-FFF2-40B4-BE49-F238E27FC236}">
                  <a16:creationId xmlns:a16="http://schemas.microsoft.com/office/drawing/2014/main" id="{712E53FF-9659-EC1E-D41D-0249E6C4DC60}"/>
                </a:ext>
              </a:extLst>
            </p:cNvPr>
            <p:cNvSpPr/>
            <p:nvPr/>
          </p:nvSpPr>
          <p:spPr>
            <a:xfrm>
              <a:off x="4462630" y="5769913"/>
              <a:ext cx="81914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２</a:t>
              </a:r>
              <a:endParaRPr lang="ja-JP" altLang="en-US" sz="2400" dirty="0"/>
            </a:p>
          </p:txBody>
        </p:sp>
        <p:cxnSp>
          <p:nvCxnSpPr>
            <p:cNvPr id="123" name="直線コネクタ 122">
              <a:extLst>
                <a:ext uri="{FF2B5EF4-FFF2-40B4-BE49-F238E27FC236}">
                  <a16:creationId xmlns:a16="http://schemas.microsoft.com/office/drawing/2014/main" id="{4F411F2A-47AD-E474-B511-77F340BC9B9C}"/>
                </a:ext>
              </a:extLst>
            </p:cNvPr>
            <p:cNvCxnSpPr/>
            <p:nvPr/>
          </p:nvCxnSpPr>
          <p:spPr>
            <a:xfrm>
              <a:off x="4330078" y="5852492"/>
              <a:ext cx="73340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4" name="正方形/長方形 123">
              <a:extLst>
                <a:ext uri="{FF2B5EF4-FFF2-40B4-BE49-F238E27FC236}">
                  <a16:creationId xmlns:a16="http://schemas.microsoft.com/office/drawing/2014/main" id="{0C5A48DF-A065-E4E2-7821-C292913219B7}"/>
                </a:ext>
              </a:extLst>
            </p:cNvPr>
            <p:cNvSpPr/>
            <p:nvPr/>
          </p:nvSpPr>
          <p:spPr>
            <a:xfrm>
              <a:off x="3848295" y="5617024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＝</a:t>
              </a:r>
              <a:endParaRPr lang="ja-JP" altLang="en-US" sz="2400" dirty="0"/>
            </a:p>
          </p:txBody>
        </p:sp>
      </p:grpSp>
      <p:grpSp>
        <p:nvGrpSpPr>
          <p:cNvPr id="130" name="グループ化 129">
            <a:extLst>
              <a:ext uri="{FF2B5EF4-FFF2-40B4-BE49-F238E27FC236}">
                <a16:creationId xmlns:a16="http://schemas.microsoft.com/office/drawing/2014/main" id="{A4B73133-40F2-EDBC-D76C-B398E3F3313B}"/>
              </a:ext>
            </a:extLst>
          </p:cNvPr>
          <p:cNvGrpSpPr/>
          <p:nvPr/>
        </p:nvGrpSpPr>
        <p:grpSpPr>
          <a:xfrm>
            <a:off x="2649646" y="3621567"/>
            <a:ext cx="1348600" cy="768439"/>
            <a:chOff x="3253789" y="5351459"/>
            <a:chExt cx="1348600" cy="768439"/>
          </a:xfrm>
        </p:grpSpPr>
        <p:sp>
          <p:nvSpPr>
            <p:cNvPr id="131" name="正方形/長方形 130">
              <a:extLst>
                <a:ext uri="{FF2B5EF4-FFF2-40B4-BE49-F238E27FC236}">
                  <a16:creationId xmlns:a16="http://schemas.microsoft.com/office/drawing/2014/main" id="{F93BA9AF-2B3C-D71E-AAB8-2A7454205167}"/>
                </a:ext>
              </a:extLst>
            </p:cNvPr>
            <p:cNvSpPr/>
            <p:nvPr/>
          </p:nvSpPr>
          <p:spPr>
            <a:xfrm>
              <a:off x="4065430" y="5351459"/>
              <a:ext cx="53695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2400" dirty="0"/>
            </a:p>
          </p:txBody>
        </p:sp>
        <p:sp>
          <p:nvSpPr>
            <p:cNvPr id="132" name="正方形/長方形 131">
              <a:extLst>
                <a:ext uri="{FF2B5EF4-FFF2-40B4-BE49-F238E27FC236}">
                  <a16:creationId xmlns:a16="http://schemas.microsoft.com/office/drawing/2014/main" id="{240BFF91-83A6-EFE3-0AD4-7277418DD02B}"/>
                </a:ext>
              </a:extLst>
            </p:cNvPr>
            <p:cNvSpPr/>
            <p:nvPr/>
          </p:nvSpPr>
          <p:spPr>
            <a:xfrm>
              <a:off x="4079571" y="5658233"/>
              <a:ext cx="39301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２</a:t>
              </a:r>
              <a:endParaRPr lang="ja-JP" altLang="en-US" sz="2400" dirty="0"/>
            </a:p>
          </p:txBody>
        </p:sp>
        <p:cxnSp>
          <p:nvCxnSpPr>
            <p:cNvPr id="140" name="直線コネクタ 139">
              <a:extLst>
                <a:ext uri="{FF2B5EF4-FFF2-40B4-BE49-F238E27FC236}">
                  <a16:creationId xmlns:a16="http://schemas.microsoft.com/office/drawing/2014/main" id="{FD399223-2C3A-46B4-6BB8-58D5069F542B}"/>
                </a:ext>
              </a:extLst>
            </p:cNvPr>
            <p:cNvCxnSpPr/>
            <p:nvPr/>
          </p:nvCxnSpPr>
          <p:spPr>
            <a:xfrm>
              <a:off x="4030753" y="5734065"/>
              <a:ext cx="45399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正方形/長方形 140">
              <a:extLst>
                <a:ext uri="{FF2B5EF4-FFF2-40B4-BE49-F238E27FC236}">
                  <a16:creationId xmlns:a16="http://schemas.microsoft.com/office/drawing/2014/main" id="{23B0977D-090C-20F9-3628-FBCA3E1B2D34}"/>
                </a:ext>
              </a:extLst>
            </p:cNvPr>
            <p:cNvSpPr/>
            <p:nvPr/>
          </p:nvSpPr>
          <p:spPr>
            <a:xfrm>
              <a:off x="3253789" y="5510588"/>
              <a:ext cx="108012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＝－</a:t>
              </a:r>
              <a:endParaRPr lang="ja-JP" altLang="en-US" sz="2400" dirty="0"/>
            </a:p>
          </p:txBody>
        </p:sp>
      </p:grpSp>
      <p:sp>
        <p:nvSpPr>
          <p:cNvPr id="2" name="フローチャート : 代替処理 88">
            <a:extLst>
              <a:ext uri="{FF2B5EF4-FFF2-40B4-BE49-F238E27FC236}">
                <a16:creationId xmlns:a16="http://schemas.microsoft.com/office/drawing/2014/main" id="{9112225E-206E-002F-3148-31DBF19E950E}"/>
              </a:ext>
            </a:extLst>
          </p:cNvPr>
          <p:cNvSpPr/>
          <p:nvPr/>
        </p:nvSpPr>
        <p:spPr>
          <a:xfrm>
            <a:off x="33819" y="86048"/>
            <a:ext cx="1011713" cy="776765"/>
          </a:xfrm>
          <a:prstGeom prst="flowChartAlternateProcess">
            <a:avLst/>
          </a:prstGeom>
          <a:solidFill>
            <a:srgbClr val="99FF99">
              <a:alpha val="59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例題６</a:t>
            </a:r>
          </a:p>
        </p:txBody>
      </p:sp>
      <p:sp>
        <p:nvSpPr>
          <p:cNvPr id="3" name="フローチャート : 代替処理 126">
            <a:extLst>
              <a:ext uri="{FF2B5EF4-FFF2-40B4-BE49-F238E27FC236}">
                <a16:creationId xmlns:a16="http://schemas.microsoft.com/office/drawing/2014/main" id="{71B51449-E74A-FD19-C52E-29370A28A003}"/>
              </a:ext>
            </a:extLst>
          </p:cNvPr>
          <p:cNvSpPr/>
          <p:nvPr/>
        </p:nvSpPr>
        <p:spPr>
          <a:xfrm>
            <a:off x="33819" y="951701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F393063-1E23-2AEB-AEF6-20679EA9EA05}"/>
              </a:ext>
            </a:extLst>
          </p:cNvPr>
          <p:cNvSpPr/>
          <p:nvPr/>
        </p:nvSpPr>
        <p:spPr>
          <a:xfrm>
            <a:off x="247165" y="1772816"/>
            <a:ext cx="38844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　半円の半径を２にすると、</a:t>
            </a:r>
            <a:endParaRPr lang="en-US" altLang="ja-JP" sz="2400" dirty="0"/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B4F3F5A7-AC65-1AEF-0E8D-2617DDD7675B}"/>
              </a:ext>
            </a:extLst>
          </p:cNvPr>
          <p:cNvGrpSpPr/>
          <p:nvPr/>
        </p:nvGrpSpPr>
        <p:grpSpPr>
          <a:xfrm>
            <a:off x="7030022" y="3565634"/>
            <a:ext cx="1862455" cy="1405151"/>
            <a:chOff x="6012160" y="1688035"/>
            <a:chExt cx="2245082" cy="2514036"/>
          </a:xfrm>
        </p:grpSpPr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65433421-26C1-956E-37A2-F49076784EB3}"/>
                </a:ext>
              </a:extLst>
            </p:cNvPr>
            <p:cNvGrpSpPr/>
            <p:nvPr/>
          </p:nvGrpSpPr>
          <p:grpSpPr>
            <a:xfrm>
              <a:off x="6521216" y="1701243"/>
              <a:ext cx="1626956" cy="2500828"/>
              <a:chOff x="3640767" y="4660011"/>
              <a:chExt cx="1626956" cy="2500828"/>
            </a:xfrm>
          </p:grpSpPr>
          <p:grpSp>
            <p:nvGrpSpPr>
              <p:cNvPr id="16" name="グループ化 15">
                <a:extLst>
                  <a:ext uri="{FF2B5EF4-FFF2-40B4-BE49-F238E27FC236}">
                    <a16:creationId xmlns:a16="http://schemas.microsoft.com/office/drawing/2014/main" id="{A5C93C60-FDFE-B2B6-1C13-2E4BF9F03CAD}"/>
                  </a:ext>
                </a:extLst>
              </p:cNvPr>
              <p:cNvGrpSpPr/>
              <p:nvPr/>
            </p:nvGrpSpPr>
            <p:grpSpPr>
              <a:xfrm>
                <a:off x="3901172" y="4660011"/>
                <a:ext cx="1105854" cy="1785085"/>
                <a:chOff x="6447694" y="344675"/>
                <a:chExt cx="623135" cy="1785085"/>
              </a:xfrm>
              <a:solidFill>
                <a:srgbClr val="FFFF99">
                  <a:alpha val="53000"/>
                </a:srgbClr>
              </a:solidFill>
            </p:grpSpPr>
            <p:sp>
              <p:nvSpPr>
                <p:cNvPr id="25" name="直角三角形 24">
                  <a:extLst>
                    <a:ext uri="{FF2B5EF4-FFF2-40B4-BE49-F238E27FC236}">
                      <a16:creationId xmlns:a16="http://schemas.microsoft.com/office/drawing/2014/main" id="{C2CBF716-7D2D-F121-BDFA-7FF5F496BCE5}"/>
                    </a:ext>
                  </a:extLst>
                </p:cNvPr>
                <p:cNvSpPr/>
                <p:nvPr/>
              </p:nvSpPr>
              <p:spPr>
                <a:xfrm>
                  <a:off x="6447694" y="344675"/>
                  <a:ext cx="623135" cy="1785085"/>
                </a:xfrm>
                <a:prstGeom prst="rt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26" name="グループ化 25">
                  <a:extLst>
                    <a:ext uri="{FF2B5EF4-FFF2-40B4-BE49-F238E27FC236}">
                      <a16:creationId xmlns:a16="http://schemas.microsoft.com/office/drawing/2014/main" id="{9E0D9962-2EE0-E75F-AED5-5AB274C5B4FB}"/>
                    </a:ext>
                  </a:extLst>
                </p:cNvPr>
                <p:cNvGrpSpPr/>
                <p:nvPr/>
              </p:nvGrpSpPr>
              <p:grpSpPr>
                <a:xfrm>
                  <a:off x="6447704" y="1890677"/>
                  <a:ext cx="97821" cy="230064"/>
                  <a:chOff x="1591006" y="2802986"/>
                  <a:chExt cx="94532" cy="222329"/>
                </a:xfrm>
                <a:grpFill/>
              </p:grpSpPr>
              <p:cxnSp>
                <p:nvCxnSpPr>
                  <p:cNvPr id="27" name="直線コネクタ 26">
                    <a:extLst>
                      <a:ext uri="{FF2B5EF4-FFF2-40B4-BE49-F238E27FC236}">
                        <a16:creationId xmlns:a16="http://schemas.microsoft.com/office/drawing/2014/main" id="{E156B27D-5354-6B90-D73D-A1E81F6287B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591006" y="2802986"/>
                    <a:ext cx="94532" cy="0"/>
                  </a:xfrm>
                  <a:prstGeom prst="line">
                    <a:avLst/>
                  </a:prstGeom>
                  <a:grpFill/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直線コネクタ 27">
                    <a:extLst>
                      <a:ext uri="{FF2B5EF4-FFF2-40B4-BE49-F238E27FC236}">
                        <a16:creationId xmlns:a16="http://schemas.microsoft.com/office/drawing/2014/main" id="{04CE293E-784D-A2E1-B2A3-BE5336ACAB6C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685532" y="2802989"/>
                    <a:ext cx="0" cy="222326"/>
                  </a:xfrm>
                  <a:prstGeom prst="line">
                    <a:avLst/>
                  </a:prstGeom>
                  <a:grpFill/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17" name="円弧 16">
                <a:extLst>
                  <a:ext uri="{FF2B5EF4-FFF2-40B4-BE49-F238E27FC236}">
                    <a16:creationId xmlns:a16="http://schemas.microsoft.com/office/drawing/2014/main" id="{9816FFCC-6EDC-3B40-744B-A7C5EF148FFF}"/>
                  </a:ext>
                </a:extLst>
              </p:cNvPr>
              <p:cNvSpPr/>
              <p:nvPr/>
            </p:nvSpPr>
            <p:spPr bwMode="auto">
              <a:xfrm>
                <a:off x="4761359" y="6055145"/>
                <a:ext cx="506364" cy="790995"/>
              </a:xfrm>
              <a:prstGeom prst="arc">
                <a:avLst>
                  <a:gd name="adj1" fmla="val 10860793"/>
                  <a:gd name="adj2" fmla="val 13651457"/>
                </a:avLst>
              </a:prstGeom>
              <a:solidFill>
                <a:srgbClr val="14F8F8"/>
              </a:solidFill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18" name="Text Box 22">
                <a:extLst>
                  <a:ext uri="{FF2B5EF4-FFF2-40B4-BE49-F238E27FC236}">
                    <a16:creationId xmlns:a16="http://schemas.microsoft.com/office/drawing/2014/main" id="{0F2AA6FD-8DC3-1866-2CBE-B1E31CB653C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48377" y="5952323"/>
                <a:ext cx="880038" cy="731332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４５</a:t>
                </a:r>
                <a:r>
                  <a:rPr lang="en-US" altLang="ja-JP" dirty="0">
                    <a:latin typeface="+mn-ea"/>
                    <a:ea typeface="+mn-ea"/>
                  </a:rPr>
                  <a:t>°</a:t>
                </a:r>
                <a:endParaRPr lang="ja-JP" altLang="en-US" dirty="0">
                  <a:latin typeface="+mn-ea"/>
                  <a:ea typeface="+mn-ea"/>
                </a:endParaRPr>
              </a:p>
            </p:txBody>
          </p:sp>
          <p:sp>
            <p:nvSpPr>
              <p:cNvPr id="19" name="Text Box 22">
                <a:extLst>
                  <a:ext uri="{FF2B5EF4-FFF2-40B4-BE49-F238E27FC236}">
                    <a16:creationId xmlns:a16="http://schemas.microsoft.com/office/drawing/2014/main" id="{4A92285C-492A-C45A-A4F3-7DD877D91C4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48377" y="6334848"/>
                <a:ext cx="347206" cy="825991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１</a:t>
                </a:r>
              </a:p>
            </p:txBody>
          </p:sp>
          <p:sp>
            <p:nvSpPr>
              <p:cNvPr id="20" name="Text Box 22">
                <a:extLst>
                  <a:ext uri="{FF2B5EF4-FFF2-40B4-BE49-F238E27FC236}">
                    <a16:creationId xmlns:a16="http://schemas.microsoft.com/office/drawing/2014/main" id="{BF6B7E3F-321E-4DA2-9E48-E288F9A2BD0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41503" y="5175345"/>
                <a:ext cx="408708" cy="617712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２</a:t>
                </a:r>
              </a:p>
            </p:txBody>
          </p:sp>
          <p:grpSp>
            <p:nvGrpSpPr>
              <p:cNvPr id="21" name="グループ化 20">
                <a:extLst>
                  <a:ext uri="{FF2B5EF4-FFF2-40B4-BE49-F238E27FC236}">
                    <a16:creationId xmlns:a16="http://schemas.microsoft.com/office/drawing/2014/main" id="{184DB180-74B5-EF1C-952E-3ACDFBE91F57}"/>
                  </a:ext>
                </a:extLst>
              </p:cNvPr>
              <p:cNvGrpSpPr/>
              <p:nvPr/>
            </p:nvGrpSpPr>
            <p:grpSpPr>
              <a:xfrm>
                <a:off x="3640767" y="5225443"/>
                <a:ext cx="1154011" cy="904726"/>
                <a:chOff x="3333807" y="5049946"/>
                <a:chExt cx="1154011" cy="904726"/>
              </a:xfrm>
            </p:grpSpPr>
            <p:sp>
              <p:nvSpPr>
                <p:cNvPr id="22" name="フリーフォーム 35">
                  <a:extLst>
                    <a:ext uri="{FF2B5EF4-FFF2-40B4-BE49-F238E27FC236}">
                      <a16:creationId xmlns:a16="http://schemas.microsoft.com/office/drawing/2014/main" id="{0D419006-587B-F757-1A8D-EB36919AFD05}"/>
                    </a:ext>
                  </a:extLst>
                </p:cNvPr>
                <p:cNvSpPr/>
                <p:nvPr/>
              </p:nvSpPr>
              <p:spPr bwMode="auto">
                <a:xfrm>
                  <a:off x="4106925" y="5049946"/>
                  <a:ext cx="145710" cy="442756"/>
                </a:xfrm>
                <a:custGeom>
                  <a:avLst/>
                  <a:gdLst>
                    <a:gd name="connsiteX0" fmla="*/ 0 w 410547"/>
                    <a:gd name="connsiteY0" fmla="*/ 513183 h 709126"/>
                    <a:gd name="connsiteX1" fmla="*/ 93306 w 410547"/>
                    <a:gd name="connsiteY1" fmla="*/ 410546 h 709126"/>
                    <a:gd name="connsiteX2" fmla="*/ 195943 w 410547"/>
                    <a:gd name="connsiteY2" fmla="*/ 709126 h 709126"/>
                    <a:gd name="connsiteX3" fmla="*/ 410547 w 410547"/>
                    <a:gd name="connsiteY3" fmla="*/ 0 h 7091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10547" h="709126">
                      <a:moveTo>
                        <a:pt x="0" y="513183"/>
                      </a:moveTo>
                      <a:lnTo>
                        <a:pt x="93306" y="410546"/>
                      </a:lnTo>
                      <a:lnTo>
                        <a:pt x="195943" y="709126"/>
                      </a:lnTo>
                      <a:lnTo>
                        <a:pt x="410547" y="0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 dirty="0"/>
                </a:p>
              </p:txBody>
            </p:sp>
            <p:cxnSp>
              <p:nvCxnSpPr>
                <p:cNvPr id="23" name="直線コネクタ 22">
                  <a:extLst>
                    <a:ext uri="{FF2B5EF4-FFF2-40B4-BE49-F238E27FC236}">
                      <a16:creationId xmlns:a16="http://schemas.microsoft.com/office/drawing/2014/main" id="{CDDA2BAB-01E7-DD2B-01EE-FD11155A025F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234712" y="5065848"/>
                  <a:ext cx="253106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4" name="Text Box 22">
                  <a:extLst>
                    <a:ext uri="{FF2B5EF4-FFF2-40B4-BE49-F238E27FC236}">
                      <a16:creationId xmlns:a16="http://schemas.microsoft.com/office/drawing/2014/main" id="{600BB1B2-73C4-CAEC-E04A-33C6B662E64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333807" y="5128681"/>
                  <a:ext cx="296738" cy="8259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22860" rIns="0" bIns="0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ja-JP" altLang="en-US" dirty="0">
                      <a:latin typeface="+mn-ea"/>
                      <a:ea typeface="+mn-ea"/>
                    </a:rPr>
                    <a:t>１</a:t>
                  </a:r>
                </a:p>
              </p:txBody>
            </p:sp>
          </p:grpSp>
        </p:grpSp>
        <p:sp>
          <p:nvSpPr>
            <p:cNvPr id="15" name="雲形吹き出し 5">
              <a:extLst>
                <a:ext uri="{FF2B5EF4-FFF2-40B4-BE49-F238E27FC236}">
                  <a16:creationId xmlns:a16="http://schemas.microsoft.com/office/drawing/2014/main" id="{D6D1D100-2FAD-A14B-8EB8-72E0E05AB4F6}"/>
                </a:ext>
              </a:extLst>
            </p:cNvPr>
            <p:cNvSpPr/>
            <p:nvPr/>
          </p:nvSpPr>
          <p:spPr>
            <a:xfrm>
              <a:off x="6012160" y="1688035"/>
              <a:ext cx="2245082" cy="2461045"/>
            </a:xfrm>
            <a:prstGeom prst="cloudCallout">
              <a:avLst>
                <a:gd name="adj1" fmla="val 56488"/>
                <a:gd name="adj2" fmla="val -55095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EB11AF2A-6364-1383-9D30-692F82B05482}"/>
              </a:ext>
            </a:extLst>
          </p:cNvPr>
          <p:cNvGrpSpPr/>
          <p:nvPr/>
        </p:nvGrpSpPr>
        <p:grpSpPr>
          <a:xfrm>
            <a:off x="4575579" y="4177964"/>
            <a:ext cx="4092140" cy="3613317"/>
            <a:chOff x="3076174" y="982146"/>
            <a:chExt cx="6059594" cy="5350557"/>
          </a:xfrm>
        </p:grpSpPr>
        <p:cxnSp>
          <p:nvCxnSpPr>
            <p:cNvPr id="30" name="直線矢印コネクタ 29">
              <a:extLst>
                <a:ext uri="{FF2B5EF4-FFF2-40B4-BE49-F238E27FC236}">
                  <a16:creationId xmlns:a16="http://schemas.microsoft.com/office/drawing/2014/main" id="{E2EBC7B0-C954-E77E-9646-39837AB96730}"/>
                </a:ext>
              </a:extLst>
            </p:cNvPr>
            <p:cNvCxnSpPr/>
            <p:nvPr/>
          </p:nvCxnSpPr>
          <p:spPr>
            <a:xfrm>
              <a:off x="3191006" y="4136723"/>
              <a:ext cx="570147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直線矢印コネクタ 30">
              <a:extLst>
                <a:ext uri="{FF2B5EF4-FFF2-40B4-BE49-F238E27FC236}">
                  <a16:creationId xmlns:a16="http://schemas.microsoft.com/office/drawing/2014/main" id="{3CD88B74-4B13-3E08-9206-4DA26E6F22AB}"/>
                </a:ext>
              </a:extLst>
            </p:cNvPr>
            <p:cNvCxnSpPr/>
            <p:nvPr/>
          </p:nvCxnSpPr>
          <p:spPr>
            <a:xfrm flipV="1">
              <a:off x="5999803" y="1280001"/>
              <a:ext cx="0" cy="358662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パイ 46">
              <a:extLst>
                <a:ext uri="{FF2B5EF4-FFF2-40B4-BE49-F238E27FC236}">
                  <a16:creationId xmlns:a16="http://schemas.microsoft.com/office/drawing/2014/main" id="{6CBECF78-5EA0-4D59-B8A2-758488C1211E}"/>
                </a:ext>
              </a:extLst>
            </p:cNvPr>
            <p:cNvSpPr/>
            <p:nvPr/>
          </p:nvSpPr>
          <p:spPr>
            <a:xfrm>
              <a:off x="3829382" y="1973660"/>
              <a:ext cx="4352305" cy="4359043"/>
            </a:xfrm>
            <a:prstGeom prst="pie">
              <a:avLst>
                <a:gd name="adj1" fmla="val 10794375"/>
                <a:gd name="adj2" fmla="val 215960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33" name="正方形/長方形 32">
              <a:extLst>
                <a:ext uri="{FF2B5EF4-FFF2-40B4-BE49-F238E27FC236}">
                  <a16:creationId xmlns:a16="http://schemas.microsoft.com/office/drawing/2014/main" id="{031E458A-DF5E-874A-7D53-4911A1269963}"/>
                </a:ext>
              </a:extLst>
            </p:cNvPr>
            <p:cNvSpPr/>
            <p:nvPr/>
          </p:nvSpPr>
          <p:spPr>
            <a:xfrm>
              <a:off x="8591605" y="3989467"/>
              <a:ext cx="544163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</a:p>
          </p:txBody>
        </p:sp>
        <p:sp>
          <p:nvSpPr>
            <p:cNvPr id="40" name="正方形/長方形 39">
              <a:extLst>
                <a:ext uri="{FF2B5EF4-FFF2-40B4-BE49-F238E27FC236}">
                  <a16:creationId xmlns:a16="http://schemas.microsoft.com/office/drawing/2014/main" id="{E17CD31A-443A-2581-F7C1-72D8029CEFE2}"/>
                </a:ext>
              </a:extLst>
            </p:cNvPr>
            <p:cNvSpPr/>
            <p:nvPr/>
          </p:nvSpPr>
          <p:spPr>
            <a:xfrm>
              <a:off x="5207708" y="982146"/>
              <a:ext cx="554338" cy="6836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</a:p>
          </p:txBody>
        </p:sp>
        <p:sp>
          <p:nvSpPr>
            <p:cNvPr id="41" name="正方形/長方形 40">
              <a:extLst>
                <a:ext uri="{FF2B5EF4-FFF2-40B4-BE49-F238E27FC236}">
                  <a16:creationId xmlns:a16="http://schemas.microsoft.com/office/drawing/2014/main" id="{1618F3C4-3DF3-6A26-48EB-7381DFF2CD24}"/>
                </a:ext>
              </a:extLst>
            </p:cNvPr>
            <p:cNvSpPr/>
            <p:nvPr/>
          </p:nvSpPr>
          <p:spPr>
            <a:xfrm>
              <a:off x="7962211" y="4064359"/>
              <a:ext cx="640414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２</a:t>
              </a:r>
            </a:p>
          </p:txBody>
        </p:sp>
        <p:sp>
          <p:nvSpPr>
            <p:cNvPr id="42" name="正方形/長方形 41">
              <a:extLst>
                <a:ext uri="{FF2B5EF4-FFF2-40B4-BE49-F238E27FC236}">
                  <a16:creationId xmlns:a16="http://schemas.microsoft.com/office/drawing/2014/main" id="{C0C0CE99-21ED-43FF-CEE8-D99E34FBE1FF}"/>
                </a:ext>
              </a:extLst>
            </p:cNvPr>
            <p:cNvSpPr/>
            <p:nvPr/>
          </p:nvSpPr>
          <p:spPr>
            <a:xfrm>
              <a:off x="3076174" y="4061649"/>
              <a:ext cx="1009868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－２</a:t>
              </a:r>
            </a:p>
          </p:txBody>
        </p:sp>
        <p:sp>
          <p:nvSpPr>
            <p:cNvPr id="43" name="正方形/長方形 42">
              <a:extLst>
                <a:ext uri="{FF2B5EF4-FFF2-40B4-BE49-F238E27FC236}">
                  <a16:creationId xmlns:a16="http://schemas.microsoft.com/office/drawing/2014/main" id="{AC12FC8E-715F-1ECE-D49A-43294EFA7E0D}"/>
                </a:ext>
              </a:extLst>
            </p:cNvPr>
            <p:cNvSpPr/>
            <p:nvPr/>
          </p:nvSpPr>
          <p:spPr>
            <a:xfrm>
              <a:off x="5747288" y="1542243"/>
              <a:ext cx="620755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２</a:t>
              </a:r>
            </a:p>
          </p:txBody>
        </p:sp>
        <p:sp>
          <p:nvSpPr>
            <p:cNvPr id="57" name="正方形/長方形 56">
              <a:extLst>
                <a:ext uri="{FF2B5EF4-FFF2-40B4-BE49-F238E27FC236}">
                  <a16:creationId xmlns:a16="http://schemas.microsoft.com/office/drawing/2014/main" id="{C225F45D-621E-94CD-73A6-A13068BA68E2}"/>
                </a:ext>
              </a:extLst>
            </p:cNvPr>
            <p:cNvSpPr/>
            <p:nvPr/>
          </p:nvSpPr>
          <p:spPr>
            <a:xfrm>
              <a:off x="8136965" y="3697078"/>
              <a:ext cx="572289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+mn-ea"/>
                </a:rPr>
                <a:t>Ａ</a:t>
              </a:r>
            </a:p>
          </p:txBody>
        </p:sp>
        <p:sp>
          <p:nvSpPr>
            <p:cNvPr id="62" name="正方形/長方形 61">
              <a:extLst>
                <a:ext uri="{FF2B5EF4-FFF2-40B4-BE49-F238E27FC236}">
                  <a16:creationId xmlns:a16="http://schemas.microsoft.com/office/drawing/2014/main" id="{3C6B6622-06AA-16D5-E7F5-BC7C0977A00F}"/>
                </a:ext>
              </a:extLst>
            </p:cNvPr>
            <p:cNvSpPr/>
            <p:nvPr/>
          </p:nvSpPr>
          <p:spPr>
            <a:xfrm>
              <a:off x="5615166" y="4000795"/>
              <a:ext cx="476033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/>
                <a:t>O</a:t>
              </a:r>
              <a:endParaRPr lang="ja-JP" altLang="en-US" sz="2000" dirty="0"/>
            </a:p>
          </p:txBody>
        </p:sp>
      </p:grpSp>
      <p:sp>
        <p:nvSpPr>
          <p:cNvPr id="63" name="円弧 62">
            <a:extLst>
              <a:ext uri="{FF2B5EF4-FFF2-40B4-BE49-F238E27FC236}">
                <a16:creationId xmlns:a16="http://schemas.microsoft.com/office/drawing/2014/main" id="{FF7A35B0-05D0-DA16-D2C1-1F8EB2CC9A85}"/>
              </a:ext>
            </a:extLst>
          </p:cNvPr>
          <p:cNvSpPr/>
          <p:nvPr/>
        </p:nvSpPr>
        <p:spPr>
          <a:xfrm>
            <a:off x="6182950" y="5955130"/>
            <a:ext cx="730370" cy="714230"/>
          </a:xfrm>
          <a:prstGeom prst="arc">
            <a:avLst>
              <a:gd name="adj1" fmla="val 16198142"/>
              <a:gd name="adj2" fmla="val 21592303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64" name="円弧 63">
            <a:extLst>
              <a:ext uri="{FF2B5EF4-FFF2-40B4-BE49-F238E27FC236}">
                <a16:creationId xmlns:a16="http://schemas.microsoft.com/office/drawing/2014/main" id="{7DCB51D7-32FE-7910-EB40-C5A6CACEBF3A}"/>
              </a:ext>
            </a:extLst>
          </p:cNvPr>
          <p:cNvSpPr/>
          <p:nvPr/>
        </p:nvSpPr>
        <p:spPr>
          <a:xfrm>
            <a:off x="6185296" y="5949280"/>
            <a:ext cx="730370" cy="719289"/>
          </a:xfrm>
          <a:prstGeom prst="arc">
            <a:avLst>
              <a:gd name="adj1" fmla="val 13543082"/>
              <a:gd name="adj2" fmla="val 16235059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3" name="正方形/長方形 72">
            <a:extLst>
              <a:ext uri="{FF2B5EF4-FFF2-40B4-BE49-F238E27FC236}">
                <a16:creationId xmlns:a16="http://schemas.microsoft.com/office/drawing/2014/main" id="{2B5B93D9-65E5-A5ED-DD17-14E5A6746471}"/>
              </a:ext>
            </a:extLst>
          </p:cNvPr>
          <p:cNvSpPr/>
          <p:nvPr/>
        </p:nvSpPr>
        <p:spPr>
          <a:xfrm>
            <a:off x="4716844" y="4869160"/>
            <a:ext cx="13673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n-ea"/>
              </a:rPr>
              <a:t>Ｐ</a:t>
            </a:r>
            <a:r>
              <a:rPr lang="ja-JP" altLang="en-US" sz="2400" dirty="0"/>
              <a:t>（</a:t>
            </a:r>
            <a:r>
              <a:rPr lang="ja-JP" altLang="en-US" sz="20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400" dirty="0"/>
              <a:t>,</a:t>
            </a:r>
            <a:r>
              <a:rPr lang="ja-JP" altLang="en-US" sz="20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400" dirty="0"/>
              <a:t>）</a:t>
            </a:r>
          </a:p>
        </p:txBody>
      </p:sp>
      <p:grpSp>
        <p:nvGrpSpPr>
          <p:cNvPr id="74" name="グループ化 73">
            <a:extLst>
              <a:ext uri="{FF2B5EF4-FFF2-40B4-BE49-F238E27FC236}">
                <a16:creationId xmlns:a16="http://schemas.microsoft.com/office/drawing/2014/main" id="{00D21EEC-23BE-21DA-36F8-44184DC45BEF}"/>
              </a:ext>
            </a:extLst>
          </p:cNvPr>
          <p:cNvGrpSpPr/>
          <p:nvPr/>
        </p:nvGrpSpPr>
        <p:grpSpPr>
          <a:xfrm flipH="1">
            <a:off x="5501195" y="5282214"/>
            <a:ext cx="1032500" cy="1041327"/>
            <a:chOff x="6003572" y="2204864"/>
            <a:chExt cx="933646" cy="1942989"/>
          </a:xfrm>
        </p:grpSpPr>
        <p:cxnSp>
          <p:nvCxnSpPr>
            <p:cNvPr id="77" name="直線コネクタ 76">
              <a:extLst>
                <a:ext uri="{FF2B5EF4-FFF2-40B4-BE49-F238E27FC236}">
                  <a16:creationId xmlns:a16="http://schemas.microsoft.com/office/drawing/2014/main" id="{BB15F40D-3C35-96E9-C6BB-6225D9B9E42C}"/>
                </a:ext>
              </a:extLst>
            </p:cNvPr>
            <p:cNvCxnSpPr/>
            <p:nvPr/>
          </p:nvCxnSpPr>
          <p:spPr>
            <a:xfrm>
              <a:off x="6937218" y="2204864"/>
              <a:ext cx="0" cy="1942989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コネクタ 77">
              <a:extLst>
                <a:ext uri="{FF2B5EF4-FFF2-40B4-BE49-F238E27FC236}">
                  <a16:creationId xmlns:a16="http://schemas.microsoft.com/office/drawing/2014/main" id="{F884C43A-2767-EF12-C698-4010E5A63A89}"/>
                </a:ext>
              </a:extLst>
            </p:cNvPr>
            <p:cNvCxnSpPr/>
            <p:nvPr/>
          </p:nvCxnSpPr>
          <p:spPr>
            <a:xfrm>
              <a:off x="6003572" y="2204872"/>
              <a:ext cx="930727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EAA9D8C9-FAA4-7750-C63E-355568D89652}"/>
              </a:ext>
            </a:extLst>
          </p:cNvPr>
          <p:cNvSpPr/>
          <p:nvPr/>
        </p:nvSpPr>
        <p:spPr>
          <a:xfrm>
            <a:off x="6660232" y="5794899"/>
            <a:ext cx="9795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１３５</a:t>
            </a:r>
            <a:r>
              <a:rPr lang="en-US" altLang="ja-JP" sz="2000" dirty="0"/>
              <a:t>°</a:t>
            </a:r>
            <a:endParaRPr lang="ja-JP" altLang="en-US" sz="2000" dirty="0"/>
          </a:p>
        </p:txBody>
      </p:sp>
      <p:grpSp>
        <p:nvGrpSpPr>
          <p:cNvPr id="88" name="Group 26">
            <a:extLst>
              <a:ext uri="{FF2B5EF4-FFF2-40B4-BE49-F238E27FC236}">
                <a16:creationId xmlns:a16="http://schemas.microsoft.com/office/drawing/2014/main" id="{9BBD81BA-7705-1DE5-C057-F894C05B09C7}"/>
              </a:ext>
            </a:extLst>
          </p:cNvPr>
          <p:cNvGrpSpPr>
            <a:grpSpLocks/>
          </p:cNvGrpSpPr>
          <p:nvPr/>
        </p:nvGrpSpPr>
        <p:grpSpPr bwMode="auto">
          <a:xfrm>
            <a:off x="5085144" y="6310386"/>
            <a:ext cx="2928963" cy="64202"/>
            <a:chOff x="567" y="527"/>
            <a:chExt cx="4263" cy="0"/>
          </a:xfrm>
        </p:grpSpPr>
        <p:sp>
          <p:nvSpPr>
            <p:cNvPr id="101" name="Line 27">
              <a:extLst>
                <a:ext uri="{FF2B5EF4-FFF2-40B4-BE49-F238E27FC236}">
                  <a16:creationId xmlns:a16="http://schemas.microsoft.com/office/drawing/2014/main" id="{1E346E8E-8F38-89F8-AA4C-9E89708610B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99" y="527"/>
              <a:ext cx="2131" cy="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6" name="Line 28">
              <a:extLst>
                <a:ext uri="{FF2B5EF4-FFF2-40B4-BE49-F238E27FC236}">
                  <a16:creationId xmlns:a16="http://schemas.microsoft.com/office/drawing/2014/main" id="{E8DC07DE-7172-3A01-15B7-EA58BDE73D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7" y="527"/>
              <a:ext cx="2131" cy="0"/>
            </a:xfrm>
            <a:prstGeom prst="line">
              <a:avLst/>
            </a:prstGeom>
            <a:noFill/>
            <a:ln w="25400">
              <a:solidFill>
                <a:schemeClr val="bg1">
                  <a:alpha val="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09" name="グループ化 108">
            <a:extLst>
              <a:ext uri="{FF2B5EF4-FFF2-40B4-BE49-F238E27FC236}">
                <a16:creationId xmlns:a16="http://schemas.microsoft.com/office/drawing/2014/main" id="{4B8F2671-9B65-25ED-4062-779EF241C753}"/>
              </a:ext>
            </a:extLst>
          </p:cNvPr>
          <p:cNvGrpSpPr/>
          <p:nvPr/>
        </p:nvGrpSpPr>
        <p:grpSpPr>
          <a:xfrm>
            <a:off x="5944481" y="5485206"/>
            <a:ext cx="444465" cy="484802"/>
            <a:chOff x="3222376" y="5520467"/>
            <a:chExt cx="444465" cy="484802"/>
          </a:xfrm>
        </p:grpSpPr>
        <p:sp>
          <p:nvSpPr>
            <p:cNvPr id="114" name="フリーフォーム 79">
              <a:extLst>
                <a:ext uri="{FF2B5EF4-FFF2-40B4-BE49-F238E27FC236}">
                  <a16:creationId xmlns:a16="http://schemas.microsoft.com/office/drawing/2014/main" id="{BBF2C629-DAC6-9CFA-3CAF-A9215CF1BF95}"/>
                </a:ext>
              </a:extLst>
            </p:cNvPr>
            <p:cNvSpPr/>
            <p:nvPr/>
          </p:nvSpPr>
          <p:spPr bwMode="auto">
            <a:xfrm>
              <a:off x="3222376" y="5574914"/>
              <a:ext cx="104405" cy="235808"/>
            </a:xfrm>
            <a:custGeom>
              <a:avLst/>
              <a:gdLst>
                <a:gd name="connsiteX0" fmla="*/ 0 w 410547"/>
                <a:gd name="connsiteY0" fmla="*/ 513183 h 709126"/>
                <a:gd name="connsiteX1" fmla="*/ 93306 w 410547"/>
                <a:gd name="connsiteY1" fmla="*/ 410546 h 709126"/>
                <a:gd name="connsiteX2" fmla="*/ 195943 w 410547"/>
                <a:gd name="connsiteY2" fmla="*/ 709126 h 709126"/>
                <a:gd name="connsiteX3" fmla="*/ 410547 w 410547"/>
                <a:gd name="connsiteY3" fmla="*/ 0 h 70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547" h="709126">
                  <a:moveTo>
                    <a:pt x="0" y="513183"/>
                  </a:moveTo>
                  <a:lnTo>
                    <a:pt x="93306" y="410546"/>
                  </a:lnTo>
                  <a:lnTo>
                    <a:pt x="195943" y="709126"/>
                  </a:lnTo>
                  <a:lnTo>
                    <a:pt x="410547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000"/>
            </a:p>
          </p:txBody>
        </p:sp>
        <p:cxnSp>
          <p:nvCxnSpPr>
            <p:cNvPr id="116" name="直線コネクタ 115">
              <a:extLst>
                <a:ext uri="{FF2B5EF4-FFF2-40B4-BE49-F238E27FC236}">
                  <a16:creationId xmlns:a16="http://schemas.microsoft.com/office/drawing/2014/main" id="{32D6B759-BBDE-C692-9FB4-67DF1163ECF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314482" y="5580564"/>
              <a:ext cx="20832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7" name="Text Box 22">
              <a:extLst>
                <a:ext uri="{FF2B5EF4-FFF2-40B4-BE49-F238E27FC236}">
                  <a16:creationId xmlns:a16="http://schemas.microsoft.com/office/drawing/2014/main" id="{76F670D7-6A22-1719-DDFA-5C3665CC4B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6801" y="5520467"/>
              <a:ext cx="360040" cy="48480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000" dirty="0">
                  <a:latin typeface="+mn-ea"/>
                  <a:ea typeface="+mn-ea"/>
                </a:rPr>
                <a:t>２</a:t>
              </a:r>
            </a:p>
          </p:txBody>
        </p:sp>
      </p:grp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93D1FBC8-1C16-4D86-7D52-A94C3895CE0B}"/>
              </a:ext>
            </a:extLst>
          </p:cNvPr>
          <p:cNvSpPr/>
          <p:nvPr/>
        </p:nvSpPr>
        <p:spPr>
          <a:xfrm>
            <a:off x="5220072" y="6256564"/>
            <a:ext cx="10877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－１</a:t>
            </a:r>
          </a:p>
        </p:txBody>
      </p:sp>
      <p:sp>
        <p:nvSpPr>
          <p:cNvPr id="119" name="正方形/長方形 118">
            <a:extLst>
              <a:ext uri="{FF2B5EF4-FFF2-40B4-BE49-F238E27FC236}">
                <a16:creationId xmlns:a16="http://schemas.microsoft.com/office/drawing/2014/main" id="{9EC12022-5B45-7B79-CB4A-73ACC448B9A8}"/>
              </a:ext>
            </a:extLst>
          </p:cNvPr>
          <p:cNvSpPr/>
          <p:nvPr/>
        </p:nvSpPr>
        <p:spPr>
          <a:xfrm>
            <a:off x="49605" y="4281984"/>
            <a:ext cx="7300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（２）</a:t>
            </a:r>
            <a:endParaRPr lang="en-US" altLang="ja-JP" sz="2400" dirty="0"/>
          </a:p>
        </p:txBody>
      </p:sp>
      <p:sp>
        <p:nvSpPr>
          <p:cNvPr id="125" name="正方形/長方形 124">
            <a:extLst>
              <a:ext uri="{FF2B5EF4-FFF2-40B4-BE49-F238E27FC236}">
                <a16:creationId xmlns:a16="http://schemas.microsoft.com/office/drawing/2014/main" id="{66242D3F-84C0-4210-409E-809E5DBF0010}"/>
              </a:ext>
            </a:extLst>
          </p:cNvPr>
          <p:cNvSpPr/>
          <p:nvPr/>
        </p:nvSpPr>
        <p:spPr>
          <a:xfrm>
            <a:off x="397742" y="5198040"/>
            <a:ext cx="19595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点Ｐの座標は</a:t>
            </a:r>
            <a:endParaRPr lang="en-US" altLang="ja-JP" sz="2400" dirty="0"/>
          </a:p>
        </p:txBody>
      </p:sp>
      <p:grpSp>
        <p:nvGrpSpPr>
          <p:cNvPr id="126" name="グループ化 125">
            <a:extLst>
              <a:ext uri="{FF2B5EF4-FFF2-40B4-BE49-F238E27FC236}">
                <a16:creationId xmlns:a16="http://schemas.microsoft.com/office/drawing/2014/main" id="{219C4E0B-521C-EB79-84D0-DDD1925C89CA}"/>
              </a:ext>
            </a:extLst>
          </p:cNvPr>
          <p:cNvGrpSpPr/>
          <p:nvPr/>
        </p:nvGrpSpPr>
        <p:grpSpPr>
          <a:xfrm>
            <a:off x="2219564" y="5191725"/>
            <a:ext cx="1653507" cy="492652"/>
            <a:chOff x="1046285" y="3656428"/>
            <a:chExt cx="1769694" cy="492652"/>
          </a:xfrm>
        </p:grpSpPr>
        <p:sp>
          <p:nvSpPr>
            <p:cNvPr id="127" name="正方形/長方形 126">
              <a:extLst>
                <a:ext uri="{FF2B5EF4-FFF2-40B4-BE49-F238E27FC236}">
                  <a16:creationId xmlns:a16="http://schemas.microsoft.com/office/drawing/2014/main" id="{1647D056-6D90-E844-B4E0-DB9E34351013}"/>
                </a:ext>
              </a:extLst>
            </p:cNvPr>
            <p:cNvSpPr/>
            <p:nvPr/>
          </p:nvSpPr>
          <p:spPr>
            <a:xfrm>
              <a:off x="1046285" y="3656428"/>
              <a:ext cx="176969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（－１，　　）</a:t>
              </a:r>
              <a:endParaRPr lang="en-US" altLang="ja-JP" sz="2400" dirty="0"/>
            </a:p>
          </p:txBody>
        </p:sp>
        <p:sp>
          <p:nvSpPr>
            <p:cNvPr id="128" name="Text Box 22">
              <a:extLst>
                <a:ext uri="{FF2B5EF4-FFF2-40B4-BE49-F238E27FC236}">
                  <a16:creationId xmlns:a16="http://schemas.microsoft.com/office/drawing/2014/main" id="{F1712C7E-E8A6-4CC9-2495-0E31D693D0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9712" y="3664278"/>
              <a:ext cx="360040" cy="48480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400" dirty="0">
                  <a:latin typeface="+mn-ea"/>
                  <a:ea typeface="+mn-ea"/>
                </a:rPr>
                <a:t>１</a:t>
              </a:r>
            </a:p>
          </p:txBody>
        </p:sp>
      </p:grpSp>
      <p:grpSp>
        <p:nvGrpSpPr>
          <p:cNvPr id="129" name="グループ化 128">
            <a:extLst>
              <a:ext uri="{FF2B5EF4-FFF2-40B4-BE49-F238E27FC236}">
                <a16:creationId xmlns:a16="http://schemas.microsoft.com/office/drawing/2014/main" id="{7A5EE0FD-1879-9521-9412-EB9F5397F93C}"/>
              </a:ext>
            </a:extLst>
          </p:cNvPr>
          <p:cNvGrpSpPr/>
          <p:nvPr/>
        </p:nvGrpSpPr>
        <p:grpSpPr>
          <a:xfrm>
            <a:off x="5508105" y="5279255"/>
            <a:ext cx="1411762" cy="1391257"/>
            <a:chOff x="1189219" y="4663982"/>
            <a:chExt cx="2210127" cy="2178026"/>
          </a:xfrm>
        </p:grpSpPr>
        <p:grpSp>
          <p:nvGrpSpPr>
            <p:cNvPr id="133" name="グループ化 132">
              <a:extLst>
                <a:ext uri="{FF2B5EF4-FFF2-40B4-BE49-F238E27FC236}">
                  <a16:creationId xmlns:a16="http://schemas.microsoft.com/office/drawing/2014/main" id="{41F81F7F-FECF-79EA-D7B7-081336100B3D}"/>
                </a:ext>
              </a:extLst>
            </p:cNvPr>
            <p:cNvGrpSpPr/>
            <p:nvPr/>
          </p:nvGrpSpPr>
          <p:grpSpPr>
            <a:xfrm>
              <a:off x="1189219" y="4663982"/>
              <a:ext cx="1621525" cy="1861475"/>
              <a:chOff x="1173409" y="4666965"/>
              <a:chExt cx="1621525" cy="1861475"/>
            </a:xfrm>
          </p:grpSpPr>
          <p:sp>
            <p:nvSpPr>
              <p:cNvPr id="135" name="直角三角形 134">
                <a:extLst>
                  <a:ext uri="{FF2B5EF4-FFF2-40B4-BE49-F238E27FC236}">
                    <a16:creationId xmlns:a16="http://schemas.microsoft.com/office/drawing/2014/main" id="{67C62568-7369-EF11-395D-990A878746A8}"/>
                  </a:ext>
                </a:extLst>
              </p:cNvPr>
              <p:cNvSpPr/>
              <p:nvPr/>
            </p:nvSpPr>
            <p:spPr>
              <a:xfrm>
                <a:off x="1173409" y="4666965"/>
                <a:ext cx="1621525" cy="1605621"/>
              </a:xfrm>
              <a:prstGeom prst="rtTriangle">
                <a:avLst/>
              </a:prstGeom>
              <a:solidFill>
                <a:srgbClr val="FFC000">
                  <a:alpha val="3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36" name="グループ化 135">
                <a:extLst>
                  <a:ext uri="{FF2B5EF4-FFF2-40B4-BE49-F238E27FC236}">
                    <a16:creationId xmlns:a16="http://schemas.microsoft.com/office/drawing/2014/main" id="{253C172D-CFA1-AFE9-90FC-A9873BB1596D}"/>
                  </a:ext>
                </a:extLst>
              </p:cNvPr>
              <p:cNvGrpSpPr/>
              <p:nvPr/>
            </p:nvGrpSpPr>
            <p:grpSpPr>
              <a:xfrm flipH="1">
                <a:off x="1177948" y="6163991"/>
                <a:ext cx="121856" cy="91196"/>
                <a:chOff x="8922802" y="3798059"/>
                <a:chExt cx="132236" cy="230061"/>
              </a:xfrm>
            </p:grpSpPr>
            <p:cxnSp>
              <p:nvCxnSpPr>
                <p:cNvPr id="138" name="直線コネクタ 137">
                  <a:extLst>
                    <a:ext uri="{FF2B5EF4-FFF2-40B4-BE49-F238E27FC236}">
                      <a16:creationId xmlns:a16="http://schemas.microsoft.com/office/drawing/2014/main" id="{88EAF582-0D13-AAD0-4B8E-B2AFFA3F3E30}"/>
                    </a:ext>
                  </a:extLst>
                </p:cNvPr>
                <p:cNvCxnSpPr/>
                <p:nvPr/>
              </p:nvCxnSpPr>
              <p:spPr>
                <a:xfrm>
                  <a:off x="8922802" y="3798880"/>
                  <a:ext cx="132236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9" name="直線コネクタ 138">
                  <a:extLst>
                    <a:ext uri="{FF2B5EF4-FFF2-40B4-BE49-F238E27FC236}">
                      <a16:creationId xmlns:a16="http://schemas.microsoft.com/office/drawing/2014/main" id="{7523EA24-CE0E-342E-A894-B44F0FFE0D92}"/>
                    </a:ext>
                  </a:extLst>
                </p:cNvPr>
                <p:cNvCxnSpPr/>
                <p:nvPr/>
              </p:nvCxnSpPr>
              <p:spPr>
                <a:xfrm flipV="1">
                  <a:off x="8932660" y="3798059"/>
                  <a:ext cx="0" cy="2300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7" name="Text Box 22">
                <a:extLst>
                  <a:ext uri="{FF2B5EF4-FFF2-40B4-BE49-F238E27FC236}">
                    <a16:creationId xmlns:a16="http://schemas.microsoft.com/office/drawing/2014/main" id="{5EAE70A8-22BD-6A8A-58D2-D03524DC28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4821" y="5698214"/>
                <a:ext cx="1143401" cy="830226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sz="2000" dirty="0">
                    <a:latin typeface="+mn-ea"/>
                    <a:ea typeface="+mn-ea"/>
                  </a:rPr>
                  <a:t>４５</a:t>
                </a:r>
                <a:r>
                  <a:rPr lang="en-US" altLang="ja-JP" sz="2000" dirty="0">
                    <a:latin typeface="+mn-ea"/>
                    <a:ea typeface="+mn-ea"/>
                  </a:rPr>
                  <a:t>°</a:t>
                </a:r>
                <a:endParaRPr lang="ja-JP" altLang="en-US" sz="2000" dirty="0">
                  <a:latin typeface="+mn-ea"/>
                  <a:ea typeface="+mn-ea"/>
                </a:endParaRPr>
              </a:p>
            </p:txBody>
          </p:sp>
        </p:grpSp>
        <p:sp>
          <p:nvSpPr>
            <p:cNvPr id="134" name="円弧 133">
              <a:extLst>
                <a:ext uri="{FF2B5EF4-FFF2-40B4-BE49-F238E27FC236}">
                  <a16:creationId xmlns:a16="http://schemas.microsoft.com/office/drawing/2014/main" id="{4474AC53-E107-19B5-D5DC-693CA58B22F9}"/>
                </a:ext>
              </a:extLst>
            </p:cNvPr>
            <p:cNvSpPr/>
            <p:nvPr/>
          </p:nvSpPr>
          <p:spPr>
            <a:xfrm>
              <a:off x="2243848" y="5710769"/>
              <a:ext cx="1155498" cy="1131239"/>
            </a:xfrm>
            <a:prstGeom prst="arc">
              <a:avLst>
                <a:gd name="adj1" fmla="val 10798176"/>
                <a:gd name="adj2" fmla="val 13529098"/>
              </a:avLst>
            </a:prstGeom>
            <a:solidFill>
              <a:srgbClr val="14F8F8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sp>
        <p:nvSpPr>
          <p:cNvPr id="142" name="正方形/長方形 141">
            <a:extLst>
              <a:ext uri="{FF2B5EF4-FFF2-40B4-BE49-F238E27FC236}">
                <a16:creationId xmlns:a16="http://schemas.microsoft.com/office/drawing/2014/main" id="{7771F3B6-A172-7E3D-DE9A-BD0F97957A74}"/>
              </a:ext>
            </a:extLst>
          </p:cNvPr>
          <p:cNvSpPr/>
          <p:nvPr/>
        </p:nvSpPr>
        <p:spPr>
          <a:xfrm>
            <a:off x="384779" y="5786190"/>
            <a:ext cx="19595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よって、</a:t>
            </a:r>
            <a:endParaRPr lang="en-US" altLang="ja-JP" sz="2400" dirty="0"/>
          </a:p>
        </p:txBody>
      </p:sp>
      <p:sp>
        <p:nvSpPr>
          <p:cNvPr id="143" name="正方形/長方形 142">
            <a:extLst>
              <a:ext uri="{FF2B5EF4-FFF2-40B4-BE49-F238E27FC236}">
                <a16:creationId xmlns:a16="http://schemas.microsoft.com/office/drawing/2014/main" id="{FDBFCAA6-370A-4DBE-AC8C-7F8060BB8BD9}"/>
              </a:ext>
            </a:extLst>
          </p:cNvPr>
          <p:cNvSpPr/>
          <p:nvPr/>
        </p:nvSpPr>
        <p:spPr>
          <a:xfrm>
            <a:off x="6467071" y="5110720"/>
            <a:ext cx="4192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１</a:t>
            </a:r>
          </a:p>
        </p:txBody>
      </p:sp>
      <p:sp>
        <p:nvSpPr>
          <p:cNvPr id="144" name="正方形/長方形 143">
            <a:extLst>
              <a:ext uri="{FF2B5EF4-FFF2-40B4-BE49-F238E27FC236}">
                <a16:creationId xmlns:a16="http://schemas.microsoft.com/office/drawing/2014/main" id="{5943E342-9423-80E7-123D-A94F5371953A}"/>
              </a:ext>
            </a:extLst>
          </p:cNvPr>
          <p:cNvSpPr/>
          <p:nvPr/>
        </p:nvSpPr>
        <p:spPr>
          <a:xfrm>
            <a:off x="1364787" y="5786190"/>
            <a:ext cx="16764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 </a:t>
            </a:r>
            <a:r>
              <a:rPr lang="en-US" altLang="ja-JP" sz="2400" dirty="0"/>
              <a:t>tan</a:t>
            </a:r>
            <a:r>
              <a:rPr lang="ja-JP" altLang="en-US" sz="2400" dirty="0"/>
              <a:t>１３５</a:t>
            </a:r>
            <a:r>
              <a:rPr lang="en-US" altLang="ja-JP" sz="2400" dirty="0"/>
              <a:t>°</a:t>
            </a:r>
          </a:p>
        </p:txBody>
      </p:sp>
      <p:grpSp>
        <p:nvGrpSpPr>
          <p:cNvPr id="145" name="グループ化 144">
            <a:extLst>
              <a:ext uri="{FF2B5EF4-FFF2-40B4-BE49-F238E27FC236}">
                <a16:creationId xmlns:a16="http://schemas.microsoft.com/office/drawing/2014/main" id="{BBDD2959-A3F4-6CEA-3924-DF2C44987E40}"/>
              </a:ext>
            </a:extLst>
          </p:cNvPr>
          <p:cNvGrpSpPr/>
          <p:nvPr/>
        </p:nvGrpSpPr>
        <p:grpSpPr>
          <a:xfrm>
            <a:off x="2576556" y="5613005"/>
            <a:ext cx="1707412" cy="837864"/>
            <a:chOff x="3834718" y="5393714"/>
            <a:chExt cx="1707412" cy="837864"/>
          </a:xfrm>
        </p:grpSpPr>
        <p:sp>
          <p:nvSpPr>
            <p:cNvPr id="146" name="正方形/長方形 145">
              <a:extLst>
                <a:ext uri="{FF2B5EF4-FFF2-40B4-BE49-F238E27FC236}">
                  <a16:creationId xmlns:a16="http://schemas.microsoft.com/office/drawing/2014/main" id="{2092B738-DD6D-02CF-A8F6-7DDD391ED41E}"/>
                </a:ext>
              </a:extLst>
            </p:cNvPr>
            <p:cNvSpPr/>
            <p:nvPr/>
          </p:nvSpPr>
          <p:spPr>
            <a:xfrm>
              <a:off x="4491967" y="5393714"/>
              <a:ext cx="1050163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2400" dirty="0"/>
            </a:p>
          </p:txBody>
        </p:sp>
        <p:sp>
          <p:nvSpPr>
            <p:cNvPr id="147" name="正方形/長方形 146">
              <a:extLst>
                <a:ext uri="{FF2B5EF4-FFF2-40B4-BE49-F238E27FC236}">
                  <a16:creationId xmlns:a16="http://schemas.microsoft.com/office/drawing/2014/main" id="{858348CC-02CA-9CD8-BC6A-3B8360104BF8}"/>
                </a:ext>
              </a:extLst>
            </p:cNvPr>
            <p:cNvSpPr/>
            <p:nvPr/>
          </p:nvSpPr>
          <p:spPr>
            <a:xfrm>
              <a:off x="4320064" y="5769913"/>
              <a:ext cx="96170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－１</a:t>
              </a:r>
              <a:endParaRPr lang="ja-JP" altLang="en-US" sz="2400" dirty="0"/>
            </a:p>
          </p:txBody>
        </p:sp>
        <p:cxnSp>
          <p:nvCxnSpPr>
            <p:cNvPr id="148" name="直線コネクタ 147">
              <a:extLst>
                <a:ext uri="{FF2B5EF4-FFF2-40B4-BE49-F238E27FC236}">
                  <a16:creationId xmlns:a16="http://schemas.microsoft.com/office/drawing/2014/main" id="{8DE43F52-C91F-9DF5-A8DE-55B44DD7A709}"/>
                </a:ext>
              </a:extLst>
            </p:cNvPr>
            <p:cNvCxnSpPr/>
            <p:nvPr/>
          </p:nvCxnSpPr>
          <p:spPr>
            <a:xfrm>
              <a:off x="4330078" y="5852492"/>
              <a:ext cx="733409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9" name="正方形/長方形 148">
              <a:extLst>
                <a:ext uri="{FF2B5EF4-FFF2-40B4-BE49-F238E27FC236}">
                  <a16:creationId xmlns:a16="http://schemas.microsoft.com/office/drawing/2014/main" id="{7B7E06BF-EA5E-634F-8DEF-5D3FD3E0C7B0}"/>
                </a:ext>
              </a:extLst>
            </p:cNvPr>
            <p:cNvSpPr/>
            <p:nvPr/>
          </p:nvSpPr>
          <p:spPr>
            <a:xfrm>
              <a:off x="3834718" y="5576145"/>
              <a:ext cx="492443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＝</a:t>
              </a:r>
              <a:endParaRPr lang="ja-JP" altLang="en-US" sz="2400" dirty="0"/>
            </a:p>
          </p:txBody>
        </p:sp>
      </p:grpSp>
      <p:grpSp>
        <p:nvGrpSpPr>
          <p:cNvPr id="150" name="グループ化 149">
            <a:extLst>
              <a:ext uri="{FF2B5EF4-FFF2-40B4-BE49-F238E27FC236}">
                <a16:creationId xmlns:a16="http://schemas.microsoft.com/office/drawing/2014/main" id="{2925663B-E0A9-5A18-1620-64D0D87D871D}"/>
              </a:ext>
            </a:extLst>
          </p:cNvPr>
          <p:cNvGrpSpPr/>
          <p:nvPr/>
        </p:nvGrpSpPr>
        <p:grpSpPr>
          <a:xfrm>
            <a:off x="2556214" y="6312388"/>
            <a:ext cx="1197584" cy="468156"/>
            <a:chOff x="3271363" y="4825166"/>
            <a:chExt cx="1197584" cy="468156"/>
          </a:xfrm>
        </p:grpSpPr>
        <p:sp>
          <p:nvSpPr>
            <p:cNvPr id="151" name="正方形/長方形 150">
              <a:extLst>
                <a:ext uri="{FF2B5EF4-FFF2-40B4-BE49-F238E27FC236}">
                  <a16:creationId xmlns:a16="http://schemas.microsoft.com/office/drawing/2014/main" id="{208E24FB-2337-F5F1-EEE4-A74C0CCA3D67}"/>
                </a:ext>
              </a:extLst>
            </p:cNvPr>
            <p:cNvSpPr/>
            <p:nvPr/>
          </p:nvSpPr>
          <p:spPr>
            <a:xfrm>
              <a:off x="3931988" y="4825166"/>
              <a:ext cx="53695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１</a:t>
              </a:r>
              <a:endParaRPr lang="ja-JP" altLang="en-US" sz="2400" dirty="0"/>
            </a:p>
          </p:txBody>
        </p:sp>
        <p:sp>
          <p:nvSpPr>
            <p:cNvPr id="152" name="正方形/長方形 151">
              <a:extLst>
                <a:ext uri="{FF2B5EF4-FFF2-40B4-BE49-F238E27FC236}">
                  <a16:creationId xmlns:a16="http://schemas.microsoft.com/office/drawing/2014/main" id="{3691C2E1-C1EB-3A86-41BC-04E62BEA10C8}"/>
                </a:ext>
              </a:extLst>
            </p:cNvPr>
            <p:cNvSpPr/>
            <p:nvPr/>
          </p:nvSpPr>
          <p:spPr>
            <a:xfrm>
              <a:off x="3271363" y="4831657"/>
              <a:ext cx="108012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solidFill>
                    <a:prstClr val="black"/>
                  </a:solidFill>
                  <a:latin typeface="ＭＳ Ｐゴシック"/>
                </a:rPr>
                <a:t>＝－</a:t>
              </a:r>
              <a:endParaRPr lang="ja-JP" altLang="en-US" sz="2400" dirty="0"/>
            </a:p>
          </p:txBody>
        </p:sp>
      </p:grpSp>
      <p:grpSp>
        <p:nvGrpSpPr>
          <p:cNvPr id="153" name="グループ化 152">
            <a:extLst>
              <a:ext uri="{FF2B5EF4-FFF2-40B4-BE49-F238E27FC236}">
                <a16:creationId xmlns:a16="http://schemas.microsoft.com/office/drawing/2014/main" id="{77CD310F-B976-6E22-D185-6897F6676E67}"/>
              </a:ext>
            </a:extLst>
          </p:cNvPr>
          <p:cNvGrpSpPr/>
          <p:nvPr/>
        </p:nvGrpSpPr>
        <p:grpSpPr>
          <a:xfrm>
            <a:off x="402308" y="4701281"/>
            <a:ext cx="3547747" cy="461665"/>
            <a:chOff x="-31965" y="2061874"/>
            <a:chExt cx="3547747" cy="461665"/>
          </a:xfrm>
        </p:grpSpPr>
        <p:sp>
          <p:nvSpPr>
            <p:cNvPr id="154" name="正方形/長方形 153">
              <a:extLst>
                <a:ext uri="{FF2B5EF4-FFF2-40B4-BE49-F238E27FC236}">
                  <a16:creationId xmlns:a16="http://schemas.microsoft.com/office/drawing/2014/main" id="{F7885ABD-F959-3B01-03A8-9177F7EEE4FB}"/>
                </a:ext>
              </a:extLst>
            </p:cNvPr>
            <p:cNvSpPr/>
            <p:nvPr/>
          </p:nvSpPr>
          <p:spPr>
            <a:xfrm>
              <a:off x="-31965" y="2061874"/>
              <a:ext cx="354774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半円の半径を  ２ とすると</a:t>
              </a:r>
              <a:endParaRPr lang="en-US" altLang="ja-JP" sz="2400" dirty="0"/>
            </a:p>
          </p:txBody>
        </p:sp>
        <p:grpSp>
          <p:nvGrpSpPr>
            <p:cNvPr id="155" name="グループ化 154">
              <a:extLst>
                <a:ext uri="{FF2B5EF4-FFF2-40B4-BE49-F238E27FC236}">
                  <a16:creationId xmlns:a16="http://schemas.microsoft.com/office/drawing/2014/main" id="{603D5B18-5C47-78B4-3325-D263F93C0B06}"/>
                </a:ext>
              </a:extLst>
            </p:cNvPr>
            <p:cNvGrpSpPr/>
            <p:nvPr/>
          </p:nvGrpSpPr>
          <p:grpSpPr>
            <a:xfrm>
              <a:off x="1809949" y="2132365"/>
              <a:ext cx="487827" cy="284603"/>
              <a:chOff x="4967916" y="1646313"/>
              <a:chExt cx="487827" cy="284603"/>
            </a:xfrm>
          </p:grpSpPr>
          <p:sp>
            <p:nvSpPr>
              <p:cNvPr id="156" name="フリーフォーム 100">
                <a:extLst>
                  <a:ext uri="{FF2B5EF4-FFF2-40B4-BE49-F238E27FC236}">
                    <a16:creationId xmlns:a16="http://schemas.microsoft.com/office/drawing/2014/main" id="{35B451A2-EF4C-234C-98F7-3D7986C103C5}"/>
                  </a:ext>
                </a:extLst>
              </p:cNvPr>
              <p:cNvSpPr/>
              <p:nvPr/>
            </p:nvSpPr>
            <p:spPr bwMode="auto">
              <a:xfrm>
                <a:off x="4967916" y="1646313"/>
                <a:ext cx="145710" cy="284603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157" name="直線コネクタ 156">
                <a:extLst>
                  <a:ext uri="{FF2B5EF4-FFF2-40B4-BE49-F238E27FC236}">
                    <a16:creationId xmlns:a16="http://schemas.microsoft.com/office/drawing/2014/main" id="{F893027F-F08D-00CF-CB67-32A4C998D25E}"/>
                  </a:ext>
                </a:extLst>
              </p:cNvPr>
              <p:cNvCxnSpPr/>
              <p:nvPr/>
            </p:nvCxnSpPr>
            <p:spPr bwMode="auto">
              <a:xfrm>
                <a:off x="5095703" y="1662215"/>
                <a:ext cx="36004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58" name="グループ化 157">
            <a:extLst>
              <a:ext uri="{FF2B5EF4-FFF2-40B4-BE49-F238E27FC236}">
                <a16:creationId xmlns:a16="http://schemas.microsoft.com/office/drawing/2014/main" id="{4D84FC30-9C31-0702-C5BE-D9B95DA94C16}"/>
              </a:ext>
            </a:extLst>
          </p:cNvPr>
          <p:cNvGrpSpPr/>
          <p:nvPr/>
        </p:nvGrpSpPr>
        <p:grpSpPr>
          <a:xfrm>
            <a:off x="7884368" y="6359775"/>
            <a:ext cx="288032" cy="221832"/>
            <a:chOff x="8059903" y="4490440"/>
            <a:chExt cx="288032" cy="221832"/>
          </a:xfrm>
        </p:grpSpPr>
        <p:sp>
          <p:nvSpPr>
            <p:cNvPr id="159" name="フリーフォーム 118">
              <a:extLst>
                <a:ext uri="{FF2B5EF4-FFF2-40B4-BE49-F238E27FC236}">
                  <a16:creationId xmlns:a16="http://schemas.microsoft.com/office/drawing/2014/main" id="{DA4F2E24-7C73-EE90-5D89-F9CA29F6F31F}"/>
                </a:ext>
              </a:extLst>
            </p:cNvPr>
            <p:cNvSpPr/>
            <p:nvPr/>
          </p:nvSpPr>
          <p:spPr bwMode="auto">
            <a:xfrm>
              <a:off x="8059903" y="4499677"/>
              <a:ext cx="73702" cy="212595"/>
            </a:xfrm>
            <a:custGeom>
              <a:avLst/>
              <a:gdLst>
                <a:gd name="connsiteX0" fmla="*/ 0 w 410547"/>
                <a:gd name="connsiteY0" fmla="*/ 513183 h 709126"/>
                <a:gd name="connsiteX1" fmla="*/ 93306 w 410547"/>
                <a:gd name="connsiteY1" fmla="*/ 410546 h 709126"/>
                <a:gd name="connsiteX2" fmla="*/ 195943 w 410547"/>
                <a:gd name="connsiteY2" fmla="*/ 709126 h 709126"/>
                <a:gd name="connsiteX3" fmla="*/ 410547 w 410547"/>
                <a:gd name="connsiteY3" fmla="*/ 0 h 70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547" h="709126">
                  <a:moveTo>
                    <a:pt x="0" y="513183"/>
                  </a:moveTo>
                  <a:lnTo>
                    <a:pt x="93306" y="410546"/>
                  </a:lnTo>
                  <a:lnTo>
                    <a:pt x="195943" y="709126"/>
                  </a:lnTo>
                  <a:lnTo>
                    <a:pt x="410547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cxnSp>
          <p:nvCxnSpPr>
            <p:cNvPr id="160" name="直線コネクタ 159">
              <a:extLst>
                <a:ext uri="{FF2B5EF4-FFF2-40B4-BE49-F238E27FC236}">
                  <a16:creationId xmlns:a16="http://schemas.microsoft.com/office/drawing/2014/main" id="{D50324FB-4894-C78B-4082-FE3B2160C03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133605" y="4490440"/>
              <a:ext cx="21433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1" name="グループ化 160">
            <a:extLst>
              <a:ext uri="{FF2B5EF4-FFF2-40B4-BE49-F238E27FC236}">
                <a16:creationId xmlns:a16="http://schemas.microsoft.com/office/drawing/2014/main" id="{8088DFDA-ED77-8F69-0587-034F83F1A6C9}"/>
              </a:ext>
            </a:extLst>
          </p:cNvPr>
          <p:cNvGrpSpPr/>
          <p:nvPr/>
        </p:nvGrpSpPr>
        <p:grpSpPr>
          <a:xfrm>
            <a:off x="6375278" y="4646977"/>
            <a:ext cx="356962" cy="225261"/>
            <a:chOff x="8058517" y="4731446"/>
            <a:chExt cx="356962" cy="225261"/>
          </a:xfrm>
        </p:grpSpPr>
        <p:sp>
          <p:nvSpPr>
            <p:cNvPr id="162" name="フリーフォーム 125">
              <a:extLst>
                <a:ext uri="{FF2B5EF4-FFF2-40B4-BE49-F238E27FC236}">
                  <a16:creationId xmlns:a16="http://schemas.microsoft.com/office/drawing/2014/main" id="{A8DABD28-1329-8CDA-D8B9-7A5D268F087B}"/>
                </a:ext>
              </a:extLst>
            </p:cNvPr>
            <p:cNvSpPr/>
            <p:nvPr/>
          </p:nvSpPr>
          <p:spPr bwMode="auto">
            <a:xfrm>
              <a:off x="8058517" y="4731446"/>
              <a:ext cx="75087" cy="225261"/>
            </a:xfrm>
            <a:custGeom>
              <a:avLst/>
              <a:gdLst>
                <a:gd name="connsiteX0" fmla="*/ 0 w 410547"/>
                <a:gd name="connsiteY0" fmla="*/ 513183 h 709126"/>
                <a:gd name="connsiteX1" fmla="*/ 93306 w 410547"/>
                <a:gd name="connsiteY1" fmla="*/ 410546 h 709126"/>
                <a:gd name="connsiteX2" fmla="*/ 195943 w 410547"/>
                <a:gd name="connsiteY2" fmla="*/ 709126 h 709126"/>
                <a:gd name="connsiteX3" fmla="*/ 410547 w 410547"/>
                <a:gd name="connsiteY3" fmla="*/ 0 h 70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547" h="709126">
                  <a:moveTo>
                    <a:pt x="0" y="513183"/>
                  </a:moveTo>
                  <a:lnTo>
                    <a:pt x="93306" y="410546"/>
                  </a:lnTo>
                  <a:lnTo>
                    <a:pt x="195943" y="709126"/>
                  </a:lnTo>
                  <a:lnTo>
                    <a:pt x="410547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/>
            </a:p>
          </p:txBody>
        </p:sp>
        <p:cxnSp>
          <p:nvCxnSpPr>
            <p:cNvPr id="163" name="直線コネクタ 162">
              <a:extLst>
                <a:ext uri="{FF2B5EF4-FFF2-40B4-BE49-F238E27FC236}">
                  <a16:creationId xmlns:a16="http://schemas.microsoft.com/office/drawing/2014/main" id="{24C3FB06-3766-119F-F656-7C05F525AA3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133605" y="4731446"/>
              <a:ext cx="28187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4" name="グループ化 163">
            <a:extLst>
              <a:ext uri="{FF2B5EF4-FFF2-40B4-BE49-F238E27FC236}">
                <a16:creationId xmlns:a16="http://schemas.microsoft.com/office/drawing/2014/main" id="{572244CB-0FEF-7B91-F2FE-B9AA73AC4516}"/>
              </a:ext>
            </a:extLst>
          </p:cNvPr>
          <p:cNvGrpSpPr/>
          <p:nvPr/>
        </p:nvGrpSpPr>
        <p:grpSpPr>
          <a:xfrm>
            <a:off x="4873733" y="6349347"/>
            <a:ext cx="274331" cy="248006"/>
            <a:chOff x="8289628" y="4717589"/>
            <a:chExt cx="274331" cy="248006"/>
          </a:xfrm>
        </p:grpSpPr>
        <p:sp>
          <p:nvSpPr>
            <p:cNvPr id="165" name="フリーフォーム 128">
              <a:extLst>
                <a:ext uri="{FF2B5EF4-FFF2-40B4-BE49-F238E27FC236}">
                  <a16:creationId xmlns:a16="http://schemas.microsoft.com/office/drawing/2014/main" id="{5446DA4C-B06D-F329-4A98-3B9DAA0AC8C3}"/>
                </a:ext>
              </a:extLst>
            </p:cNvPr>
            <p:cNvSpPr/>
            <p:nvPr/>
          </p:nvSpPr>
          <p:spPr bwMode="auto">
            <a:xfrm>
              <a:off x="8289628" y="4731447"/>
              <a:ext cx="73702" cy="234148"/>
            </a:xfrm>
            <a:custGeom>
              <a:avLst/>
              <a:gdLst>
                <a:gd name="connsiteX0" fmla="*/ 0 w 410547"/>
                <a:gd name="connsiteY0" fmla="*/ 513183 h 709126"/>
                <a:gd name="connsiteX1" fmla="*/ 93306 w 410547"/>
                <a:gd name="connsiteY1" fmla="*/ 410546 h 709126"/>
                <a:gd name="connsiteX2" fmla="*/ 195943 w 410547"/>
                <a:gd name="connsiteY2" fmla="*/ 709126 h 709126"/>
                <a:gd name="connsiteX3" fmla="*/ 410547 w 410547"/>
                <a:gd name="connsiteY3" fmla="*/ 0 h 70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547" h="709126">
                  <a:moveTo>
                    <a:pt x="0" y="513183"/>
                  </a:moveTo>
                  <a:lnTo>
                    <a:pt x="93306" y="410546"/>
                  </a:lnTo>
                  <a:lnTo>
                    <a:pt x="195943" y="709126"/>
                  </a:lnTo>
                  <a:lnTo>
                    <a:pt x="410547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cxnSp>
          <p:nvCxnSpPr>
            <p:cNvPr id="166" name="直線コネクタ 165">
              <a:extLst>
                <a:ext uri="{FF2B5EF4-FFF2-40B4-BE49-F238E27FC236}">
                  <a16:creationId xmlns:a16="http://schemas.microsoft.com/office/drawing/2014/main" id="{17CCA54B-0779-5A4F-B530-AAA0035571A8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349629" y="4717589"/>
              <a:ext cx="21433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7" name="正方形/長方形 166">
            <a:extLst>
              <a:ext uri="{FF2B5EF4-FFF2-40B4-BE49-F238E27FC236}">
                <a16:creationId xmlns:a16="http://schemas.microsoft.com/office/drawing/2014/main" id="{66E85B70-3AAF-1AF9-FD7B-2E1F67B4C741}"/>
              </a:ext>
            </a:extLst>
          </p:cNvPr>
          <p:cNvSpPr/>
          <p:nvPr/>
        </p:nvSpPr>
        <p:spPr>
          <a:xfrm>
            <a:off x="722432" y="4295318"/>
            <a:ext cx="4856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右の図のように、 ∠ＡＯＰ＝１３５</a:t>
            </a:r>
            <a:r>
              <a:rPr lang="en-US" altLang="ja-JP" sz="2400" dirty="0"/>
              <a:t>°</a:t>
            </a:r>
          </a:p>
        </p:txBody>
      </p:sp>
      <p:grpSp>
        <p:nvGrpSpPr>
          <p:cNvPr id="168" name="グループ化 167">
            <a:extLst>
              <a:ext uri="{FF2B5EF4-FFF2-40B4-BE49-F238E27FC236}">
                <a16:creationId xmlns:a16="http://schemas.microsoft.com/office/drawing/2014/main" id="{D9FA03D2-63BD-7870-57E6-88573D49B624}"/>
              </a:ext>
            </a:extLst>
          </p:cNvPr>
          <p:cNvGrpSpPr/>
          <p:nvPr/>
        </p:nvGrpSpPr>
        <p:grpSpPr>
          <a:xfrm>
            <a:off x="296863" y="6097796"/>
            <a:ext cx="1682849" cy="741925"/>
            <a:chOff x="568777" y="6049805"/>
            <a:chExt cx="1658510" cy="863993"/>
          </a:xfrm>
        </p:grpSpPr>
        <p:grpSp>
          <p:nvGrpSpPr>
            <p:cNvPr id="183" name="グループ化 182">
              <a:extLst>
                <a:ext uri="{FF2B5EF4-FFF2-40B4-BE49-F238E27FC236}">
                  <a16:creationId xmlns:a16="http://schemas.microsoft.com/office/drawing/2014/main" id="{027E4CA0-FEF9-2A3A-B83D-5F675CDDD209}"/>
                </a:ext>
              </a:extLst>
            </p:cNvPr>
            <p:cNvGrpSpPr/>
            <p:nvPr/>
          </p:nvGrpSpPr>
          <p:grpSpPr>
            <a:xfrm>
              <a:off x="568777" y="6049805"/>
              <a:ext cx="1587328" cy="842038"/>
              <a:chOff x="3611755" y="1677504"/>
              <a:chExt cx="1587328" cy="842038"/>
            </a:xfrm>
          </p:grpSpPr>
          <p:sp>
            <p:nvSpPr>
              <p:cNvPr id="173" name="正方形/長方形 172">
                <a:extLst>
                  <a:ext uri="{FF2B5EF4-FFF2-40B4-BE49-F238E27FC236}">
                    <a16:creationId xmlns:a16="http://schemas.microsoft.com/office/drawing/2014/main" id="{7C4062DC-2178-F37A-CBDA-972BEC38339D}"/>
                  </a:ext>
                </a:extLst>
              </p:cNvPr>
              <p:cNvSpPr/>
              <p:nvPr/>
            </p:nvSpPr>
            <p:spPr>
              <a:xfrm>
                <a:off x="3611755" y="1921857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tan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174" name="グループ化 173">
                <a:extLst>
                  <a:ext uri="{FF2B5EF4-FFF2-40B4-BE49-F238E27FC236}">
                    <a16:creationId xmlns:a16="http://schemas.microsoft.com/office/drawing/2014/main" id="{552EDB27-23C2-C037-60DE-44EF56F4B922}"/>
                  </a:ext>
                </a:extLst>
              </p:cNvPr>
              <p:cNvGrpSpPr/>
              <p:nvPr/>
            </p:nvGrpSpPr>
            <p:grpSpPr>
              <a:xfrm>
                <a:off x="4293762" y="1898808"/>
                <a:ext cx="905321" cy="461665"/>
                <a:chOff x="1154857" y="2196452"/>
                <a:chExt cx="905321" cy="461665"/>
              </a:xfrm>
            </p:grpSpPr>
            <p:sp>
              <p:nvSpPr>
                <p:cNvPr id="175" name="正方形/長方形 174">
                  <a:extLst>
                    <a:ext uri="{FF2B5EF4-FFF2-40B4-BE49-F238E27FC236}">
                      <a16:creationId xmlns:a16="http://schemas.microsoft.com/office/drawing/2014/main" id="{C804322D-C28C-D286-B8DA-02B2A6848B24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176" name="直線コネクタ 175">
                  <a:extLst>
                    <a:ext uri="{FF2B5EF4-FFF2-40B4-BE49-F238E27FC236}">
                      <a16:creationId xmlns:a16="http://schemas.microsoft.com/office/drawing/2014/main" id="{EC00352F-DE32-69A6-C73C-C69195701C9D}"/>
                    </a:ext>
                  </a:extLst>
                </p:cNvPr>
                <p:cNvCxnSpPr/>
                <p:nvPr/>
              </p:nvCxnSpPr>
              <p:spPr bwMode="auto">
                <a:xfrm>
                  <a:off x="1550580" y="2453288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77" name="グループ化 176">
                <a:extLst>
                  <a:ext uri="{FF2B5EF4-FFF2-40B4-BE49-F238E27FC236}">
                    <a16:creationId xmlns:a16="http://schemas.microsoft.com/office/drawing/2014/main" id="{ED75F71A-4A4E-AB57-75A8-CB50E78469AC}"/>
                  </a:ext>
                </a:extLst>
              </p:cNvPr>
              <p:cNvGrpSpPr/>
              <p:nvPr/>
            </p:nvGrpSpPr>
            <p:grpSpPr>
              <a:xfrm>
                <a:off x="4640025" y="2106608"/>
                <a:ext cx="419206" cy="412934"/>
                <a:chOff x="4603386" y="3092665"/>
                <a:chExt cx="419206" cy="412934"/>
              </a:xfrm>
            </p:grpSpPr>
            <p:sp>
              <p:nvSpPr>
                <p:cNvPr id="178" name="正方形/長方形 177">
                  <a:extLst>
                    <a:ext uri="{FF2B5EF4-FFF2-40B4-BE49-F238E27FC236}">
                      <a16:creationId xmlns:a16="http://schemas.microsoft.com/office/drawing/2014/main" id="{55FB8A86-349E-CD27-8DB9-6A24BBDFCEE9}"/>
                    </a:ext>
                  </a:extLst>
                </p:cNvPr>
                <p:cNvSpPr/>
                <p:nvPr/>
              </p:nvSpPr>
              <p:spPr>
                <a:xfrm>
                  <a:off x="4732691" y="3191758"/>
                  <a:ext cx="264098" cy="264098"/>
                </a:xfrm>
                <a:prstGeom prst="rect">
                  <a:avLst/>
                </a:prstGeom>
                <a:solidFill>
                  <a:srgbClr val="00B0F0">
                    <a:alpha val="36000"/>
                  </a:srgbClr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179" name="正方形/長方形 178">
                  <a:extLst>
                    <a:ext uri="{FF2B5EF4-FFF2-40B4-BE49-F238E27FC236}">
                      <a16:creationId xmlns:a16="http://schemas.microsoft.com/office/drawing/2014/main" id="{A88FF809-9DE9-3C8B-C7A1-68B2FE2619BC}"/>
                    </a:ext>
                  </a:extLst>
                </p:cNvPr>
                <p:cNvSpPr/>
                <p:nvPr/>
              </p:nvSpPr>
              <p:spPr>
                <a:xfrm>
                  <a:off x="4603386" y="3092665"/>
                  <a:ext cx="419206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</a:p>
              </p:txBody>
            </p:sp>
          </p:grpSp>
          <p:grpSp>
            <p:nvGrpSpPr>
              <p:cNvPr id="180" name="グループ化 179">
                <a:extLst>
                  <a:ext uri="{FF2B5EF4-FFF2-40B4-BE49-F238E27FC236}">
                    <a16:creationId xmlns:a16="http://schemas.microsoft.com/office/drawing/2014/main" id="{78F51295-C1F3-C03B-5DE2-217CA41FA0DE}"/>
                  </a:ext>
                </a:extLst>
              </p:cNvPr>
              <p:cNvGrpSpPr/>
              <p:nvPr/>
            </p:nvGrpSpPr>
            <p:grpSpPr>
              <a:xfrm>
                <a:off x="4666932" y="1677504"/>
                <a:ext cx="371199" cy="423730"/>
                <a:chOff x="4336422" y="1897768"/>
                <a:chExt cx="371199" cy="423730"/>
              </a:xfrm>
            </p:grpSpPr>
            <p:sp>
              <p:nvSpPr>
                <p:cNvPr id="181" name="正方形/長方形 180">
                  <a:extLst>
                    <a:ext uri="{FF2B5EF4-FFF2-40B4-BE49-F238E27FC236}">
                      <a16:creationId xmlns:a16="http://schemas.microsoft.com/office/drawing/2014/main" id="{E9E25F9C-7AD5-8D47-406E-21BA457B4F58}"/>
                    </a:ext>
                  </a:extLst>
                </p:cNvPr>
                <p:cNvSpPr/>
                <p:nvPr/>
              </p:nvSpPr>
              <p:spPr>
                <a:xfrm>
                  <a:off x="4446264" y="2060141"/>
                  <a:ext cx="261357" cy="261357"/>
                </a:xfrm>
                <a:prstGeom prst="rect">
                  <a:avLst/>
                </a:prstGeom>
                <a:solidFill>
                  <a:srgbClr val="FF0000">
                    <a:alpha val="36000"/>
                  </a:srgbClr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182" name="正方形/長方形 181">
                  <a:extLst>
                    <a:ext uri="{FF2B5EF4-FFF2-40B4-BE49-F238E27FC236}">
                      <a16:creationId xmlns:a16="http://schemas.microsoft.com/office/drawing/2014/main" id="{9E533563-42D5-8291-0008-AE84FB6B271A}"/>
                    </a:ext>
                  </a:extLst>
                </p:cNvPr>
                <p:cNvSpPr/>
                <p:nvPr/>
              </p:nvSpPr>
              <p:spPr>
                <a:xfrm>
                  <a:off x="4336422" y="1897768"/>
                  <a:ext cx="365963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ｙ</a:t>
                  </a:r>
                </a:p>
              </p:txBody>
            </p:sp>
          </p:grpSp>
        </p:grpSp>
        <p:sp>
          <p:nvSpPr>
            <p:cNvPr id="121" name="吹き出し: 角を丸めた四角形 120">
              <a:extLst>
                <a:ext uri="{FF2B5EF4-FFF2-40B4-BE49-F238E27FC236}">
                  <a16:creationId xmlns:a16="http://schemas.microsoft.com/office/drawing/2014/main" id="{F515A3FC-4AD7-0034-65C7-E1F61471AC0F}"/>
                </a:ext>
              </a:extLst>
            </p:cNvPr>
            <p:cNvSpPr/>
            <p:nvPr/>
          </p:nvSpPr>
          <p:spPr>
            <a:xfrm>
              <a:off x="584427" y="6147666"/>
              <a:ext cx="1642860" cy="766132"/>
            </a:xfrm>
            <a:prstGeom prst="wedgeRoundRectCallout">
              <a:avLst>
                <a:gd name="adj1" fmla="val 61923"/>
                <a:gd name="adj2" fmla="val -53731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715264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75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750"/>
                                        <p:tgtEl>
                                          <p:spTgt spid="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8100000">
                                      <p:cBhvr>
                                        <p:cTn id="40" dur="175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3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8" presetClass="entr" presetSubtype="1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75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75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125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25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81" grpId="0"/>
      <p:bldP spid="118" grpId="0"/>
      <p:bldP spid="119" grpId="0"/>
      <p:bldP spid="125" grpId="0"/>
      <p:bldP spid="142" grpId="0"/>
      <p:bldP spid="143" grpId="0"/>
      <p:bldP spid="144" grpId="0"/>
      <p:bldP spid="1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/>
          <p:cNvSpPr/>
          <p:nvPr/>
        </p:nvSpPr>
        <p:spPr>
          <a:xfrm>
            <a:off x="1115616" y="131289"/>
            <a:ext cx="4944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次の三角比の値を求めよ。</a:t>
            </a:r>
            <a:endParaRPr lang="en-US" altLang="ja-JP" sz="2400" dirty="0"/>
          </a:p>
        </p:txBody>
      </p:sp>
      <p:sp>
        <p:nvSpPr>
          <p:cNvPr id="87" name="正方形/長方形 86"/>
          <p:cNvSpPr/>
          <p:nvPr/>
        </p:nvSpPr>
        <p:spPr>
          <a:xfrm>
            <a:off x="1038755" y="954296"/>
            <a:ext cx="21581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（２）  </a:t>
            </a:r>
            <a:r>
              <a:rPr lang="en-US" altLang="ja-JP" sz="2400" dirty="0"/>
              <a:t>sin</a:t>
            </a:r>
            <a:r>
              <a:rPr lang="ja-JP" altLang="en-US" sz="2400" dirty="0"/>
              <a:t>１３５</a:t>
            </a:r>
            <a:r>
              <a:rPr lang="en-US" altLang="ja-JP" sz="2400" dirty="0"/>
              <a:t>°,</a:t>
            </a:r>
          </a:p>
        </p:txBody>
      </p:sp>
      <p:sp>
        <p:nvSpPr>
          <p:cNvPr id="89" name="正方形/長方形 88"/>
          <p:cNvSpPr/>
          <p:nvPr/>
        </p:nvSpPr>
        <p:spPr>
          <a:xfrm>
            <a:off x="3044899" y="913981"/>
            <a:ext cx="17797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  </a:t>
            </a:r>
            <a:r>
              <a:rPr lang="en-US" altLang="ja-JP" sz="2400" dirty="0"/>
              <a:t>cos</a:t>
            </a:r>
            <a:r>
              <a:rPr lang="ja-JP" altLang="en-US" sz="2400" dirty="0"/>
              <a:t>１３５</a:t>
            </a:r>
            <a:r>
              <a:rPr lang="en-US" altLang="ja-JP" sz="2400" dirty="0"/>
              <a:t>°</a:t>
            </a:r>
          </a:p>
        </p:txBody>
      </p:sp>
      <p:sp>
        <p:nvSpPr>
          <p:cNvPr id="90" name="正方形/長方形 89"/>
          <p:cNvSpPr/>
          <p:nvPr/>
        </p:nvSpPr>
        <p:spPr>
          <a:xfrm>
            <a:off x="971600" y="581954"/>
            <a:ext cx="32359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 （１） </a:t>
            </a:r>
            <a:r>
              <a:rPr lang="en-US" altLang="ja-JP" sz="2400" dirty="0"/>
              <a:t>tan</a:t>
            </a:r>
            <a:r>
              <a:rPr lang="ja-JP" altLang="en-US" sz="2400" dirty="0"/>
              <a:t>１２０</a:t>
            </a:r>
            <a:r>
              <a:rPr lang="en-US" altLang="ja-JP" sz="2400" dirty="0"/>
              <a:t>°</a:t>
            </a:r>
          </a:p>
        </p:txBody>
      </p:sp>
      <p:sp>
        <p:nvSpPr>
          <p:cNvPr id="101" name="正方形/長方形 100"/>
          <p:cNvSpPr/>
          <p:nvPr/>
        </p:nvSpPr>
        <p:spPr>
          <a:xfrm>
            <a:off x="1046820" y="1375465"/>
            <a:ext cx="227476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（３）  </a:t>
            </a:r>
            <a:r>
              <a:rPr lang="en-US" altLang="ja-JP" sz="2400" dirty="0"/>
              <a:t>sin</a:t>
            </a:r>
            <a:r>
              <a:rPr lang="ja-JP" altLang="en-US" sz="2400" dirty="0"/>
              <a:t>１５０</a:t>
            </a:r>
            <a:r>
              <a:rPr lang="en-US" altLang="ja-JP" sz="2400" dirty="0"/>
              <a:t>°,</a:t>
            </a:r>
          </a:p>
        </p:txBody>
      </p:sp>
      <p:sp>
        <p:nvSpPr>
          <p:cNvPr id="106" name="正方形/長方形 105"/>
          <p:cNvSpPr/>
          <p:nvPr/>
        </p:nvSpPr>
        <p:spPr>
          <a:xfrm>
            <a:off x="3065432" y="1384368"/>
            <a:ext cx="186660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  </a:t>
            </a:r>
            <a:r>
              <a:rPr lang="en-US" altLang="ja-JP" sz="2400" dirty="0"/>
              <a:t>cos</a:t>
            </a:r>
            <a:r>
              <a:rPr lang="ja-JP" altLang="en-US" sz="2400" dirty="0"/>
              <a:t>１５０</a:t>
            </a:r>
            <a:r>
              <a:rPr lang="en-US" altLang="ja-JP" sz="2400" dirty="0"/>
              <a:t>°,</a:t>
            </a:r>
          </a:p>
        </p:txBody>
      </p:sp>
      <p:sp>
        <p:nvSpPr>
          <p:cNvPr id="114" name="正方形/長方形 113"/>
          <p:cNvSpPr/>
          <p:nvPr/>
        </p:nvSpPr>
        <p:spPr>
          <a:xfrm>
            <a:off x="4740142" y="1362696"/>
            <a:ext cx="17040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 </a:t>
            </a:r>
            <a:r>
              <a:rPr lang="en-US" altLang="ja-JP" sz="2400" dirty="0"/>
              <a:t>tan</a:t>
            </a:r>
            <a:r>
              <a:rPr lang="ja-JP" altLang="en-US" sz="2400" dirty="0"/>
              <a:t>１５０</a:t>
            </a:r>
            <a:r>
              <a:rPr lang="en-US" altLang="ja-JP" sz="2400" dirty="0"/>
              <a:t>°</a:t>
            </a:r>
          </a:p>
        </p:txBody>
      </p:sp>
      <p:sp>
        <p:nvSpPr>
          <p:cNvPr id="3" name="フローチャート : 代替処理 121">
            <a:extLst>
              <a:ext uri="{FF2B5EF4-FFF2-40B4-BE49-F238E27FC236}">
                <a16:creationId xmlns:a16="http://schemas.microsoft.com/office/drawing/2014/main" id="{9C676FA6-B5BF-D327-4802-4919851C9DEC}"/>
              </a:ext>
            </a:extLst>
          </p:cNvPr>
          <p:cNvSpPr/>
          <p:nvPr/>
        </p:nvSpPr>
        <p:spPr>
          <a:xfrm>
            <a:off x="65969" y="104558"/>
            <a:ext cx="931883" cy="691980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練習１０</a:t>
            </a:r>
          </a:p>
        </p:txBody>
      </p:sp>
    </p:spTree>
    <p:extLst>
      <p:ext uri="{BB962C8B-B14F-4D97-AF65-F5344CB8AC3E}">
        <p14:creationId xmlns:p14="http://schemas.microsoft.com/office/powerpoint/2010/main" val="99760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56A0A0-E648-6F57-B335-E4C48FFDAC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F3FAC705-DC2C-6497-B7CD-B1B9AC8302CB}"/>
              </a:ext>
            </a:extLst>
          </p:cNvPr>
          <p:cNvSpPr/>
          <p:nvPr/>
        </p:nvSpPr>
        <p:spPr>
          <a:xfrm>
            <a:off x="1115616" y="131289"/>
            <a:ext cx="4944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次の三角比の値を求めよ。</a:t>
            </a:r>
            <a:endParaRPr lang="en-US" altLang="ja-JP" sz="2400" dirty="0"/>
          </a:p>
        </p:txBody>
      </p:sp>
      <p:sp>
        <p:nvSpPr>
          <p:cNvPr id="90" name="正方形/長方形 89">
            <a:extLst>
              <a:ext uri="{FF2B5EF4-FFF2-40B4-BE49-F238E27FC236}">
                <a16:creationId xmlns:a16="http://schemas.microsoft.com/office/drawing/2014/main" id="{E50A8CF5-5B4A-B3CC-5477-B51BB054281F}"/>
              </a:ext>
            </a:extLst>
          </p:cNvPr>
          <p:cNvSpPr/>
          <p:nvPr/>
        </p:nvSpPr>
        <p:spPr>
          <a:xfrm>
            <a:off x="971600" y="581954"/>
            <a:ext cx="32359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 （１） </a:t>
            </a:r>
            <a:r>
              <a:rPr lang="en-US" altLang="ja-JP" sz="2400" dirty="0"/>
              <a:t>tan</a:t>
            </a:r>
            <a:r>
              <a:rPr lang="ja-JP" altLang="en-US" sz="2400" dirty="0"/>
              <a:t>１２０</a:t>
            </a:r>
            <a:r>
              <a:rPr lang="en-US" altLang="ja-JP" sz="2400" dirty="0"/>
              <a:t>°</a:t>
            </a:r>
          </a:p>
        </p:txBody>
      </p:sp>
      <p:sp>
        <p:nvSpPr>
          <p:cNvPr id="3" name="フローチャート : 代替処理 121">
            <a:extLst>
              <a:ext uri="{FF2B5EF4-FFF2-40B4-BE49-F238E27FC236}">
                <a16:creationId xmlns:a16="http://schemas.microsoft.com/office/drawing/2014/main" id="{7A2FDFFF-7103-87B1-90ED-B33FAE8F8044}"/>
              </a:ext>
            </a:extLst>
          </p:cNvPr>
          <p:cNvSpPr/>
          <p:nvPr/>
        </p:nvSpPr>
        <p:spPr>
          <a:xfrm>
            <a:off x="65969" y="104558"/>
            <a:ext cx="931883" cy="691980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練習１０</a:t>
            </a:r>
          </a:p>
        </p:txBody>
      </p:sp>
      <p:sp>
        <p:nvSpPr>
          <p:cNvPr id="2" name="フローチャート : 代替処理 126">
            <a:extLst>
              <a:ext uri="{FF2B5EF4-FFF2-40B4-BE49-F238E27FC236}">
                <a16:creationId xmlns:a16="http://schemas.microsoft.com/office/drawing/2014/main" id="{A66A6807-8688-F658-1BAD-D032A3C36078}"/>
              </a:ext>
            </a:extLst>
          </p:cNvPr>
          <p:cNvSpPr/>
          <p:nvPr/>
        </p:nvSpPr>
        <p:spPr>
          <a:xfrm>
            <a:off x="33819" y="951701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2AAC22D2-A30E-C08B-2957-769ACFC06494}"/>
              </a:ext>
            </a:extLst>
          </p:cNvPr>
          <p:cNvGrpSpPr/>
          <p:nvPr/>
        </p:nvGrpSpPr>
        <p:grpSpPr>
          <a:xfrm>
            <a:off x="7316339" y="203295"/>
            <a:ext cx="1466169" cy="1669804"/>
            <a:chOff x="6012160" y="1196752"/>
            <a:chExt cx="2592288" cy="2952328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F0A65E99-00BB-10E7-B519-9ECE93EDBB3E}"/>
                </a:ext>
              </a:extLst>
            </p:cNvPr>
            <p:cNvGrpSpPr/>
            <p:nvPr/>
          </p:nvGrpSpPr>
          <p:grpSpPr>
            <a:xfrm>
              <a:off x="6300192" y="1478343"/>
              <a:ext cx="1981649" cy="2569307"/>
              <a:chOff x="3419743" y="4437111"/>
              <a:chExt cx="1981649" cy="2569307"/>
            </a:xfrm>
          </p:grpSpPr>
          <p:grpSp>
            <p:nvGrpSpPr>
              <p:cNvPr id="7" name="グループ化 6">
                <a:extLst>
                  <a:ext uri="{FF2B5EF4-FFF2-40B4-BE49-F238E27FC236}">
                    <a16:creationId xmlns:a16="http://schemas.microsoft.com/office/drawing/2014/main" id="{0C801D7F-E4F3-CC51-8353-33C0B565F028}"/>
                  </a:ext>
                </a:extLst>
              </p:cNvPr>
              <p:cNvGrpSpPr/>
              <p:nvPr/>
            </p:nvGrpSpPr>
            <p:grpSpPr>
              <a:xfrm>
                <a:off x="3851911" y="4437111"/>
                <a:ext cx="1155117" cy="2007985"/>
                <a:chOff x="6419935" y="121775"/>
                <a:chExt cx="650894" cy="2007985"/>
              </a:xfrm>
              <a:solidFill>
                <a:srgbClr val="FFFF99">
                  <a:alpha val="53000"/>
                </a:srgbClr>
              </a:solidFill>
            </p:grpSpPr>
            <p:sp>
              <p:nvSpPr>
                <p:cNvPr id="16" name="直角三角形 15">
                  <a:extLst>
                    <a:ext uri="{FF2B5EF4-FFF2-40B4-BE49-F238E27FC236}">
                      <a16:creationId xmlns:a16="http://schemas.microsoft.com/office/drawing/2014/main" id="{8E1DA535-BE79-75E5-D630-8BB3EC23202A}"/>
                    </a:ext>
                  </a:extLst>
                </p:cNvPr>
                <p:cNvSpPr/>
                <p:nvPr/>
              </p:nvSpPr>
              <p:spPr>
                <a:xfrm>
                  <a:off x="6430171" y="121775"/>
                  <a:ext cx="640658" cy="2007985"/>
                </a:xfrm>
                <a:prstGeom prst="rt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17" name="グループ化 16">
                  <a:extLst>
                    <a:ext uri="{FF2B5EF4-FFF2-40B4-BE49-F238E27FC236}">
                      <a16:creationId xmlns:a16="http://schemas.microsoft.com/office/drawing/2014/main" id="{34DE79C7-C4E5-DBA9-54B6-31F2C2EA2030}"/>
                    </a:ext>
                  </a:extLst>
                </p:cNvPr>
                <p:cNvGrpSpPr/>
                <p:nvPr/>
              </p:nvGrpSpPr>
              <p:grpSpPr>
                <a:xfrm>
                  <a:off x="6419935" y="1899699"/>
                  <a:ext cx="153496" cy="230061"/>
                  <a:chOff x="1564181" y="2811704"/>
                  <a:chExt cx="148336" cy="222326"/>
                </a:xfrm>
                <a:grpFill/>
              </p:grpSpPr>
              <p:cxnSp>
                <p:nvCxnSpPr>
                  <p:cNvPr id="18" name="直線コネクタ 17">
                    <a:extLst>
                      <a:ext uri="{FF2B5EF4-FFF2-40B4-BE49-F238E27FC236}">
                        <a16:creationId xmlns:a16="http://schemas.microsoft.com/office/drawing/2014/main" id="{1BCDE854-C338-1380-7BDE-5C6B3727BA7A}"/>
                      </a:ext>
                    </a:extLst>
                  </p:cNvPr>
                  <p:cNvCxnSpPr/>
                  <p:nvPr/>
                </p:nvCxnSpPr>
                <p:spPr>
                  <a:xfrm>
                    <a:off x="1564181" y="2812497"/>
                    <a:ext cx="144016" cy="0"/>
                  </a:xfrm>
                  <a:prstGeom prst="line">
                    <a:avLst/>
                  </a:prstGeom>
                  <a:grpFill/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直線コネクタ 18">
                    <a:extLst>
                      <a:ext uri="{FF2B5EF4-FFF2-40B4-BE49-F238E27FC236}">
                        <a16:creationId xmlns:a16="http://schemas.microsoft.com/office/drawing/2014/main" id="{1F4C36D0-336D-5C34-28EF-55F182BE8E09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712517" y="2811704"/>
                    <a:ext cx="0" cy="222326"/>
                  </a:xfrm>
                  <a:prstGeom prst="line">
                    <a:avLst/>
                  </a:prstGeom>
                  <a:grpFill/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8" name="円弧 7">
                <a:extLst>
                  <a:ext uri="{FF2B5EF4-FFF2-40B4-BE49-F238E27FC236}">
                    <a16:creationId xmlns:a16="http://schemas.microsoft.com/office/drawing/2014/main" id="{5750B951-20A5-44EF-E08E-9C6421D54364}"/>
                  </a:ext>
                </a:extLst>
              </p:cNvPr>
              <p:cNvSpPr/>
              <p:nvPr/>
            </p:nvSpPr>
            <p:spPr bwMode="auto">
              <a:xfrm>
                <a:off x="4610026" y="6049598"/>
                <a:ext cx="791366" cy="790995"/>
              </a:xfrm>
              <a:prstGeom prst="arc">
                <a:avLst>
                  <a:gd name="adj1" fmla="val 10860793"/>
                  <a:gd name="adj2" fmla="val 14315401"/>
                </a:avLst>
              </a:prstGeom>
              <a:solidFill>
                <a:srgbClr val="14F8F8"/>
              </a:solidFill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9" name="Text Box 22">
                <a:extLst>
                  <a:ext uri="{FF2B5EF4-FFF2-40B4-BE49-F238E27FC236}">
                    <a16:creationId xmlns:a16="http://schemas.microsoft.com/office/drawing/2014/main" id="{2554662B-0EB8-12DE-B5D1-0AFD0C16BF1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113226" y="5914659"/>
                <a:ext cx="1136952" cy="583266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sz="1600" dirty="0">
                    <a:latin typeface="+mn-ea"/>
                    <a:ea typeface="+mn-ea"/>
                  </a:rPr>
                  <a:t>６０</a:t>
                </a:r>
                <a:r>
                  <a:rPr lang="en-US" altLang="ja-JP" sz="1600" dirty="0">
                    <a:latin typeface="+mn-ea"/>
                    <a:ea typeface="+mn-ea"/>
                  </a:rPr>
                  <a:t>°</a:t>
                </a:r>
                <a:endParaRPr lang="ja-JP" altLang="en-US" sz="1600" dirty="0">
                  <a:latin typeface="+mn-ea"/>
                  <a:ea typeface="+mn-ea"/>
                </a:endParaRPr>
              </a:p>
            </p:txBody>
          </p:sp>
          <p:sp>
            <p:nvSpPr>
              <p:cNvPr id="10" name="Text Box 22">
                <a:extLst>
                  <a:ext uri="{FF2B5EF4-FFF2-40B4-BE49-F238E27FC236}">
                    <a16:creationId xmlns:a16="http://schemas.microsoft.com/office/drawing/2014/main" id="{87F9D89A-DA40-E47D-4746-9C7311487BE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21628" y="6330065"/>
                <a:ext cx="468031" cy="676353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１</a:t>
                </a:r>
              </a:p>
            </p:txBody>
          </p:sp>
          <p:sp>
            <p:nvSpPr>
              <p:cNvPr id="11" name="Text Box 22">
                <a:extLst>
                  <a:ext uri="{FF2B5EF4-FFF2-40B4-BE49-F238E27FC236}">
                    <a16:creationId xmlns:a16="http://schemas.microsoft.com/office/drawing/2014/main" id="{80C81E24-12E7-1AF9-0072-090B14E6301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54760" y="5175554"/>
                <a:ext cx="500825" cy="661231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２</a:t>
                </a:r>
              </a:p>
            </p:txBody>
          </p:sp>
          <p:grpSp>
            <p:nvGrpSpPr>
              <p:cNvPr id="12" name="グループ化 11">
                <a:extLst>
                  <a:ext uri="{FF2B5EF4-FFF2-40B4-BE49-F238E27FC236}">
                    <a16:creationId xmlns:a16="http://schemas.microsoft.com/office/drawing/2014/main" id="{D7EFEFA5-87F0-B047-E737-9FC6E9186065}"/>
                  </a:ext>
                </a:extLst>
              </p:cNvPr>
              <p:cNvGrpSpPr/>
              <p:nvPr/>
            </p:nvGrpSpPr>
            <p:grpSpPr>
              <a:xfrm>
                <a:off x="3419743" y="5260167"/>
                <a:ext cx="487827" cy="484802"/>
                <a:chOff x="3112783" y="5084670"/>
                <a:chExt cx="487827" cy="484802"/>
              </a:xfrm>
            </p:grpSpPr>
            <p:sp>
              <p:nvSpPr>
                <p:cNvPr id="13" name="フリーフォーム 35">
                  <a:extLst>
                    <a:ext uri="{FF2B5EF4-FFF2-40B4-BE49-F238E27FC236}">
                      <a16:creationId xmlns:a16="http://schemas.microsoft.com/office/drawing/2014/main" id="{B8480FA1-8E73-BDE5-4811-39222A340C1F}"/>
                    </a:ext>
                  </a:extLst>
                </p:cNvPr>
                <p:cNvSpPr/>
                <p:nvPr/>
              </p:nvSpPr>
              <p:spPr bwMode="auto">
                <a:xfrm>
                  <a:off x="3112783" y="5157191"/>
                  <a:ext cx="145710" cy="406666"/>
                </a:xfrm>
                <a:custGeom>
                  <a:avLst/>
                  <a:gdLst>
                    <a:gd name="connsiteX0" fmla="*/ 0 w 410547"/>
                    <a:gd name="connsiteY0" fmla="*/ 513183 h 709126"/>
                    <a:gd name="connsiteX1" fmla="*/ 93306 w 410547"/>
                    <a:gd name="connsiteY1" fmla="*/ 410546 h 709126"/>
                    <a:gd name="connsiteX2" fmla="*/ 195943 w 410547"/>
                    <a:gd name="connsiteY2" fmla="*/ 709126 h 709126"/>
                    <a:gd name="connsiteX3" fmla="*/ 410547 w 410547"/>
                    <a:gd name="connsiteY3" fmla="*/ 0 h 7091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10547" h="709126">
                      <a:moveTo>
                        <a:pt x="0" y="513183"/>
                      </a:moveTo>
                      <a:lnTo>
                        <a:pt x="93306" y="410546"/>
                      </a:lnTo>
                      <a:lnTo>
                        <a:pt x="195943" y="709126"/>
                      </a:lnTo>
                      <a:lnTo>
                        <a:pt x="410547" y="0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 dirty="0"/>
                </a:p>
              </p:txBody>
            </p:sp>
            <p:cxnSp>
              <p:nvCxnSpPr>
                <p:cNvPr id="14" name="直線コネクタ 13">
                  <a:extLst>
                    <a:ext uri="{FF2B5EF4-FFF2-40B4-BE49-F238E27FC236}">
                      <a16:creationId xmlns:a16="http://schemas.microsoft.com/office/drawing/2014/main" id="{250297F6-625A-E154-AC38-B86C1542FA32}"/>
                    </a:ext>
                  </a:extLst>
                </p:cNvPr>
                <p:cNvCxnSpPr/>
                <p:nvPr/>
              </p:nvCxnSpPr>
              <p:spPr bwMode="auto">
                <a:xfrm>
                  <a:off x="3240570" y="5173094"/>
                  <a:ext cx="360040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" name="Text Box 22">
                  <a:extLst>
                    <a:ext uri="{FF2B5EF4-FFF2-40B4-BE49-F238E27FC236}">
                      <a16:creationId xmlns:a16="http://schemas.microsoft.com/office/drawing/2014/main" id="{C60B1653-3E74-A067-D8F3-497D5069215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240570" y="5084670"/>
                  <a:ext cx="360040" cy="48480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22860" rIns="0" bIns="0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ja-JP" altLang="en-US" dirty="0">
                      <a:latin typeface="+mn-ea"/>
                      <a:ea typeface="+mn-ea"/>
                    </a:rPr>
                    <a:t>３</a:t>
                  </a:r>
                </a:p>
              </p:txBody>
            </p:sp>
          </p:grpSp>
        </p:grpSp>
        <p:sp>
          <p:nvSpPr>
            <p:cNvPr id="6" name="雲形吹き出し 5">
              <a:extLst>
                <a:ext uri="{FF2B5EF4-FFF2-40B4-BE49-F238E27FC236}">
                  <a16:creationId xmlns:a16="http://schemas.microsoft.com/office/drawing/2014/main" id="{26F68917-EAD7-B9AD-5CAF-E684B6F1348D}"/>
                </a:ext>
              </a:extLst>
            </p:cNvPr>
            <p:cNvSpPr/>
            <p:nvPr/>
          </p:nvSpPr>
          <p:spPr>
            <a:xfrm>
              <a:off x="6012160" y="1196752"/>
              <a:ext cx="2592288" cy="2952328"/>
            </a:xfrm>
            <a:prstGeom prst="cloudCallout">
              <a:avLst>
                <a:gd name="adj1" fmla="val 56488"/>
                <a:gd name="adj2" fmla="val -55095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CB5B8CAA-F959-6DFC-5729-72D900679CBF}"/>
              </a:ext>
            </a:extLst>
          </p:cNvPr>
          <p:cNvGrpSpPr/>
          <p:nvPr/>
        </p:nvGrpSpPr>
        <p:grpSpPr>
          <a:xfrm>
            <a:off x="4602996" y="1239851"/>
            <a:ext cx="4128585" cy="3673161"/>
            <a:chOff x="3191006" y="1023873"/>
            <a:chExt cx="5967056" cy="5308830"/>
          </a:xfrm>
        </p:grpSpPr>
        <p:cxnSp>
          <p:nvCxnSpPr>
            <p:cNvPr id="21" name="直線矢印コネクタ 20">
              <a:extLst>
                <a:ext uri="{FF2B5EF4-FFF2-40B4-BE49-F238E27FC236}">
                  <a16:creationId xmlns:a16="http://schemas.microsoft.com/office/drawing/2014/main" id="{009F3769-1D65-C671-DC99-1EF66477395D}"/>
                </a:ext>
              </a:extLst>
            </p:cNvPr>
            <p:cNvCxnSpPr/>
            <p:nvPr/>
          </p:nvCxnSpPr>
          <p:spPr>
            <a:xfrm>
              <a:off x="3191006" y="4136723"/>
              <a:ext cx="570147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直線矢印コネクタ 21">
              <a:extLst>
                <a:ext uri="{FF2B5EF4-FFF2-40B4-BE49-F238E27FC236}">
                  <a16:creationId xmlns:a16="http://schemas.microsoft.com/office/drawing/2014/main" id="{08F17E5F-57BA-7D34-1490-75551DC939E6}"/>
                </a:ext>
              </a:extLst>
            </p:cNvPr>
            <p:cNvCxnSpPr/>
            <p:nvPr/>
          </p:nvCxnSpPr>
          <p:spPr>
            <a:xfrm flipV="1">
              <a:off x="5999803" y="1280001"/>
              <a:ext cx="0" cy="358662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パイ 46">
              <a:extLst>
                <a:ext uri="{FF2B5EF4-FFF2-40B4-BE49-F238E27FC236}">
                  <a16:creationId xmlns:a16="http://schemas.microsoft.com/office/drawing/2014/main" id="{1EFE6289-C13D-F88B-A1C5-C257C615F01C}"/>
                </a:ext>
              </a:extLst>
            </p:cNvPr>
            <p:cNvSpPr/>
            <p:nvPr/>
          </p:nvSpPr>
          <p:spPr>
            <a:xfrm>
              <a:off x="3829382" y="1973660"/>
              <a:ext cx="4352305" cy="4359043"/>
            </a:xfrm>
            <a:prstGeom prst="pie">
              <a:avLst>
                <a:gd name="adj1" fmla="val 10794375"/>
                <a:gd name="adj2" fmla="val 215960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24" name="正方形/長方形 23">
              <a:extLst>
                <a:ext uri="{FF2B5EF4-FFF2-40B4-BE49-F238E27FC236}">
                  <a16:creationId xmlns:a16="http://schemas.microsoft.com/office/drawing/2014/main" id="{62EC4A2B-F86A-6F11-0327-34923B1C2904}"/>
                </a:ext>
              </a:extLst>
            </p:cNvPr>
            <p:cNvSpPr/>
            <p:nvPr/>
          </p:nvSpPr>
          <p:spPr>
            <a:xfrm>
              <a:off x="8591606" y="3989465"/>
              <a:ext cx="566456" cy="6672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</a:p>
          </p:txBody>
        </p:sp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5021B58B-2D5F-2945-87C9-FE7DE2175848}"/>
                </a:ext>
              </a:extLst>
            </p:cNvPr>
            <p:cNvSpPr/>
            <p:nvPr/>
          </p:nvSpPr>
          <p:spPr>
            <a:xfrm>
              <a:off x="5512517" y="1023873"/>
              <a:ext cx="524876" cy="66724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</a:p>
          </p:txBody>
        </p:sp>
        <p:sp>
          <p:nvSpPr>
            <p:cNvPr id="26" name="正方形/長方形 25">
              <a:extLst>
                <a:ext uri="{FF2B5EF4-FFF2-40B4-BE49-F238E27FC236}">
                  <a16:creationId xmlns:a16="http://schemas.microsoft.com/office/drawing/2014/main" id="{45098812-552B-A7F3-3FD2-3570319A5E31}"/>
                </a:ext>
              </a:extLst>
            </p:cNvPr>
            <p:cNvSpPr/>
            <p:nvPr/>
          </p:nvSpPr>
          <p:spPr>
            <a:xfrm>
              <a:off x="7917268" y="4047350"/>
              <a:ext cx="566456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２</a:t>
              </a:r>
            </a:p>
          </p:txBody>
        </p:sp>
        <p:sp>
          <p:nvSpPr>
            <p:cNvPr id="27" name="正方形/長方形 26">
              <a:extLst>
                <a:ext uri="{FF2B5EF4-FFF2-40B4-BE49-F238E27FC236}">
                  <a16:creationId xmlns:a16="http://schemas.microsoft.com/office/drawing/2014/main" id="{1A41FF67-F2A4-A44A-462F-AB49898DC81C}"/>
                </a:ext>
              </a:extLst>
            </p:cNvPr>
            <p:cNvSpPr/>
            <p:nvPr/>
          </p:nvSpPr>
          <p:spPr>
            <a:xfrm>
              <a:off x="3418296" y="4032141"/>
              <a:ext cx="916163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－２</a:t>
              </a:r>
            </a:p>
          </p:txBody>
        </p:sp>
        <p:sp>
          <p:nvSpPr>
            <p:cNvPr id="28" name="正方形/長方形 27">
              <a:extLst>
                <a:ext uri="{FF2B5EF4-FFF2-40B4-BE49-F238E27FC236}">
                  <a16:creationId xmlns:a16="http://schemas.microsoft.com/office/drawing/2014/main" id="{56548772-E557-6256-A051-9C61CA2E34C2}"/>
                </a:ext>
              </a:extLst>
            </p:cNvPr>
            <p:cNvSpPr/>
            <p:nvPr/>
          </p:nvSpPr>
          <p:spPr>
            <a:xfrm>
              <a:off x="5747287" y="1542243"/>
              <a:ext cx="524876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２</a:t>
              </a:r>
            </a:p>
          </p:txBody>
        </p:sp>
        <p:sp>
          <p:nvSpPr>
            <p:cNvPr id="29" name="正方形/長方形 28">
              <a:extLst>
                <a:ext uri="{FF2B5EF4-FFF2-40B4-BE49-F238E27FC236}">
                  <a16:creationId xmlns:a16="http://schemas.microsoft.com/office/drawing/2014/main" id="{3CF4072B-096D-149B-3208-2BA68AE675B0}"/>
                </a:ext>
              </a:extLst>
            </p:cNvPr>
            <p:cNvSpPr/>
            <p:nvPr/>
          </p:nvSpPr>
          <p:spPr>
            <a:xfrm>
              <a:off x="8136964" y="3697078"/>
              <a:ext cx="551325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+mn-ea"/>
                </a:rPr>
                <a:t>Ａ</a:t>
              </a:r>
            </a:p>
          </p:txBody>
        </p:sp>
        <p:sp>
          <p:nvSpPr>
            <p:cNvPr id="30" name="正方形/長方形 29">
              <a:extLst>
                <a:ext uri="{FF2B5EF4-FFF2-40B4-BE49-F238E27FC236}">
                  <a16:creationId xmlns:a16="http://schemas.microsoft.com/office/drawing/2014/main" id="{97FA5D73-5F03-7E20-9F3E-5F0DD323BBD7}"/>
                </a:ext>
              </a:extLst>
            </p:cNvPr>
            <p:cNvSpPr/>
            <p:nvPr/>
          </p:nvSpPr>
          <p:spPr>
            <a:xfrm>
              <a:off x="5615167" y="4000797"/>
              <a:ext cx="551325" cy="578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/>
                <a:t>O</a:t>
              </a:r>
              <a:endParaRPr lang="ja-JP" altLang="en-US" sz="2000" dirty="0"/>
            </a:p>
          </p:txBody>
        </p:sp>
      </p:grpSp>
      <p:sp>
        <p:nvSpPr>
          <p:cNvPr id="31" name="円弧 30">
            <a:extLst>
              <a:ext uri="{FF2B5EF4-FFF2-40B4-BE49-F238E27FC236}">
                <a16:creationId xmlns:a16="http://schemas.microsoft.com/office/drawing/2014/main" id="{497A91FE-1D47-BE8A-3C85-F3B88639568E}"/>
              </a:ext>
            </a:extLst>
          </p:cNvPr>
          <p:cNvSpPr/>
          <p:nvPr/>
        </p:nvSpPr>
        <p:spPr>
          <a:xfrm>
            <a:off x="6209742" y="3052810"/>
            <a:ext cx="678466" cy="664222"/>
          </a:xfrm>
          <a:prstGeom prst="arc">
            <a:avLst>
              <a:gd name="adj1" fmla="val 16207023"/>
              <a:gd name="adj2" fmla="val 21592303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32" name="円弧 31">
            <a:extLst>
              <a:ext uri="{FF2B5EF4-FFF2-40B4-BE49-F238E27FC236}">
                <a16:creationId xmlns:a16="http://schemas.microsoft.com/office/drawing/2014/main" id="{646BC5BF-14B9-1A12-A1E3-CFE64D6D4568}"/>
              </a:ext>
            </a:extLst>
          </p:cNvPr>
          <p:cNvSpPr/>
          <p:nvPr/>
        </p:nvSpPr>
        <p:spPr>
          <a:xfrm>
            <a:off x="6196162" y="3055558"/>
            <a:ext cx="707484" cy="692631"/>
          </a:xfrm>
          <a:prstGeom prst="arc">
            <a:avLst>
              <a:gd name="adj1" fmla="val 14220877"/>
              <a:gd name="adj2" fmla="val 16199229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51E0B76C-96AA-113A-EC14-BC2353FAC9A5}"/>
              </a:ext>
            </a:extLst>
          </p:cNvPr>
          <p:cNvSpPr/>
          <p:nvPr/>
        </p:nvSpPr>
        <p:spPr>
          <a:xfrm>
            <a:off x="5580754" y="1799471"/>
            <a:ext cx="136732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Ｐ（</a:t>
            </a:r>
            <a:r>
              <a:rPr lang="ja-JP" altLang="en-US" sz="20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000" dirty="0"/>
              <a:t>,</a:t>
            </a:r>
            <a:r>
              <a:rPr lang="ja-JP" altLang="en-US" sz="20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000" dirty="0"/>
              <a:t>）</a:t>
            </a: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47584319-1633-D479-E95F-45E266B119E8}"/>
              </a:ext>
            </a:extLst>
          </p:cNvPr>
          <p:cNvGrpSpPr/>
          <p:nvPr/>
        </p:nvGrpSpPr>
        <p:grpSpPr>
          <a:xfrm flipH="1">
            <a:off x="5781062" y="2110304"/>
            <a:ext cx="735153" cy="1269193"/>
            <a:chOff x="5994463" y="2185512"/>
            <a:chExt cx="942755" cy="1962341"/>
          </a:xfrm>
        </p:grpSpPr>
        <p:cxnSp>
          <p:nvCxnSpPr>
            <p:cNvPr id="35" name="直線コネクタ 34">
              <a:extLst>
                <a:ext uri="{FF2B5EF4-FFF2-40B4-BE49-F238E27FC236}">
                  <a16:creationId xmlns:a16="http://schemas.microsoft.com/office/drawing/2014/main" id="{8F59E2A6-0D74-A1EF-F063-F2F17224C2BE}"/>
                </a:ext>
              </a:extLst>
            </p:cNvPr>
            <p:cNvCxnSpPr/>
            <p:nvPr/>
          </p:nvCxnSpPr>
          <p:spPr>
            <a:xfrm>
              <a:off x="6937218" y="2204864"/>
              <a:ext cx="0" cy="1942989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コネクタ 35">
              <a:extLst>
                <a:ext uri="{FF2B5EF4-FFF2-40B4-BE49-F238E27FC236}">
                  <a16:creationId xmlns:a16="http://schemas.microsoft.com/office/drawing/2014/main" id="{54685144-6465-F63E-6256-FD986A04D84D}"/>
                </a:ext>
              </a:extLst>
            </p:cNvPr>
            <p:cNvCxnSpPr/>
            <p:nvPr/>
          </p:nvCxnSpPr>
          <p:spPr>
            <a:xfrm>
              <a:off x="5994464" y="2185512"/>
              <a:ext cx="930727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" name="正方形/長方形 37">
            <a:extLst>
              <a:ext uri="{FF2B5EF4-FFF2-40B4-BE49-F238E27FC236}">
                <a16:creationId xmlns:a16="http://schemas.microsoft.com/office/drawing/2014/main" id="{C1ABBFB9-BFF3-39FD-C51F-A05CD6AE4BB1}"/>
              </a:ext>
            </a:extLst>
          </p:cNvPr>
          <p:cNvSpPr/>
          <p:nvPr/>
        </p:nvSpPr>
        <p:spPr>
          <a:xfrm>
            <a:off x="6620410" y="2923035"/>
            <a:ext cx="9795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/>
              <a:t>１２０</a:t>
            </a:r>
            <a:r>
              <a:rPr lang="en-US" altLang="ja-JP" dirty="0"/>
              <a:t>°</a:t>
            </a:r>
            <a:endParaRPr lang="ja-JP" altLang="en-US" dirty="0"/>
          </a:p>
        </p:txBody>
      </p:sp>
      <p:grpSp>
        <p:nvGrpSpPr>
          <p:cNvPr id="39" name="Group 26">
            <a:extLst>
              <a:ext uri="{FF2B5EF4-FFF2-40B4-BE49-F238E27FC236}">
                <a16:creationId xmlns:a16="http://schemas.microsoft.com/office/drawing/2014/main" id="{CCABDB8A-3CAB-0DDC-7CBD-D3C871F2C49C}"/>
              </a:ext>
            </a:extLst>
          </p:cNvPr>
          <p:cNvGrpSpPr>
            <a:grpSpLocks/>
          </p:cNvGrpSpPr>
          <p:nvPr/>
        </p:nvGrpSpPr>
        <p:grpSpPr bwMode="auto">
          <a:xfrm flipV="1">
            <a:off x="5010024" y="3206383"/>
            <a:ext cx="3039097" cy="192737"/>
            <a:chOff x="567" y="527"/>
            <a:chExt cx="4263" cy="0"/>
          </a:xfrm>
        </p:grpSpPr>
        <p:sp>
          <p:nvSpPr>
            <p:cNvPr id="40" name="Line 27">
              <a:extLst>
                <a:ext uri="{FF2B5EF4-FFF2-40B4-BE49-F238E27FC236}">
                  <a16:creationId xmlns:a16="http://schemas.microsoft.com/office/drawing/2014/main" id="{7A23FB95-FBA6-FCC1-C762-B0963C82CB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99" y="527"/>
              <a:ext cx="2131" cy="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" name="Line 28">
              <a:extLst>
                <a:ext uri="{FF2B5EF4-FFF2-40B4-BE49-F238E27FC236}">
                  <a16:creationId xmlns:a16="http://schemas.microsoft.com/office/drawing/2014/main" id="{6DC877ED-CDAE-0F9A-F694-CBEA6798582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7" y="527"/>
              <a:ext cx="2131" cy="0"/>
            </a:xfrm>
            <a:prstGeom prst="line">
              <a:avLst/>
            </a:prstGeom>
            <a:noFill/>
            <a:ln w="25400">
              <a:solidFill>
                <a:schemeClr val="bg1">
                  <a:alpha val="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8FA074A7-14D5-1F26-DC45-2B366263A58A}"/>
              </a:ext>
            </a:extLst>
          </p:cNvPr>
          <p:cNvGrpSpPr/>
          <p:nvPr/>
        </p:nvGrpSpPr>
        <p:grpSpPr>
          <a:xfrm>
            <a:off x="6553258" y="1964387"/>
            <a:ext cx="453366" cy="484802"/>
            <a:chOff x="3160405" y="5100483"/>
            <a:chExt cx="453366" cy="484802"/>
          </a:xfrm>
        </p:grpSpPr>
        <p:sp>
          <p:nvSpPr>
            <p:cNvPr id="43" name="フリーフォーム 79">
              <a:extLst>
                <a:ext uri="{FF2B5EF4-FFF2-40B4-BE49-F238E27FC236}">
                  <a16:creationId xmlns:a16="http://schemas.microsoft.com/office/drawing/2014/main" id="{212CD202-9CEC-4B38-08D6-1AB0508D2667}"/>
                </a:ext>
              </a:extLst>
            </p:cNvPr>
            <p:cNvSpPr/>
            <p:nvPr/>
          </p:nvSpPr>
          <p:spPr bwMode="auto">
            <a:xfrm>
              <a:off x="3160405" y="5157193"/>
              <a:ext cx="98087" cy="224938"/>
            </a:xfrm>
            <a:custGeom>
              <a:avLst/>
              <a:gdLst>
                <a:gd name="connsiteX0" fmla="*/ 0 w 410547"/>
                <a:gd name="connsiteY0" fmla="*/ 513183 h 709126"/>
                <a:gd name="connsiteX1" fmla="*/ 93306 w 410547"/>
                <a:gd name="connsiteY1" fmla="*/ 410546 h 709126"/>
                <a:gd name="connsiteX2" fmla="*/ 195943 w 410547"/>
                <a:gd name="connsiteY2" fmla="*/ 709126 h 709126"/>
                <a:gd name="connsiteX3" fmla="*/ 410547 w 410547"/>
                <a:gd name="connsiteY3" fmla="*/ 0 h 70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547" h="709126">
                  <a:moveTo>
                    <a:pt x="0" y="513183"/>
                  </a:moveTo>
                  <a:lnTo>
                    <a:pt x="93306" y="410546"/>
                  </a:lnTo>
                  <a:lnTo>
                    <a:pt x="195943" y="709126"/>
                  </a:lnTo>
                  <a:lnTo>
                    <a:pt x="410547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cxnSp>
          <p:nvCxnSpPr>
            <p:cNvPr id="44" name="直線コネクタ 43">
              <a:extLst>
                <a:ext uri="{FF2B5EF4-FFF2-40B4-BE49-F238E27FC236}">
                  <a16:creationId xmlns:a16="http://schemas.microsoft.com/office/drawing/2014/main" id="{B8C7F767-AD4C-22A1-040D-289E1ECB4AD2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240570" y="5173094"/>
              <a:ext cx="248568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 Box 22">
              <a:extLst>
                <a:ext uri="{FF2B5EF4-FFF2-40B4-BE49-F238E27FC236}">
                  <a16:creationId xmlns:a16="http://schemas.microsoft.com/office/drawing/2014/main" id="{1EFFF99A-29EC-FBC7-7A4B-4D1F351A10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3731" y="5100483"/>
              <a:ext cx="360040" cy="48480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000" dirty="0">
                  <a:latin typeface="+mn-ea"/>
                  <a:ea typeface="+mn-ea"/>
                </a:rPr>
                <a:t>３</a:t>
              </a:r>
            </a:p>
          </p:txBody>
        </p:sp>
      </p:grp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0FF80A34-E72A-F0C9-A876-93CB8BAC4E7C}"/>
              </a:ext>
            </a:extLst>
          </p:cNvPr>
          <p:cNvSpPr/>
          <p:nvPr/>
        </p:nvSpPr>
        <p:spPr>
          <a:xfrm>
            <a:off x="5453344" y="3336784"/>
            <a:ext cx="63389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－１</a:t>
            </a:r>
          </a:p>
        </p:txBody>
      </p:sp>
      <p:sp>
        <p:nvSpPr>
          <p:cNvPr id="48" name="正方形/長方形 47">
            <a:extLst>
              <a:ext uri="{FF2B5EF4-FFF2-40B4-BE49-F238E27FC236}">
                <a16:creationId xmlns:a16="http://schemas.microsoft.com/office/drawing/2014/main" id="{46BC6FF5-886F-F533-14AD-63B27E58F365}"/>
              </a:ext>
            </a:extLst>
          </p:cNvPr>
          <p:cNvSpPr/>
          <p:nvPr/>
        </p:nvSpPr>
        <p:spPr>
          <a:xfrm>
            <a:off x="736114" y="1429127"/>
            <a:ext cx="469128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右の図のように、 ∠ＡＯＰ＝１２０</a:t>
            </a:r>
            <a:r>
              <a:rPr lang="en-US" altLang="ja-JP" sz="2400" dirty="0"/>
              <a:t>°</a:t>
            </a:r>
          </a:p>
        </p:txBody>
      </p: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956802C1-A823-8F96-D290-1889A8BE4FFA}"/>
              </a:ext>
            </a:extLst>
          </p:cNvPr>
          <p:cNvSpPr/>
          <p:nvPr/>
        </p:nvSpPr>
        <p:spPr>
          <a:xfrm>
            <a:off x="429794" y="2144718"/>
            <a:ext cx="19740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点Ｐの座標は</a:t>
            </a:r>
            <a:endParaRPr lang="en-US" altLang="ja-JP" sz="2400" dirty="0"/>
          </a:p>
        </p:txBody>
      </p:sp>
      <p:grpSp>
        <p:nvGrpSpPr>
          <p:cNvPr id="50" name="グループ化 49">
            <a:extLst>
              <a:ext uri="{FF2B5EF4-FFF2-40B4-BE49-F238E27FC236}">
                <a16:creationId xmlns:a16="http://schemas.microsoft.com/office/drawing/2014/main" id="{56357472-165D-FDF4-A652-2C0046C1550D}"/>
              </a:ext>
            </a:extLst>
          </p:cNvPr>
          <p:cNvGrpSpPr/>
          <p:nvPr/>
        </p:nvGrpSpPr>
        <p:grpSpPr>
          <a:xfrm>
            <a:off x="2278417" y="2109002"/>
            <a:ext cx="1633614" cy="490454"/>
            <a:chOff x="1046286" y="3656428"/>
            <a:chExt cx="1633614" cy="490454"/>
          </a:xfrm>
        </p:grpSpPr>
        <p:sp>
          <p:nvSpPr>
            <p:cNvPr id="51" name="正方形/長方形 50">
              <a:extLst>
                <a:ext uri="{FF2B5EF4-FFF2-40B4-BE49-F238E27FC236}">
                  <a16:creationId xmlns:a16="http://schemas.microsoft.com/office/drawing/2014/main" id="{784C42B2-A41A-6BC3-53C1-D256C083C920}"/>
                </a:ext>
              </a:extLst>
            </p:cNvPr>
            <p:cNvSpPr/>
            <p:nvPr/>
          </p:nvSpPr>
          <p:spPr>
            <a:xfrm>
              <a:off x="1046286" y="3656428"/>
              <a:ext cx="163361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（－１，　　）</a:t>
              </a:r>
              <a:endParaRPr lang="en-US" altLang="ja-JP" sz="2400" dirty="0"/>
            </a:p>
          </p:txBody>
        </p:sp>
        <p:grpSp>
          <p:nvGrpSpPr>
            <p:cNvPr id="52" name="グループ化 51">
              <a:extLst>
                <a:ext uri="{FF2B5EF4-FFF2-40B4-BE49-F238E27FC236}">
                  <a16:creationId xmlns:a16="http://schemas.microsoft.com/office/drawing/2014/main" id="{8F8B36A7-2B3F-57F1-3AE4-7B963E796DC8}"/>
                </a:ext>
              </a:extLst>
            </p:cNvPr>
            <p:cNvGrpSpPr/>
            <p:nvPr/>
          </p:nvGrpSpPr>
          <p:grpSpPr>
            <a:xfrm>
              <a:off x="1941612" y="3662080"/>
              <a:ext cx="501868" cy="484802"/>
              <a:chOff x="2832042" y="5056095"/>
              <a:chExt cx="501868" cy="484802"/>
            </a:xfrm>
          </p:grpSpPr>
          <p:sp>
            <p:nvSpPr>
              <p:cNvPr id="53" name="フリーフォーム 93">
                <a:extLst>
                  <a:ext uri="{FF2B5EF4-FFF2-40B4-BE49-F238E27FC236}">
                    <a16:creationId xmlns:a16="http://schemas.microsoft.com/office/drawing/2014/main" id="{6CD97C2E-ED70-2A42-C5FE-3717C3821D64}"/>
                  </a:ext>
                </a:extLst>
              </p:cNvPr>
              <p:cNvSpPr/>
              <p:nvPr/>
            </p:nvSpPr>
            <p:spPr bwMode="auto">
              <a:xfrm>
                <a:off x="2832042" y="5128617"/>
                <a:ext cx="145710" cy="284603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54" name="直線コネクタ 53">
                <a:extLst>
                  <a:ext uri="{FF2B5EF4-FFF2-40B4-BE49-F238E27FC236}">
                    <a16:creationId xmlns:a16="http://schemas.microsoft.com/office/drawing/2014/main" id="{07DF678D-F0F7-5DA0-6579-BDCCF0AC7DA7}"/>
                  </a:ext>
                </a:extLst>
              </p:cNvPr>
              <p:cNvCxnSpPr/>
              <p:nvPr/>
            </p:nvCxnSpPr>
            <p:spPr bwMode="auto">
              <a:xfrm>
                <a:off x="2973870" y="5144519"/>
                <a:ext cx="36004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5" name="Text Box 22">
                <a:extLst>
                  <a:ext uri="{FF2B5EF4-FFF2-40B4-BE49-F238E27FC236}">
                    <a16:creationId xmlns:a16="http://schemas.microsoft.com/office/drawing/2014/main" id="{42A8D38D-B931-1440-5204-C2E9D229DF71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959829" y="5056095"/>
                <a:ext cx="360040" cy="484802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sz="2400" dirty="0">
                    <a:latin typeface="+mn-ea"/>
                    <a:ea typeface="+mn-ea"/>
                  </a:rPr>
                  <a:t>３</a:t>
                </a:r>
              </a:p>
            </p:txBody>
          </p:sp>
        </p:grpSp>
      </p:grpSp>
      <p:grpSp>
        <p:nvGrpSpPr>
          <p:cNvPr id="56" name="グループ化 55">
            <a:extLst>
              <a:ext uri="{FF2B5EF4-FFF2-40B4-BE49-F238E27FC236}">
                <a16:creationId xmlns:a16="http://schemas.microsoft.com/office/drawing/2014/main" id="{7ED23321-FE59-A037-BEE7-D38E8ED6B1A4}"/>
              </a:ext>
            </a:extLst>
          </p:cNvPr>
          <p:cNvGrpSpPr/>
          <p:nvPr/>
        </p:nvGrpSpPr>
        <p:grpSpPr>
          <a:xfrm>
            <a:off x="5785976" y="2089220"/>
            <a:ext cx="1101295" cy="1631483"/>
            <a:chOff x="1699160" y="4339680"/>
            <a:chExt cx="1714741" cy="2540257"/>
          </a:xfrm>
        </p:grpSpPr>
        <p:grpSp>
          <p:nvGrpSpPr>
            <p:cNvPr id="57" name="グループ化 56">
              <a:extLst>
                <a:ext uri="{FF2B5EF4-FFF2-40B4-BE49-F238E27FC236}">
                  <a16:creationId xmlns:a16="http://schemas.microsoft.com/office/drawing/2014/main" id="{A8B0D368-AB2D-3991-1BE6-B283EE921AD4}"/>
                </a:ext>
              </a:extLst>
            </p:cNvPr>
            <p:cNvGrpSpPr/>
            <p:nvPr/>
          </p:nvGrpSpPr>
          <p:grpSpPr>
            <a:xfrm>
              <a:off x="1699160" y="4339680"/>
              <a:ext cx="1191637" cy="2086069"/>
              <a:chOff x="1683350" y="4342663"/>
              <a:chExt cx="1191637" cy="2086069"/>
            </a:xfrm>
          </p:grpSpPr>
          <p:sp>
            <p:nvSpPr>
              <p:cNvPr id="59" name="直角三角形 58">
                <a:extLst>
                  <a:ext uri="{FF2B5EF4-FFF2-40B4-BE49-F238E27FC236}">
                    <a16:creationId xmlns:a16="http://schemas.microsoft.com/office/drawing/2014/main" id="{CF22BC3A-6573-A093-AFD1-A8231E461D8D}"/>
                  </a:ext>
                </a:extLst>
              </p:cNvPr>
              <p:cNvSpPr/>
              <p:nvPr/>
            </p:nvSpPr>
            <p:spPr>
              <a:xfrm>
                <a:off x="1683350" y="4342663"/>
                <a:ext cx="1191637" cy="2024892"/>
              </a:xfrm>
              <a:prstGeom prst="rtTriangle">
                <a:avLst/>
              </a:prstGeom>
              <a:solidFill>
                <a:srgbClr val="FFC000">
                  <a:alpha val="3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60" name="グループ化 59">
                <a:extLst>
                  <a:ext uri="{FF2B5EF4-FFF2-40B4-BE49-F238E27FC236}">
                    <a16:creationId xmlns:a16="http://schemas.microsoft.com/office/drawing/2014/main" id="{08898FD2-3711-966D-0327-1D6EA6B64E1C}"/>
                  </a:ext>
                </a:extLst>
              </p:cNvPr>
              <p:cNvGrpSpPr/>
              <p:nvPr/>
            </p:nvGrpSpPr>
            <p:grpSpPr>
              <a:xfrm flipH="1">
                <a:off x="1704470" y="6253987"/>
                <a:ext cx="121856" cy="91195"/>
                <a:chOff x="8351424" y="4025127"/>
                <a:chExt cx="132236" cy="230060"/>
              </a:xfrm>
            </p:grpSpPr>
            <p:cxnSp>
              <p:nvCxnSpPr>
                <p:cNvPr id="62" name="直線コネクタ 61">
                  <a:extLst>
                    <a:ext uri="{FF2B5EF4-FFF2-40B4-BE49-F238E27FC236}">
                      <a16:creationId xmlns:a16="http://schemas.microsoft.com/office/drawing/2014/main" id="{647DA9A0-6455-09EB-8B2D-BADACE3D3770}"/>
                    </a:ext>
                  </a:extLst>
                </p:cNvPr>
                <p:cNvCxnSpPr/>
                <p:nvPr/>
              </p:nvCxnSpPr>
              <p:spPr>
                <a:xfrm>
                  <a:off x="8351424" y="4025987"/>
                  <a:ext cx="132236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直線コネクタ 62">
                  <a:extLst>
                    <a:ext uri="{FF2B5EF4-FFF2-40B4-BE49-F238E27FC236}">
                      <a16:creationId xmlns:a16="http://schemas.microsoft.com/office/drawing/2014/main" id="{4E3060BD-4087-858E-9F1B-5BEE7F172889}"/>
                    </a:ext>
                  </a:extLst>
                </p:cNvPr>
                <p:cNvCxnSpPr/>
                <p:nvPr/>
              </p:nvCxnSpPr>
              <p:spPr>
                <a:xfrm flipV="1">
                  <a:off x="8361280" y="4025127"/>
                  <a:ext cx="0" cy="23006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1" name="Text Box 22">
                <a:extLst>
                  <a:ext uri="{FF2B5EF4-FFF2-40B4-BE49-F238E27FC236}">
                    <a16:creationId xmlns:a16="http://schemas.microsoft.com/office/drawing/2014/main" id="{5C7BFF1A-7B22-8841-3BC3-DFBC632707D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797721" y="5698925"/>
                <a:ext cx="1022629" cy="729807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６０</a:t>
                </a:r>
                <a:r>
                  <a:rPr lang="en-US" altLang="ja-JP" dirty="0">
                    <a:latin typeface="+mn-ea"/>
                    <a:ea typeface="+mn-ea"/>
                  </a:rPr>
                  <a:t>°</a:t>
                </a:r>
                <a:endParaRPr lang="ja-JP" altLang="en-US" dirty="0">
                  <a:latin typeface="+mn-ea"/>
                  <a:ea typeface="+mn-ea"/>
                </a:endParaRPr>
              </a:p>
            </p:txBody>
          </p:sp>
        </p:grpSp>
        <p:sp>
          <p:nvSpPr>
            <p:cNvPr id="58" name="円弧 57">
              <a:extLst>
                <a:ext uri="{FF2B5EF4-FFF2-40B4-BE49-F238E27FC236}">
                  <a16:creationId xmlns:a16="http://schemas.microsoft.com/office/drawing/2014/main" id="{4133AD08-B64B-BF25-FDE7-663976BF973F}"/>
                </a:ext>
              </a:extLst>
            </p:cNvPr>
            <p:cNvSpPr/>
            <p:nvPr/>
          </p:nvSpPr>
          <p:spPr>
            <a:xfrm>
              <a:off x="2357518" y="5845728"/>
              <a:ext cx="1056383" cy="1034209"/>
            </a:xfrm>
            <a:prstGeom prst="arc">
              <a:avLst>
                <a:gd name="adj1" fmla="val 10798176"/>
                <a:gd name="adj2" fmla="val 14305689"/>
              </a:avLst>
            </a:prstGeom>
            <a:solidFill>
              <a:srgbClr val="14F8F8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</p:grp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6F32E977-AB16-EAF4-85F4-7E0459C3B841}"/>
              </a:ext>
            </a:extLst>
          </p:cNvPr>
          <p:cNvSpPr/>
          <p:nvPr/>
        </p:nvSpPr>
        <p:spPr>
          <a:xfrm>
            <a:off x="437745" y="2564904"/>
            <a:ext cx="11605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よって、</a:t>
            </a:r>
            <a:endParaRPr lang="en-US" altLang="ja-JP" sz="2400" dirty="0"/>
          </a:p>
        </p:txBody>
      </p:sp>
      <p:grpSp>
        <p:nvGrpSpPr>
          <p:cNvPr id="66" name="グループ化 65">
            <a:extLst>
              <a:ext uri="{FF2B5EF4-FFF2-40B4-BE49-F238E27FC236}">
                <a16:creationId xmlns:a16="http://schemas.microsoft.com/office/drawing/2014/main" id="{1C4A8E21-7F1B-F788-3726-D3B825CD8F54}"/>
              </a:ext>
            </a:extLst>
          </p:cNvPr>
          <p:cNvGrpSpPr/>
          <p:nvPr/>
        </p:nvGrpSpPr>
        <p:grpSpPr>
          <a:xfrm>
            <a:off x="2669939" y="2419912"/>
            <a:ext cx="1236695" cy="767528"/>
            <a:chOff x="3541005" y="5448072"/>
            <a:chExt cx="1236695" cy="767528"/>
          </a:xfrm>
        </p:grpSpPr>
        <p:grpSp>
          <p:nvGrpSpPr>
            <p:cNvPr id="67" name="グループ化 66">
              <a:extLst>
                <a:ext uri="{FF2B5EF4-FFF2-40B4-BE49-F238E27FC236}">
                  <a16:creationId xmlns:a16="http://schemas.microsoft.com/office/drawing/2014/main" id="{17EC37D7-51CA-30C3-55D4-ED4166C3E73B}"/>
                </a:ext>
              </a:extLst>
            </p:cNvPr>
            <p:cNvGrpSpPr/>
            <p:nvPr/>
          </p:nvGrpSpPr>
          <p:grpSpPr>
            <a:xfrm>
              <a:off x="3541005" y="5448072"/>
              <a:ext cx="1236695" cy="767528"/>
              <a:chOff x="3873621" y="5393714"/>
              <a:chExt cx="1236695" cy="767528"/>
            </a:xfrm>
          </p:grpSpPr>
          <p:sp>
            <p:nvSpPr>
              <p:cNvPr id="71" name="正方形/長方形 70">
                <a:extLst>
                  <a:ext uri="{FF2B5EF4-FFF2-40B4-BE49-F238E27FC236}">
                    <a16:creationId xmlns:a16="http://schemas.microsoft.com/office/drawing/2014/main" id="{F882DD46-D9D1-4CEE-4242-8E131F910091}"/>
                  </a:ext>
                </a:extLst>
              </p:cNvPr>
              <p:cNvSpPr/>
              <p:nvPr/>
            </p:nvSpPr>
            <p:spPr>
              <a:xfrm>
                <a:off x="4567482" y="5393714"/>
                <a:ext cx="39466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３</a:t>
                </a:r>
                <a:endParaRPr lang="ja-JP" altLang="en-US" sz="2400" dirty="0"/>
              </a:p>
            </p:txBody>
          </p:sp>
          <p:sp>
            <p:nvSpPr>
              <p:cNvPr id="72" name="正方形/長方形 71">
                <a:extLst>
                  <a:ext uri="{FF2B5EF4-FFF2-40B4-BE49-F238E27FC236}">
                    <a16:creationId xmlns:a16="http://schemas.microsoft.com/office/drawing/2014/main" id="{F0B2332E-61DD-18C3-CE5B-B63684455B6C}"/>
                  </a:ext>
                </a:extLst>
              </p:cNvPr>
              <p:cNvSpPr/>
              <p:nvPr/>
            </p:nvSpPr>
            <p:spPr>
              <a:xfrm>
                <a:off x="4330078" y="5699577"/>
                <a:ext cx="780238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>
                    <a:solidFill>
                      <a:prstClr val="black"/>
                    </a:solidFill>
                    <a:latin typeface="ＭＳ Ｐゴシック"/>
                  </a:rPr>
                  <a:t>－１</a:t>
                </a:r>
                <a:endParaRPr lang="ja-JP" altLang="en-US" sz="2400" dirty="0"/>
              </a:p>
            </p:txBody>
          </p:sp>
          <p:cxnSp>
            <p:nvCxnSpPr>
              <p:cNvPr id="73" name="直線コネクタ 72">
                <a:extLst>
                  <a:ext uri="{FF2B5EF4-FFF2-40B4-BE49-F238E27FC236}">
                    <a16:creationId xmlns:a16="http://schemas.microsoft.com/office/drawing/2014/main" id="{F681E38F-DBD7-85FB-B645-72AFF740E95B}"/>
                  </a:ext>
                </a:extLst>
              </p:cNvPr>
              <p:cNvCxnSpPr/>
              <p:nvPr/>
            </p:nvCxnSpPr>
            <p:spPr>
              <a:xfrm>
                <a:off x="4330078" y="5768878"/>
                <a:ext cx="73340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正方形/長方形 73">
                <a:extLst>
                  <a:ext uri="{FF2B5EF4-FFF2-40B4-BE49-F238E27FC236}">
                    <a16:creationId xmlns:a16="http://schemas.microsoft.com/office/drawing/2014/main" id="{9E3D89DE-D17A-EBC4-229B-3A09FC407BC0}"/>
                  </a:ext>
                </a:extLst>
              </p:cNvPr>
              <p:cNvSpPr/>
              <p:nvPr/>
            </p:nvSpPr>
            <p:spPr>
              <a:xfrm>
                <a:off x="3873621" y="5559397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＝</a:t>
                </a:r>
                <a:endParaRPr lang="ja-JP" altLang="en-US" sz="2400" dirty="0"/>
              </a:p>
            </p:txBody>
          </p:sp>
        </p:grpSp>
        <p:grpSp>
          <p:nvGrpSpPr>
            <p:cNvPr id="68" name="グループ化 67">
              <a:extLst>
                <a:ext uri="{FF2B5EF4-FFF2-40B4-BE49-F238E27FC236}">
                  <a16:creationId xmlns:a16="http://schemas.microsoft.com/office/drawing/2014/main" id="{196C9197-E934-D173-C641-F0D600284941}"/>
                </a:ext>
              </a:extLst>
            </p:cNvPr>
            <p:cNvGrpSpPr/>
            <p:nvPr/>
          </p:nvGrpSpPr>
          <p:grpSpPr>
            <a:xfrm>
              <a:off x="4150809" y="5528153"/>
              <a:ext cx="478717" cy="238960"/>
              <a:chOff x="6176614" y="3677507"/>
              <a:chExt cx="478717" cy="238960"/>
            </a:xfrm>
          </p:grpSpPr>
          <p:sp>
            <p:nvSpPr>
              <p:cNvPr id="69" name="フリーフォーム 103">
                <a:extLst>
                  <a:ext uri="{FF2B5EF4-FFF2-40B4-BE49-F238E27FC236}">
                    <a16:creationId xmlns:a16="http://schemas.microsoft.com/office/drawing/2014/main" id="{91DBD2FC-DBA9-D6B1-3E97-6CC6F77F4963}"/>
                  </a:ext>
                </a:extLst>
              </p:cNvPr>
              <p:cNvSpPr/>
              <p:nvPr/>
            </p:nvSpPr>
            <p:spPr bwMode="auto">
              <a:xfrm>
                <a:off x="6176614" y="3677507"/>
                <a:ext cx="158203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70" name="直線コネクタ 69">
                <a:extLst>
                  <a:ext uri="{FF2B5EF4-FFF2-40B4-BE49-F238E27FC236}">
                    <a16:creationId xmlns:a16="http://schemas.microsoft.com/office/drawing/2014/main" id="{222FCAA9-9E86-9EDB-F8AA-879ECE773BB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91406" y="3693409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8DE84790-776E-D535-588C-BEA147D4D1E9}"/>
              </a:ext>
            </a:extLst>
          </p:cNvPr>
          <p:cNvSpPr/>
          <p:nvPr/>
        </p:nvSpPr>
        <p:spPr>
          <a:xfrm>
            <a:off x="6024576" y="2437976"/>
            <a:ext cx="4192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２</a:t>
            </a:r>
          </a:p>
        </p:txBody>
      </p:sp>
      <p:sp>
        <p:nvSpPr>
          <p:cNvPr id="88" name="正方形/長方形 87">
            <a:extLst>
              <a:ext uri="{FF2B5EF4-FFF2-40B4-BE49-F238E27FC236}">
                <a16:creationId xmlns:a16="http://schemas.microsoft.com/office/drawing/2014/main" id="{C917918A-286A-E633-3661-63B76D7EBE06}"/>
              </a:ext>
            </a:extLst>
          </p:cNvPr>
          <p:cNvSpPr/>
          <p:nvPr/>
        </p:nvSpPr>
        <p:spPr>
          <a:xfrm>
            <a:off x="247165" y="1772816"/>
            <a:ext cx="38844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　半円の半径を２にすると、</a:t>
            </a:r>
            <a:endParaRPr lang="en-US" altLang="ja-JP" sz="2400" dirty="0"/>
          </a:p>
        </p:txBody>
      </p:sp>
      <p:sp>
        <p:nvSpPr>
          <p:cNvPr id="120" name="正方形/長方形 119">
            <a:extLst>
              <a:ext uri="{FF2B5EF4-FFF2-40B4-BE49-F238E27FC236}">
                <a16:creationId xmlns:a16="http://schemas.microsoft.com/office/drawing/2014/main" id="{BF37A7DF-4E1D-138C-626B-0DA9063D0175}"/>
              </a:ext>
            </a:extLst>
          </p:cNvPr>
          <p:cNvSpPr/>
          <p:nvPr/>
        </p:nvSpPr>
        <p:spPr>
          <a:xfrm>
            <a:off x="1366493" y="2585594"/>
            <a:ext cx="17377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  </a:t>
            </a:r>
            <a:r>
              <a:rPr lang="en-US" altLang="ja-JP" sz="2400" dirty="0"/>
              <a:t>tan</a:t>
            </a:r>
            <a:r>
              <a:rPr lang="ja-JP" altLang="en-US" sz="2400" dirty="0"/>
              <a:t>１２０</a:t>
            </a:r>
            <a:r>
              <a:rPr lang="en-US" altLang="ja-JP" sz="2400" dirty="0"/>
              <a:t>°</a:t>
            </a:r>
          </a:p>
        </p:txBody>
      </p:sp>
      <p:grpSp>
        <p:nvGrpSpPr>
          <p:cNvPr id="121" name="グループ化 120">
            <a:extLst>
              <a:ext uri="{FF2B5EF4-FFF2-40B4-BE49-F238E27FC236}">
                <a16:creationId xmlns:a16="http://schemas.microsoft.com/office/drawing/2014/main" id="{0F96A52A-7D0F-E31F-F108-0EA61B23FA77}"/>
              </a:ext>
            </a:extLst>
          </p:cNvPr>
          <p:cNvGrpSpPr/>
          <p:nvPr/>
        </p:nvGrpSpPr>
        <p:grpSpPr>
          <a:xfrm>
            <a:off x="2692688" y="3124828"/>
            <a:ext cx="1174090" cy="471109"/>
            <a:chOff x="3455436" y="5448072"/>
            <a:chExt cx="1174090" cy="471109"/>
          </a:xfrm>
        </p:grpSpPr>
        <p:grpSp>
          <p:nvGrpSpPr>
            <p:cNvPr id="122" name="グループ化 121">
              <a:extLst>
                <a:ext uri="{FF2B5EF4-FFF2-40B4-BE49-F238E27FC236}">
                  <a16:creationId xmlns:a16="http://schemas.microsoft.com/office/drawing/2014/main" id="{DBD138D9-DEA9-B703-8301-28F6A273BC98}"/>
                </a:ext>
              </a:extLst>
            </p:cNvPr>
            <p:cNvGrpSpPr/>
            <p:nvPr/>
          </p:nvGrpSpPr>
          <p:grpSpPr>
            <a:xfrm>
              <a:off x="3455436" y="5448072"/>
              <a:ext cx="1174090" cy="471109"/>
              <a:chOff x="3788052" y="5393714"/>
              <a:chExt cx="1174090" cy="471109"/>
            </a:xfrm>
          </p:grpSpPr>
          <p:sp>
            <p:nvSpPr>
              <p:cNvPr id="126" name="正方形/長方形 125">
                <a:extLst>
                  <a:ext uri="{FF2B5EF4-FFF2-40B4-BE49-F238E27FC236}">
                    <a16:creationId xmlns:a16="http://schemas.microsoft.com/office/drawing/2014/main" id="{0E06DB78-8B29-06B9-D95B-7E5C3ED4F5CE}"/>
                  </a:ext>
                </a:extLst>
              </p:cNvPr>
              <p:cNvSpPr/>
              <p:nvPr/>
            </p:nvSpPr>
            <p:spPr>
              <a:xfrm>
                <a:off x="4567482" y="5393714"/>
                <a:ext cx="39466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３</a:t>
                </a:r>
                <a:endParaRPr lang="ja-JP" altLang="en-US" sz="2400" dirty="0"/>
              </a:p>
            </p:txBody>
          </p:sp>
          <p:sp>
            <p:nvSpPr>
              <p:cNvPr id="127" name="正方形/長方形 126">
                <a:extLst>
                  <a:ext uri="{FF2B5EF4-FFF2-40B4-BE49-F238E27FC236}">
                    <a16:creationId xmlns:a16="http://schemas.microsoft.com/office/drawing/2014/main" id="{96841E8D-82DB-9EC5-0269-B0021DB9A444}"/>
                  </a:ext>
                </a:extLst>
              </p:cNvPr>
              <p:cNvSpPr/>
              <p:nvPr/>
            </p:nvSpPr>
            <p:spPr>
              <a:xfrm>
                <a:off x="4061915" y="5399894"/>
                <a:ext cx="44207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－</a:t>
                </a:r>
                <a:endParaRPr lang="ja-JP" altLang="en-US" sz="2400" dirty="0"/>
              </a:p>
            </p:txBody>
          </p:sp>
          <p:sp>
            <p:nvSpPr>
              <p:cNvPr id="129" name="正方形/長方形 128">
                <a:extLst>
                  <a:ext uri="{FF2B5EF4-FFF2-40B4-BE49-F238E27FC236}">
                    <a16:creationId xmlns:a16="http://schemas.microsoft.com/office/drawing/2014/main" id="{99B4E58E-B176-9562-6E45-24F28B83E909}"/>
                  </a:ext>
                </a:extLst>
              </p:cNvPr>
              <p:cNvSpPr/>
              <p:nvPr/>
            </p:nvSpPr>
            <p:spPr>
              <a:xfrm>
                <a:off x="3788052" y="5403158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＝</a:t>
                </a:r>
                <a:endParaRPr lang="ja-JP" altLang="en-US" sz="2400" dirty="0"/>
              </a:p>
            </p:txBody>
          </p:sp>
        </p:grpSp>
        <p:grpSp>
          <p:nvGrpSpPr>
            <p:cNvPr id="123" name="グループ化 122">
              <a:extLst>
                <a:ext uri="{FF2B5EF4-FFF2-40B4-BE49-F238E27FC236}">
                  <a16:creationId xmlns:a16="http://schemas.microsoft.com/office/drawing/2014/main" id="{0D94DA99-458C-A6A0-CA4B-127B729634D6}"/>
                </a:ext>
              </a:extLst>
            </p:cNvPr>
            <p:cNvGrpSpPr/>
            <p:nvPr/>
          </p:nvGrpSpPr>
          <p:grpSpPr>
            <a:xfrm>
              <a:off x="4150809" y="5528153"/>
              <a:ext cx="478717" cy="238960"/>
              <a:chOff x="6176614" y="3677507"/>
              <a:chExt cx="478717" cy="238960"/>
            </a:xfrm>
          </p:grpSpPr>
          <p:sp>
            <p:nvSpPr>
              <p:cNvPr id="124" name="フリーフォーム 103">
                <a:extLst>
                  <a:ext uri="{FF2B5EF4-FFF2-40B4-BE49-F238E27FC236}">
                    <a16:creationId xmlns:a16="http://schemas.microsoft.com/office/drawing/2014/main" id="{A08FDF19-CA2A-06D8-7D9A-4A260D2035F9}"/>
                  </a:ext>
                </a:extLst>
              </p:cNvPr>
              <p:cNvSpPr/>
              <p:nvPr/>
            </p:nvSpPr>
            <p:spPr bwMode="auto">
              <a:xfrm>
                <a:off x="6176614" y="3677507"/>
                <a:ext cx="158203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125" name="直線コネクタ 124">
                <a:extLst>
                  <a:ext uri="{FF2B5EF4-FFF2-40B4-BE49-F238E27FC236}">
                    <a16:creationId xmlns:a16="http://schemas.microsoft.com/office/drawing/2014/main" id="{6C561AA3-3163-F175-D56D-69FB1AEC568E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291406" y="3693409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7" name="グループ化 136">
            <a:extLst>
              <a:ext uri="{FF2B5EF4-FFF2-40B4-BE49-F238E27FC236}">
                <a16:creationId xmlns:a16="http://schemas.microsoft.com/office/drawing/2014/main" id="{875B78F3-45F1-A08F-32C9-C0E3750CAAEE}"/>
              </a:ext>
            </a:extLst>
          </p:cNvPr>
          <p:cNvGrpSpPr/>
          <p:nvPr/>
        </p:nvGrpSpPr>
        <p:grpSpPr>
          <a:xfrm>
            <a:off x="440879" y="2924944"/>
            <a:ext cx="1682849" cy="741925"/>
            <a:chOff x="568777" y="6049805"/>
            <a:chExt cx="1658510" cy="863993"/>
          </a:xfrm>
        </p:grpSpPr>
        <p:grpSp>
          <p:nvGrpSpPr>
            <p:cNvPr id="138" name="グループ化 137">
              <a:extLst>
                <a:ext uri="{FF2B5EF4-FFF2-40B4-BE49-F238E27FC236}">
                  <a16:creationId xmlns:a16="http://schemas.microsoft.com/office/drawing/2014/main" id="{E8B9D853-F1C5-C6DC-7E6E-F580E40CECE7}"/>
                </a:ext>
              </a:extLst>
            </p:cNvPr>
            <p:cNvGrpSpPr/>
            <p:nvPr/>
          </p:nvGrpSpPr>
          <p:grpSpPr>
            <a:xfrm>
              <a:off x="568777" y="6049805"/>
              <a:ext cx="1587328" cy="842038"/>
              <a:chOff x="3611755" y="1677504"/>
              <a:chExt cx="1587328" cy="842038"/>
            </a:xfrm>
          </p:grpSpPr>
          <p:sp>
            <p:nvSpPr>
              <p:cNvPr id="140" name="正方形/長方形 139">
                <a:extLst>
                  <a:ext uri="{FF2B5EF4-FFF2-40B4-BE49-F238E27FC236}">
                    <a16:creationId xmlns:a16="http://schemas.microsoft.com/office/drawing/2014/main" id="{B67C6556-5E08-62C9-D654-E6F398F6532F}"/>
                  </a:ext>
                </a:extLst>
              </p:cNvPr>
              <p:cNvSpPr/>
              <p:nvPr/>
            </p:nvSpPr>
            <p:spPr>
              <a:xfrm>
                <a:off x="3611755" y="1921857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tan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141" name="グループ化 140">
                <a:extLst>
                  <a:ext uri="{FF2B5EF4-FFF2-40B4-BE49-F238E27FC236}">
                    <a16:creationId xmlns:a16="http://schemas.microsoft.com/office/drawing/2014/main" id="{5C9C2008-D648-2DEC-3B44-4C9FBFFB6BDD}"/>
                  </a:ext>
                </a:extLst>
              </p:cNvPr>
              <p:cNvGrpSpPr/>
              <p:nvPr/>
            </p:nvGrpSpPr>
            <p:grpSpPr>
              <a:xfrm>
                <a:off x="4293762" y="1898808"/>
                <a:ext cx="905321" cy="461665"/>
                <a:chOff x="1154857" y="2196452"/>
                <a:chExt cx="905321" cy="461665"/>
              </a:xfrm>
            </p:grpSpPr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5019D617-0DE1-4DA5-B687-DC9E05C13FD9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149" name="直線コネクタ 148">
                  <a:extLst>
                    <a:ext uri="{FF2B5EF4-FFF2-40B4-BE49-F238E27FC236}">
                      <a16:creationId xmlns:a16="http://schemas.microsoft.com/office/drawing/2014/main" id="{52BF7583-BE92-57DE-2325-107B44E8CD6F}"/>
                    </a:ext>
                  </a:extLst>
                </p:cNvPr>
                <p:cNvCxnSpPr/>
                <p:nvPr/>
              </p:nvCxnSpPr>
              <p:spPr bwMode="auto">
                <a:xfrm>
                  <a:off x="1550580" y="2453288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2" name="グループ化 141">
                <a:extLst>
                  <a:ext uri="{FF2B5EF4-FFF2-40B4-BE49-F238E27FC236}">
                    <a16:creationId xmlns:a16="http://schemas.microsoft.com/office/drawing/2014/main" id="{9E45CBC0-5E29-5CB6-AEA5-6B5860BE2AC4}"/>
                  </a:ext>
                </a:extLst>
              </p:cNvPr>
              <p:cNvGrpSpPr/>
              <p:nvPr/>
            </p:nvGrpSpPr>
            <p:grpSpPr>
              <a:xfrm>
                <a:off x="4640025" y="2106608"/>
                <a:ext cx="419206" cy="412934"/>
                <a:chOff x="4603386" y="3092665"/>
                <a:chExt cx="419206" cy="412934"/>
              </a:xfrm>
            </p:grpSpPr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21394D4F-F688-E77F-82AF-9E871472A53F}"/>
                    </a:ext>
                  </a:extLst>
                </p:cNvPr>
                <p:cNvSpPr/>
                <p:nvPr/>
              </p:nvSpPr>
              <p:spPr>
                <a:xfrm>
                  <a:off x="4732691" y="3191758"/>
                  <a:ext cx="264098" cy="264098"/>
                </a:xfrm>
                <a:prstGeom prst="rect">
                  <a:avLst/>
                </a:prstGeom>
                <a:solidFill>
                  <a:srgbClr val="00B0F0">
                    <a:alpha val="36000"/>
                  </a:srgbClr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147" name="正方形/長方形 146">
                  <a:extLst>
                    <a:ext uri="{FF2B5EF4-FFF2-40B4-BE49-F238E27FC236}">
                      <a16:creationId xmlns:a16="http://schemas.microsoft.com/office/drawing/2014/main" id="{4A866D14-ACC6-9B00-933B-E4DDDB6BB5AB}"/>
                    </a:ext>
                  </a:extLst>
                </p:cNvPr>
                <p:cNvSpPr/>
                <p:nvPr/>
              </p:nvSpPr>
              <p:spPr>
                <a:xfrm>
                  <a:off x="4603386" y="3092665"/>
                  <a:ext cx="419206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</a:p>
              </p:txBody>
            </p:sp>
          </p:grpSp>
          <p:grpSp>
            <p:nvGrpSpPr>
              <p:cNvPr id="143" name="グループ化 142">
                <a:extLst>
                  <a:ext uri="{FF2B5EF4-FFF2-40B4-BE49-F238E27FC236}">
                    <a16:creationId xmlns:a16="http://schemas.microsoft.com/office/drawing/2014/main" id="{F042BDD9-7295-EEC2-E081-634058625DDC}"/>
                  </a:ext>
                </a:extLst>
              </p:cNvPr>
              <p:cNvGrpSpPr/>
              <p:nvPr/>
            </p:nvGrpSpPr>
            <p:grpSpPr>
              <a:xfrm>
                <a:off x="4666932" y="1677504"/>
                <a:ext cx="371199" cy="423730"/>
                <a:chOff x="4336422" y="1897768"/>
                <a:chExt cx="371199" cy="423730"/>
              </a:xfrm>
            </p:grpSpPr>
            <p:sp>
              <p:nvSpPr>
                <p:cNvPr id="144" name="正方形/長方形 143">
                  <a:extLst>
                    <a:ext uri="{FF2B5EF4-FFF2-40B4-BE49-F238E27FC236}">
                      <a16:creationId xmlns:a16="http://schemas.microsoft.com/office/drawing/2014/main" id="{2B00E306-0F81-AA88-173D-E6A755E07D54}"/>
                    </a:ext>
                  </a:extLst>
                </p:cNvPr>
                <p:cNvSpPr/>
                <p:nvPr/>
              </p:nvSpPr>
              <p:spPr>
                <a:xfrm>
                  <a:off x="4446264" y="2060141"/>
                  <a:ext cx="261357" cy="261357"/>
                </a:xfrm>
                <a:prstGeom prst="rect">
                  <a:avLst/>
                </a:prstGeom>
                <a:solidFill>
                  <a:srgbClr val="FF0000">
                    <a:alpha val="36000"/>
                  </a:srgbClr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0B02975F-E97B-9402-FB69-831398AA2208}"/>
                    </a:ext>
                  </a:extLst>
                </p:cNvPr>
                <p:cNvSpPr/>
                <p:nvPr/>
              </p:nvSpPr>
              <p:spPr>
                <a:xfrm>
                  <a:off x="4336422" y="1897768"/>
                  <a:ext cx="365963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ｙ</a:t>
                  </a:r>
                </a:p>
              </p:txBody>
            </p:sp>
          </p:grpSp>
        </p:grpSp>
        <p:sp>
          <p:nvSpPr>
            <p:cNvPr id="139" name="吹き出し: 角を丸めた四角形 138">
              <a:extLst>
                <a:ext uri="{FF2B5EF4-FFF2-40B4-BE49-F238E27FC236}">
                  <a16:creationId xmlns:a16="http://schemas.microsoft.com/office/drawing/2014/main" id="{F3DAB509-A501-80DF-1E1D-6A41A804FA21}"/>
                </a:ext>
              </a:extLst>
            </p:cNvPr>
            <p:cNvSpPr/>
            <p:nvPr/>
          </p:nvSpPr>
          <p:spPr>
            <a:xfrm>
              <a:off x="584427" y="6147666"/>
              <a:ext cx="1642860" cy="766132"/>
            </a:xfrm>
            <a:prstGeom prst="wedgeRoundRectCallout">
              <a:avLst>
                <a:gd name="adj1" fmla="val 61923"/>
                <a:gd name="adj2" fmla="val -53731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958287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7200000">
                                      <p:cBhvr>
                                        <p:cTn id="31" dur="1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2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8" presetClass="entr" presetSubtype="1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75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17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175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3" grpId="0"/>
      <p:bldP spid="38" grpId="0"/>
      <p:bldP spid="47" grpId="0"/>
      <p:bldP spid="48" grpId="0"/>
      <p:bldP spid="49" grpId="0"/>
      <p:bldP spid="64" grpId="0"/>
      <p:bldP spid="75" grpId="0"/>
      <p:bldP spid="88" grpId="0"/>
      <p:bldP spid="1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0E562-34CC-C226-B326-4AC8C1DB99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1B8B2001-603D-6A5F-9426-6A82E38200B4}"/>
              </a:ext>
            </a:extLst>
          </p:cNvPr>
          <p:cNvSpPr/>
          <p:nvPr/>
        </p:nvSpPr>
        <p:spPr>
          <a:xfrm>
            <a:off x="1115616" y="131289"/>
            <a:ext cx="4944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次の三角比の値を求めよ。</a:t>
            </a:r>
            <a:endParaRPr lang="en-US" altLang="ja-JP" sz="2400" dirty="0"/>
          </a:p>
        </p:txBody>
      </p:sp>
      <p:sp>
        <p:nvSpPr>
          <p:cNvPr id="3" name="フローチャート : 代替処理 121">
            <a:extLst>
              <a:ext uri="{FF2B5EF4-FFF2-40B4-BE49-F238E27FC236}">
                <a16:creationId xmlns:a16="http://schemas.microsoft.com/office/drawing/2014/main" id="{D0876B39-384A-2CA3-8F32-AA71F377B60C}"/>
              </a:ext>
            </a:extLst>
          </p:cNvPr>
          <p:cNvSpPr/>
          <p:nvPr/>
        </p:nvSpPr>
        <p:spPr>
          <a:xfrm>
            <a:off x="65969" y="104558"/>
            <a:ext cx="931883" cy="691980"/>
          </a:xfrm>
          <a:prstGeom prst="flowChartAlternateProcess">
            <a:avLst/>
          </a:prstGeom>
          <a:solidFill>
            <a:srgbClr val="92D050">
              <a:alpha val="59000"/>
            </a:srgbClr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ts val="2700"/>
              </a:lnSpc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練習１０</a:t>
            </a:r>
          </a:p>
        </p:txBody>
      </p:sp>
      <p:sp>
        <p:nvSpPr>
          <p:cNvPr id="2" name="フローチャート : 代替処理 126">
            <a:extLst>
              <a:ext uri="{FF2B5EF4-FFF2-40B4-BE49-F238E27FC236}">
                <a16:creationId xmlns:a16="http://schemas.microsoft.com/office/drawing/2014/main" id="{106FDA29-E5B1-0191-5EAA-9874C810FB84}"/>
              </a:ext>
            </a:extLst>
          </p:cNvPr>
          <p:cNvSpPr/>
          <p:nvPr/>
        </p:nvSpPr>
        <p:spPr>
          <a:xfrm>
            <a:off x="33819" y="951701"/>
            <a:ext cx="839542" cy="461665"/>
          </a:xfrm>
          <a:prstGeom prst="flowChartAlternateProcess">
            <a:avLst/>
          </a:prstGeom>
          <a:solidFill>
            <a:srgbClr val="FFC000">
              <a:alpha val="59000"/>
            </a:srgbClr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 dirty="0">
                <a:solidFill>
                  <a:schemeClr val="tx1"/>
                </a:solidFill>
              </a:rPr>
              <a:t>解答</a:t>
            </a: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A0B2E722-1C84-35D5-BFAA-A81159B978E2}"/>
              </a:ext>
            </a:extLst>
          </p:cNvPr>
          <p:cNvSpPr/>
          <p:nvPr/>
        </p:nvSpPr>
        <p:spPr>
          <a:xfrm>
            <a:off x="1038755" y="536037"/>
            <a:ext cx="21581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（２）  </a:t>
            </a:r>
            <a:r>
              <a:rPr lang="en-US" altLang="ja-JP" sz="2400" dirty="0"/>
              <a:t>sin</a:t>
            </a:r>
            <a:r>
              <a:rPr lang="ja-JP" altLang="en-US" sz="2400" dirty="0"/>
              <a:t>１３５</a:t>
            </a:r>
            <a:r>
              <a:rPr lang="en-US" altLang="ja-JP" sz="2400" dirty="0"/>
              <a:t>°,</a:t>
            </a:r>
          </a:p>
        </p:txBody>
      </p:sp>
      <p:sp>
        <p:nvSpPr>
          <p:cNvPr id="65" name="正方形/長方形 64">
            <a:extLst>
              <a:ext uri="{FF2B5EF4-FFF2-40B4-BE49-F238E27FC236}">
                <a16:creationId xmlns:a16="http://schemas.microsoft.com/office/drawing/2014/main" id="{77361793-2335-8AD9-BD46-1F2599685762}"/>
              </a:ext>
            </a:extLst>
          </p:cNvPr>
          <p:cNvSpPr/>
          <p:nvPr/>
        </p:nvSpPr>
        <p:spPr>
          <a:xfrm>
            <a:off x="3026374" y="495722"/>
            <a:ext cx="17797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  </a:t>
            </a:r>
            <a:r>
              <a:rPr lang="en-US" altLang="ja-JP" sz="2400" dirty="0"/>
              <a:t>cos</a:t>
            </a:r>
            <a:r>
              <a:rPr lang="ja-JP" altLang="en-US" sz="2400" dirty="0"/>
              <a:t>１３５</a:t>
            </a:r>
            <a:r>
              <a:rPr lang="en-US" altLang="ja-JP" sz="2400" dirty="0"/>
              <a:t>°</a:t>
            </a:r>
          </a:p>
        </p:txBody>
      </p:sp>
      <p:grpSp>
        <p:nvGrpSpPr>
          <p:cNvPr id="76" name="グループ化 75">
            <a:extLst>
              <a:ext uri="{FF2B5EF4-FFF2-40B4-BE49-F238E27FC236}">
                <a16:creationId xmlns:a16="http://schemas.microsoft.com/office/drawing/2014/main" id="{BB643949-0E54-3A4E-F440-785532DBE4E1}"/>
              </a:ext>
            </a:extLst>
          </p:cNvPr>
          <p:cNvGrpSpPr/>
          <p:nvPr/>
        </p:nvGrpSpPr>
        <p:grpSpPr>
          <a:xfrm>
            <a:off x="7030022" y="836712"/>
            <a:ext cx="1862455" cy="1405151"/>
            <a:chOff x="6012160" y="1688035"/>
            <a:chExt cx="2245082" cy="2514036"/>
          </a:xfrm>
        </p:grpSpPr>
        <p:grpSp>
          <p:nvGrpSpPr>
            <p:cNvPr id="77" name="グループ化 76">
              <a:extLst>
                <a:ext uri="{FF2B5EF4-FFF2-40B4-BE49-F238E27FC236}">
                  <a16:creationId xmlns:a16="http://schemas.microsoft.com/office/drawing/2014/main" id="{6EA92819-B5C2-5FD5-E92F-7FD1F5E1854F}"/>
                </a:ext>
              </a:extLst>
            </p:cNvPr>
            <p:cNvGrpSpPr/>
            <p:nvPr/>
          </p:nvGrpSpPr>
          <p:grpSpPr>
            <a:xfrm>
              <a:off x="6521216" y="1701243"/>
              <a:ext cx="1626956" cy="2500828"/>
              <a:chOff x="3640767" y="4660011"/>
              <a:chExt cx="1626956" cy="2500828"/>
            </a:xfrm>
          </p:grpSpPr>
          <p:grpSp>
            <p:nvGrpSpPr>
              <p:cNvPr id="79" name="グループ化 78">
                <a:extLst>
                  <a:ext uri="{FF2B5EF4-FFF2-40B4-BE49-F238E27FC236}">
                    <a16:creationId xmlns:a16="http://schemas.microsoft.com/office/drawing/2014/main" id="{609F4CB7-9089-BCE6-3848-2D685349AFA9}"/>
                  </a:ext>
                </a:extLst>
              </p:cNvPr>
              <p:cNvGrpSpPr/>
              <p:nvPr/>
            </p:nvGrpSpPr>
            <p:grpSpPr>
              <a:xfrm>
                <a:off x="3901172" y="4660011"/>
                <a:ext cx="1105854" cy="1785085"/>
                <a:chOff x="6447694" y="344675"/>
                <a:chExt cx="623135" cy="1785085"/>
              </a:xfrm>
              <a:solidFill>
                <a:srgbClr val="FFFF99">
                  <a:alpha val="53000"/>
                </a:srgbClr>
              </a:solidFill>
            </p:grpSpPr>
            <p:sp>
              <p:nvSpPr>
                <p:cNvPr id="89" name="直角三角形 88">
                  <a:extLst>
                    <a:ext uri="{FF2B5EF4-FFF2-40B4-BE49-F238E27FC236}">
                      <a16:creationId xmlns:a16="http://schemas.microsoft.com/office/drawing/2014/main" id="{C0E97A53-6F5B-BDE8-7445-8084E61F65EF}"/>
                    </a:ext>
                  </a:extLst>
                </p:cNvPr>
                <p:cNvSpPr/>
                <p:nvPr/>
              </p:nvSpPr>
              <p:spPr>
                <a:xfrm>
                  <a:off x="6447694" y="344675"/>
                  <a:ext cx="623135" cy="1785085"/>
                </a:xfrm>
                <a:prstGeom prst="rtTriangle">
                  <a:avLst/>
                </a:prstGeom>
                <a:grp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grpSp>
              <p:nvGrpSpPr>
                <p:cNvPr id="91" name="グループ化 90">
                  <a:extLst>
                    <a:ext uri="{FF2B5EF4-FFF2-40B4-BE49-F238E27FC236}">
                      <a16:creationId xmlns:a16="http://schemas.microsoft.com/office/drawing/2014/main" id="{86C403C5-3FBF-3A04-8FDA-9C6310A4829F}"/>
                    </a:ext>
                  </a:extLst>
                </p:cNvPr>
                <p:cNvGrpSpPr/>
                <p:nvPr/>
              </p:nvGrpSpPr>
              <p:grpSpPr>
                <a:xfrm>
                  <a:off x="6447704" y="1890677"/>
                  <a:ext cx="97821" cy="230064"/>
                  <a:chOff x="1591006" y="2802986"/>
                  <a:chExt cx="94532" cy="222329"/>
                </a:xfrm>
                <a:grpFill/>
              </p:grpSpPr>
              <p:cxnSp>
                <p:nvCxnSpPr>
                  <p:cNvPr id="92" name="直線コネクタ 91">
                    <a:extLst>
                      <a:ext uri="{FF2B5EF4-FFF2-40B4-BE49-F238E27FC236}">
                        <a16:creationId xmlns:a16="http://schemas.microsoft.com/office/drawing/2014/main" id="{3919FA26-2F2D-4AE4-6182-17A6B5B668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1591006" y="2802986"/>
                    <a:ext cx="94532" cy="0"/>
                  </a:xfrm>
                  <a:prstGeom prst="line">
                    <a:avLst/>
                  </a:prstGeom>
                  <a:grpFill/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93" name="直線コネクタ 92">
                    <a:extLst>
                      <a:ext uri="{FF2B5EF4-FFF2-40B4-BE49-F238E27FC236}">
                        <a16:creationId xmlns:a16="http://schemas.microsoft.com/office/drawing/2014/main" id="{0D93974D-BEE6-5BBC-F2BC-3AD972253E84}"/>
                      </a:ext>
                    </a:extLst>
                  </p:cNvPr>
                  <p:cNvCxnSpPr/>
                  <p:nvPr/>
                </p:nvCxnSpPr>
                <p:spPr>
                  <a:xfrm flipV="1">
                    <a:off x="1685532" y="2802989"/>
                    <a:ext cx="0" cy="222326"/>
                  </a:xfrm>
                  <a:prstGeom prst="line">
                    <a:avLst/>
                  </a:prstGeom>
                  <a:grpFill/>
                  <a:ln w="22225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80" name="円弧 79">
                <a:extLst>
                  <a:ext uri="{FF2B5EF4-FFF2-40B4-BE49-F238E27FC236}">
                    <a16:creationId xmlns:a16="http://schemas.microsoft.com/office/drawing/2014/main" id="{DBD4F0BA-50BE-095A-9CCE-0CBBBCCCE0D8}"/>
                  </a:ext>
                </a:extLst>
              </p:cNvPr>
              <p:cNvSpPr/>
              <p:nvPr/>
            </p:nvSpPr>
            <p:spPr bwMode="auto">
              <a:xfrm>
                <a:off x="4761359" y="6055145"/>
                <a:ext cx="506364" cy="790995"/>
              </a:xfrm>
              <a:prstGeom prst="arc">
                <a:avLst>
                  <a:gd name="adj1" fmla="val 10860793"/>
                  <a:gd name="adj2" fmla="val 13651457"/>
                </a:avLst>
              </a:prstGeom>
              <a:solidFill>
                <a:srgbClr val="14F8F8"/>
              </a:solidFill>
              <a:ln w="952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/>
              </a:p>
            </p:txBody>
          </p:sp>
          <p:sp>
            <p:nvSpPr>
              <p:cNvPr id="81" name="Text Box 22">
                <a:extLst>
                  <a:ext uri="{FF2B5EF4-FFF2-40B4-BE49-F238E27FC236}">
                    <a16:creationId xmlns:a16="http://schemas.microsoft.com/office/drawing/2014/main" id="{5190658F-9BD9-AD0C-4FAB-10CB71D691D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48377" y="5952323"/>
                <a:ext cx="880038" cy="731332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４５</a:t>
                </a:r>
                <a:r>
                  <a:rPr lang="en-US" altLang="ja-JP" dirty="0">
                    <a:latin typeface="+mn-ea"/>
                    <a:ea typeface="+mn-ea"/>
                  </a:rPr>
                  <a:t>°</a:t>
                </a:r>
                <a:endParaRPr lang="ja-JP" altLang="en-US" dirty="0">
                  <a:latin typeface="+mn-ea"/>
                  <a:ea typeface="+mn-ea"/>
                </a:endParaRPr>
              </a:p>
            </p:txBody>
          </p:sp>
          <p:sp>
            <p:nvSpPr>
              <p:cNvPr id="82" name="Text Box 22">
                <a:extLst>
                  <a:ext uri="{FF2B5EF4-FFF2-40B4-BE49-F238E27FC236}">
                    <a16:creationId xmlns:a16="http://schemas.microsoft.com/office/drawing/2014/main" id="{53BEA598-7AF0-326E-F176-281A5A106AA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48377" y="6334848"/>
                <a:ext cx="347206" cy="825991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１</a:t>
                </a:r>
              </a:p>
            </p:txBody>
          </p:sp>
          <p:sp>
            <p:nvSpPr>
              <p:cNvPr id="83" name="Text Box 22">
                <a:extLst>
                  <a:ext uri="{FF2B5EF4-FFF2-40B4-BE49-F238E27FC236}">
                    <a16:creationId xmlns:a16="http://schemas.microsoft.com/office/drawing/2014/main" id="{C4D07C52-8882-AF1B-2772-20B7E8C4237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541503" y="5175345"/>
                <a:ext cx="408708" cy="617712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dirty="0">
                    <a:latin typeface="+mn-ea"/>
                    <a:ea typeface="+mn-ea"/>
                  </a:rPr>
                  <a:t>２</a:t>
                </a:r>
              </a:p>
            </p:txBody>
          </p:sp>
          <p:grpSp>
            <p:nvGrpSpPr>
              <p:cNvPr id="84" name="グループ化 83">
                <a:extLst>
                  <a:ext uri="{FF2B5EF4-FFF2-40B4-BE49-F238E27FC236}">
                    <a16:creationId xmlns:a16="http://schemas.microsoft.com/office/drawing/2014/main" id="{D31CC780-1F8C-01FD-CE93-E2FB0493BAB9}"/>
                  </a:ext>
                </a:extLst>
              </p:cNvPr>
              <p:cNvGrpSpPr/>
              <p:nvPr/>
            </p:nvGrpSpPr>
            <p:grpSpPr>
              <a:xfrm>
                <a:off x="3640767" y="5225443"/>
                <a:ext cx="1154011" cy="904726"/>
                <a:chOff x="3333807" y="5049946"/>
                <a:chExt cx="1154011" cy="904726"/>
              </a:xfrm>
            </p:grpSpPr>
            <p:sp>
              <p:nvSpPr>
                <p:cNvPr id="85" name="フリーフォーム 35">
                  <a:extLst>
                    <a:ext uri="{FF2B5EF4-FFF2-40B4-BE49-F238E27FC236}">
                      <a16:creationId xmlns:a16="http://schemas.microsoft.com/office/drawing/2014/main" id="{E655B0F2-3C7F-3F35-0486-2B2A3EC7E2A2}"/>
                    </a:ext>
                  </a:extLst>
                </p:cNvPr>
                <p:cNvSpPr/>
                <p:nvPr/>
              </p:nvSpPr>
              <p:spPr bwMode="auto">
                <a:xfrm>
                  <a:off x="4106925" y="5049946"/>
                  <a:ext cx="145710" cy="442756"/>
                </a:xfrm>
                <a:custGeom>
                  <a:avLst/>
                  <a:gdLst>
                    <a:gd name="connsiteX0" fmla="*/ 0 w 410547"/>
                    <a:gd name="connsiteY0" fmla="*/ 513183 h 709126"/>
                    <a:gd name="connsiteX1" fmla="*/ 93306 w 410547"/>
                    <a:gd name="connsiteY1" fmla="*/ 410546 h 709126"/>
                    <a:gd name="connsiteX2" fmla="*/ 195943 w 410547"/>
                    <a:gd name="connsiteY2" fmla="*/ 709126 h 709126"/>
                    <a:gd name="connsiteX3" fmla="*/ 410547 w 410547"/>
                    <a:gd name="connsiteY3" fmla="*/ 0 h 70912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10547" h="709126">
                      <a:moveTo>
                        <a:pt x="0" y="513183"/>
                      </a:moveTo>
                      <a:lnTo>
                        <a:pt x="93306" y="410546"/>
                      </a:lnTo>
                      <a:lnTo>
                        <a:pt x="195943" y="709126"/>
                      </a:lnTo>
                      <a:lnTo>
                        <a:pt x="410547" y="0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ja-JP" altLang="en-US" dirty="0"/>
                </a:p>
              </p:txBody>
            </p:sp>
            <p:cxnSp>
              <p:nvCxnSpPr>
                <p:cNvPr id="86" name="直線コネクタ 85">
                  <a:extLst>
                    <a:ext uri="{FF2B5EF4-FFF2-40B4-BE49-F238E27FC236}">
                      <a16:creationId xmlns:a16="http://schemas.microsoft.com/office/drawing/2014/main" id="{E118E0DE-D53C-DE2A-4CD7-81C86B3D5447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>
                  <a:off x="4234712" y="5065848"/>
                  <a:ext cx="253106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7" name="Text Box 22">
                  <a:extLst>
                    <a:ext uri="{FF2B5EF4-FFF2-40B4-BE49-F238E27FC236}">
                      <a16:creationId xmlns:a16="http://schemas.microsoft.com/office/drawing/2014/main" id="{32EB8717-118F-01B4-2ACA-B757AB073DB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333807" y="5128681"/>
                  <a:ext cx="296738" cy="82599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36576" tIns="22860" rIns="0" bIns="0"/>
                <a:lstStyle>
                  <a:lvl1pPr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kumimoji="1">
                      <a:solidFill>
                        <a:schemeClr val="tx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eaLnBrk="1" hangingPunct="1"/>
                  <a:r>
                    <a:rPr lang="ja-JP" altLang="en-US" dirty="0">
                      <a:latin typeface="+mn-ea"/>
                      <a:ea typeface="+mn-ea"/>
                    </a:rPr>
                    <a:t>１</a:t>
                  </a:r>
                </a:p>
              </p:txBody>
            </p:sp>
          </p:grpSp>
        </p:grpSp>
        <p:sp>
          <p:nvSpPr>
            <p:cNvPr id="78" name="雲形吹き出し 5">
              <a:extLst>
                <a:ext uri="{FF2B5EF4-FFF2-40B4-BE49-F238E27FC236}">
                  <a16:creationId xmlns:a16="http://schemas.microsoft.com/office/drawing/2014/main" id="{1B259A3A-901E-E8AC-882C-32FCFEE309BD}"/>
                </a:ext>
              </a:extLst>
            </p:cNvPr>
            <p:cNvSpPr/>
            <p:nvPr/>
          </p:nvSpPr>
          <p:spPr>
            <a:xfrm>
              <a:off x="6012160" y="1688035"/>
              <a:ext cx="2245082" cy="2461045"/>
            </a:xfrm>
            <a:prstGeom prst="cloudCallout">
              <a:avLst>
                <a:gd name="adj1" fmla="val 56488"/>
                <a:gd name="adj2" fmla="val -55095"/>
              </a:avLst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94" name="グループ化 93">
            <a:extLst>
              <a:ext uri="{FF2B5EF4-FFF2-40B4-BE49-F238E27FC236}">
                <a16:creationId xmlns:a16="http://schemas.microsoft.com/office/drawing/2014/main" id="{C0430333-FFA9-1AD4-90B6-74A18B2F38CE}"/>
              </a:ext>
            </a:extLst>
          </p:cNvPr>
          <p:cNvGrpSpPr/>
          <p:nvPr/>
        </p:nvGrpSpPr>
        <p:grpSpPr>
          <a:xfrm>
            <a:off x="4575579" y="1449042"/>
            <a:ext cx="4092140" cy="3613317"/>
            <a:chOff x="3076174" y="982146"/>
            <a:chExt cx="6059594" cy="5350557"/>
          </a:xfrm>
        </p:grpSpPr>
        <p:cxnSp>
          <p:nvCxnSpPr>
            <p:cNvPr id="95" name="直線矢印コネクタ 94">
              <a:extLst>
                <a:ext uri="{FF2B5EF4-FFF2-40B4-BE49-F238E27FC236}">
                  <a16:creationId xmlns:a16="http://schemas.microsoft.com/office/drawing/2014/main" id="{5F57D9D5-05E0-1EF1-67D8-3D2EC108B127}"/>
                </a:ext>
              </a:extLst>
            </p:cNvPr>
            <p:cNvCxnSpPr/>
            <p:nvPr/>
          </p:nvCxnSpPr>
          <p:spPr>
            <a:xfrm>
              <a:off x="3191006" y="4136723"/>
              <a:ext cx="570147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直線矢印コネクタ 95">
              <a:extLst>
                <a:ext uri="{FF2B5EF4-FFF2-40B4-BE49-F238E27FC236}">
                  <a16:creationId xmlns:a16="http://schemas.microsoft.com/office/drawing/2014/main" id="{E1F520CC-67EE-4579-41D4-B92044B75445}"/>
                </a:ext>
              </a:extLst>
            </p:cNvPr>
            <p:cNvCxnSpPr/>
            <p:nvPr/>
          </p:nvCxnSpPr>
          <p:spPr>
            <a:xfrm flipV="1">
              <a:off x="5999803" y="1280001"/>
              <a:ext cx="0" cy="3586629"/>
            </a:xfrm>
            <a:prstGeom prst="straightConnector1">
              <a:avLst/>
            </a:prstGeom>
            <a:ln w="190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7" name="パイ 46">
              <a:extLst>
                <a:ext uri="{FF2B5EF4-FFF2-40B4-BE49-F238E27FC236}">
                  <a16:creationId xmlns:a16="http://schemas.microsoft.com/office/drawing/2014/main" id="{167E90D7-0991-4D3D-B9F3-0A2B86588DC3}"/>
                </a:ext>
              </a:extLst>
            </p:cNvPr>
            <p:cNvSpPr/>
            <p:nvPr/>
          </p:nvSpPr>
          <p:spPr>
            <a:xfrm>
              <a:off x="3829382" y="1973660"/>
              <a:ext cx="4352305" cy="4359043"/>
            </a:xfrm>
            <a:prstGeom prst="pie">
              <a:avLst>
                <a:gd name="adj1" fmla="val 10794375"/>
                <a:gd name="adj2" fmla="val 21596027"/>
              </a:avLst>
            </a:prstGeom>
            <a:noFill/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</a:endParaRPr>
            </a:p>
          </p:txBody>
        </p:sp>
        <p:sp>
          <p:nvSpPr>
            <p:cNvPr id="98" name="正方形/長方形 97">
              <a:extLst>
                <a:ext uri="{FF2B5EF4-FFF2-40B4-BE49-F238E27FC236}">
                  <a16:creationId xmlns:a16="http://schemas.microsoft.com/office/drawing/2014/main" id="{FD8DC9AB-B970-2292-5E06-8D81FFD86D48}"/>
                </a:ext>
              </a:extLst>
            </p:cNvPr>
            <p:cNvSpPr/>
            <p:nvPr/>
          </p:nvSpPr>
          <p:spPr>
            <a:xfrm>
              <a:off x="8591605" y="3989467"/>
              <a:ext cx="544163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ｘ</a:t>
              </a:r>
            </a:p>
          </p:txBody>
        </p:sp>
        <p:sp>
          <p:nvSpPr>
            <p:cNvPr id="99" name="正方形/長方形 98">
              <a:extLst>
                <a:ext uri="{FF2B5EF4-FFF2-40B4-BE49-F238E27FC236}">
                  <a16:creationId xmlns:a16="http://schemas.microsoft.com/office/drawing/2014/main" id="{68AF140B-0B5B-5DDE-ADB1-11B19D0590F5}"/>
                </a:ext>
              </a:extLst>
            </p:cNvPr>
            <p:cNvSpPr/>
            <p:nvPr/>
          </p:nvSpPr>
          <p:spPr>
            <a:xfrm>
              <a:off x="5207708" y="982146"/>
              <a:ext cx="554338" cy="6836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>
                  <a:latin typeface="HG行書体" panose="03000609000000000000" pitchFamily="65" charset="-128"/>
                  <a:ea typeface="HG行書体" panose="03000609000000000000" pitchFamily="65" charset="-128"/>
                </a:rPr>
                <a:t>ｙ</a:t>
              </a: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F2888F1F-0E96-5CF9-E108-3485EF062ADC}"/>
                </a:ext>
              </a:extLst>
            </p:cNvPr>
            <p:cNvSpPr/>
            <p:nvPr/>
          </p:nvSpPr>
          <p:spPr>
            <a:xfrm>
              <a:off x="7962211" y="4064359"/>
              <a:ext cx="640414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２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30678B8D-BA5F-1E5E-9656-AC4DEE08CDDA}"/>
                </a:ext>
              </a:extLst>
            </p:cNvPr>
            <p:cNvSpPr/>
            <p:nvPr/>
          </p:nvSpPr>
          <p:spPr>
            <a:xfrm>
              <a:off x="3076174" y="4061649"/>
              <a:ext cx="1009868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－２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C9C0C791-AE15-A0E6-2C04-6DC3A29E3859}"/>
                </a:ext>
              </a:extLst>
            </p:cNvPr>
            <p:cNvSpPr/>
            <p:nvPr/>
          </p:nvSpPr>
          <p:spPr>
            <a:xfrm>
              <a:off x="5747288" y="1542243"/>
              <a:ext cx="620755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/>
                <a:t>２</a:t>
              </a:r>
            </a:p>
          </p:txBody>
        </p:sp>
        <p:sp>
          <p:nvSpPr>
            <p:cNvPr id="103" name="正方形/長方形 102">
              <a:extLst>
                <a:ext uri="{FF2B5EF4-FFF2-40B4-BE49-F238E27FC236}">
                  <a16:creationId xmlns:a16="http://schemas.microsoft.com/office/drawing/2014/main" id="{CDB7319E-BA67-12DB-C60A-2E276FF0296F}"/>
                </a:ext>
              </a:extLst>
            </p:cNvPr>
            <p:cNvSpPr/>
            <p:nvPr/>
          </p:nvSpPr>
          <p:spPr>
            <a:xfrm>
              <a:off x="8136965" y="3697078"/>
              <a:ext cx="572289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000" dirty="0">
                  <a:latin typeface="+mn-ea"/>
                </a:rPr>
                <a:t>Ａ</a:t>
              </a:r>
            </a:p>
          </p:txBody>
        </p:sp>
        <p:sp>
          <p:nvSpPr>
            <p:cNvPr id="104" name="正方形/長方形 103">
              <a:extLst>
                <a:ext uri="{FF2B5EF4-FFF2-40B4-BE49-F238E27FC236}">
                  <a16:creationId xmlns:a16="http://schemas.microsoft.com/office/drawing/2014/main" id="{8C2F5453-908C-F667-12A8-5C5C45CA857A}"/>
                </a:ext>
              </a:extLst>
            </p:cNvPr>
            <p:cNvSpPr/>
            <p:nvPr/>
          </p:nvSpPr>
          <p:spPr>
            <a:xfrm>
              <a:off x="5615166" y="4000795"/>
              <a:ext cx="476033" cy="592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altLang="ja-JP" sz="2000" dirty="0"/>
                <a:t>O</a:t>
              </a:r>
              <a:endParaRPr lang="ja-JP" altLang="en-US" sz="2000" dirty="0"/>
            </a:p>
          </p:txBody>
        </p:sp>
      </p:grpSp>
      <p:sp>
        <p:nvSpPr>
          <p:cNvPr id="105" name="円弧 104">
            <a:extLst>
              <a:ext uri="{FF2B5EF4-FFF2-40B4-BE49-F238E27FC236}">
                <a16:creationId xmlns:a16="http://schemas.microsoft.com/office/drawing/2014/main" id="{30A100B7-D838-1C3B-3C89-9328D6581EDB}"/>
              </a:ext>
            </a:extLst>
          </p:cNvPr>
          <p:cNvSpPr/>
          <p:nvPr/>
        </p:nvSpPr>
        <p:spPr>
          <a:xfrm>
            <a:off x="6182950" y="3226208"/>
            <a:ext cx="730370" cy="714230"/>
          </a:xfrm>
          <a:prstGeom prst="arc">
            <a:avLst>
              <a:gd name="adj1" fmla="val 16198142"/>
              <a:gd name="adj2" fmla="val 21592303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06" name="円弧 105">
            <a:extLst>
              <a:ext uri="{FF2B5EF4-FFF2-40B4-BE49-F238E27FC236}">
                <a16:creationId xmlns:a16="http://schemas.microsoft.com/office/drawing/2014/main" id="{EAC36F71-D222-F864-6747-92505134579E}"/>
              </a:ext>
            </a:extLst>
          </p:cNvPr>
          <p:cNvSpPr/>
          <p:nvPr/>
        </p:nvSpPr>
        <p:spPr>
          <a:xfrm>
            <a:off x="6185296" y="3224334"/>
            <a:ext cx="730370" cy="719289"/>
          </a:xfrm>
          <a:prstGeom prst="arc">
            <a:avLst>
              <a:gd name="adj1" fmla="val 13543082"/>
              <a:gd name="adj2" fmla="val 16235059"/>
            </a:avLst>
          </a:prstGeom>
          <a:solidFill>
            <a:srgbClr val="FFCCFF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5B354F86-CE0E-6B3B-DDD9-1056886BF1F9}"/>
              </a:ext>
            </a:extLst>
          </p:cNvPr>
          <p:cNvSpPr/>
          <p:nvPr/>
        </p:nvSpPr>
        <p:spPr>
          <a:xfrm>
            <a:off x="4716844" y="2140238"/>
            <a:ext cx="13673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>
                <a:latin typeface="+mn-ea"/>
              </a:rPr>
              <a:t>Ｐ</a:t>
            </a:r>
            <a:r>
              <a:rPr lang="ja-JP" altLang="en-US" sz="2400" dirty="0"/>
              <a:t>（</a:t>
            </a:r>
            <a:r>
              <a:rPr lang="ja-JP" altLang="en-US" sz="20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ｘ</a:t>
            </a:r>
            <a:r>
              <a:rPr lang="en-US" altLang="ja-JP" sz="2400" dirty="0"/>
              <a:t>,</a:t>
            </a:r>
            <a:r>
              <a:rPr lang="ja-JP" altLang="en-US" sz="2000" dirty="0">
                <a:latin typeface="HG行書体" panose="03000609000000000000" pitchFamily="65" charset="-128"/>
                <a:ea typeface="HG行書体" panose="03000609000000000000" pitchFamily="65" charset="-128"/>
              </a:rPr>
              <a:t>ｙ</a:t>
            </a:r>
            <a:r>
              <a:rPr lang="ja-JP" altLang="en-US" sz="2400" dirty="0"/>
              <a:t>）</a:t>
            </a:r>
          </a:p>
        </p:txBody>
      </p:sp>
      <p:grpSp>
        <p:nvGrpSpPr>
          <p:cNvPr id="108" name="グループ化 107">
            <a:extLst>
              <a:ext uri="{FF2B5EF4-FFF2-40B4-BE49-F238E27FC236}">
                <a16:creationId xmlns:a16="http://schemas.microsoft.com/office/drawing/2014/main" id="{BDAC88E8-CAE0-9E79-D874-5AEE777B3E48}"/>
              </a:ext>
            </a:extLst>
          </p:cNvPr>
          <p:cNvGrpSpPr/>
          <p:nvPr/>
        </p:nvGrpSpPr>
        <p:grpSpPr>
          <a:xfrm flipH="1">
            <a:off x="5501195" y="2553292"/>
            <a:ext cx="1032500" cy="1041327"/>
            <a:chOff x="6003572" y="2204864"/>
            <a:chExt cx="933646" cy="1942989"/>
          </a:xfrm>
        </p:grpSpPr>
        <p:cxnSp>
          <p:nvCxnSpPr>
            <p:cNvPr id="109" name="直線コネクタ 108">
              <a:extLst>
                <a:ext uri="{FF2B5EF4-FFF2-40B4-BE49-F238E27FC236}">
                  <a16:creationId xmlns:a16="http://schemas.microsoft.com/office/drawing/2014/main" id="{DE352841-1CF9-0535-6D3C-4A74112398FC}"/>
                </a:ext>
              </a:extLst>
            </p:cNvPr>
            <p:cNvCxnSpPr/>
            <p:nvPr/>
          </p:nvCxnSpPr>
          <p:spPr>
            <a:xfrm>
              <a:off x="6937218" y="2204864"/>
              <a:ext cx="0" cy="1942989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直線コネクタ 109">
              <a:extLst>
                <a:ext uri="{FF2B5EF4-FFF2-40B4-BE49-F238E27FC236}">
                  <a16:creationId xmlns:a16="http://schemas.microsoft.com/office/drawing/2014/main" id="{46D81FB6-31A5-54E1-50A9-FEBCE2CF4D09}"/>
                </a:ext>
              </a:extLst>
            </p:cNvPr>
            <p:cNvCxnSpPr/>
            <p:nvPr/>
          </p:nvCxnSpPr>
          <p:spPr>
            <a:xfrm>
              <a:off x="6003572" y="2204872"/>
              <a:ext cx="930727" cy="0"/>
            </a:xfrm>
            <a:prstGeom prst="line">
              <a:avLst/>
            </a:prstGeom>
            <a:ln w="127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1" name="正方形/長方形 110">
            <a:extLst>
              <a:ext uri="{FF2B5EF4-FFF2-40B4-BE49-F238E27FC236}">
                <a16:creationId xmlns:a16="http://schemas.microsoft.com/office/drawing/2014/main" id="{A31E23C2-A3BB-170C-B870-2A39B4088759}"/>
              </a:ext>
            </a:extLst>
          </p:cNvPr>
          <p:cNvSpPr/>
          <p:nvPr/>
        </p:nvSpPr>
        <p:spPr>
          <a:xfrm>
            <a:off x="6660232" y="3065977"/>
            <a:ext cx="97959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１３５</a:t>
            </a:r>
            <a:r>
              <a:rPr lang="en-US" altLang="ja-JP" sz="2000" dirty="0"/>
              <a:t>°</a:t>
            </a:r>
            <a:endParaRPr lang="ja-JP" altLang="en-US" sz="2000" dirty="0"/>
          </a:p>
        </p:txBody>
      </p:sp>
      <p:grpSp>
        <p:nvGrpSpPr>
          <p:cNvPr id="112" name="Group 26">
            <a:extLst>
              <a:ext uri="{FF2B5EF4-FFF2-40B4-BE49-F238E27FC236}">
                <a16:creationId xmlns:a16="http://schemas.microsoft.com/office/drawing/2014/main" id="{698B85D0-2F9F-5765-5B68-92D444102E45}"/>
              </a:ext>
            </a:extLst>
          </p:cNvPr>
          <p:cNvGrpSpPr>
            <a:grpSpLocks/>
          </p:cNvGrpSpPr>
          <p:nvPr/>
        </p:nvGrpSpPr>
        <p:grpSpPr bwMode="auto">
          <a:xfrm>
            <a:off x="5085144" y="3581464"/>
            <a:ext cx="2928963" cy="64202"/>
            <a:chOff x="567" y="527"/>
            <a:chExt cx="4263" cy="0"/>
          </a:xfrm>
        </p:grpSpPr>
        <p:sp>
          <p:nvSpPr>
            <p:cNvPr id="113" name="Line 27">
              <a:extLst>
                <a:ext uri="{FF2B5EF4-FFF2-40B4-BE49-F238E27FC236}">
                  <a16:creationId xmlns:a16="http://schemas.microsoft.com/office/drawing/2014/main" id="{A6165AE3-F70C-6A9E-4A76-DB42E24DB0A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99" y="527"/>
              <a:ext cx="2131" cy="0"/>
            </a:xfrm>
            <a:prstGeom prst="line">
              <a:avLst/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4" name="Line 28">
              <a:extLst>
                <a:ext uri="{FF2B5EF4-FFF2-40B4-BE49-F238E27FC236}">
                  <a16:creationId xmlns:a16="http://schemas.microsoft.com/office/drawing/2014/main" id="{BCD1FF1B-FECC-47A9-0B8B-61A5EF6C03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67" y="527"/>
              <a:ext cx="2131" cy="0"/>
            </a:xfrm>
            <a:prstGeom prst="line">
              <a:avLst/>
            </a:prstGeom>
            <a:noFill/>
            <a:ln w="25400">
              <a:solidFill>
                <a:schemeClr val="bg1">
                  <a:alpha val="0"/>
                </a:schemeClr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115" name="グループ化 114">
            <a:extLst>
              <a:ext uri="{FF2B5EF4-FFF2-40B4-BE49-F238E27FC236}">
                <a16:creationId xmlns:a16="http://schemas.microsoft.com/office/drawing/2014/main" id="{EAC384CE-5799-C612-2BD1-8760BC5C7649}"/>
              </a:ext>
            </a:extLst>
          </p:cNvPr>
          <p:cNvGrpSpPr/>
          <p:nvPr/>
        </p:nvGrpSpPr>
        <p:grpSpPr>
          <a:xfrm>
            <a:off x="5944481" y="2756284"/>
            <a:ext cx="444465" cy="484802"/>
            <a:chOff x="3222376" y="5520467"/>
            <a:chExt cx="444465" cy="484802"/>
          </a:xfrm>
        </p:grpSpPr>
        <p:sp>
          <p:nvSpPr>
            <p:cNvPr id="116" name="フリーフォーム 79">
              <a:extLst>
                <a:ext uri="{FF2B5EF4-FFF2-40B4-BE49-F238E27FC236}">
                  <a16:creationId xmlns:a16="http://schemas.microsoft.com/office/drawing/2014/main" id="{4597BE44-018D-2D24-F194-46EBE08D59EC}"/>
                </a:ext>
              </a:extLst>
            </p:cNvPr>
            <p:cNvSpPr/>
            <p:nvPr/>
          </p:nvSpPr>
          <p:spPr bwMode="auto">
            <a:xfrm>
              <a:off x="3222376" y="5574914"/>
              <a:ext cx="104405" cy="235808"/>
            </a:xfrm>
            <a:custGeom>
              <a:avLst/>
              <a:gdLst>
                <a:gd name="connsiteX0" fmla="*/ 0 w 410547"/>
                <a:gd name="connsiteY0" fmla="*/ 513183 h 709126"/>
                <a:gd name="connsiteX1" fmla="*/ 93306 w 410547"/>
                <a:gd name="connsiteY1" fmla="*/ 410546 h 709126"/>
                <a:gd name="connsiteX2" fmla="*/ 195943 w 410547"/>
                <a:gd name="connsiteY2" fmla="*/ 709126 h 709126"/>
                <a:gd name="connsiteX3" fmla="*/ 410547 w 410547"/>
                <a:gd name="connsiteY3" fmla="*/ 0 h 70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547" h="709126">
                  <a:moveTo>
                    <a:pt x="0" y="513183"/>
                  </a:moveTo>
                  <a:lnTo>
                    <a:pt x="93306" y="410546"/>
                  </a:lnTo>
                  <a:lnTo>
                    <a:pt x="195943" y="709126"/>
                  </a:lnTo>
                  <a:lnTo>
                    <a:pt x="410547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000"/>
            </a:p>
          </p:txBody>
        </p:sp>
        <p:cxnSp>
          <p:nvCxnSpPr>
            <p:cNvPr id="117" name="直線コネクタ 116">
              <a:extLst>
                <a:ext uri="{FF2B5EF4-FFF2-40B4-BE49-F238E27FC236}">
                  <a16:creationId xmlns:a16="http://schemas.microsoft.com/office/drawing/2014/main" id="{D804FCCF-A9F9-1B9F-6293-AE9EF1F8FD6B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3314482" y="5580564"/>
              <a:ext cx="208325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Text Box 22">
              <a:extLst>
                <a:ext uri="{FF2B5EF4-FFF2-40B4-BE49-F238E27FC236}">
                  <a16:creationId xmlns:a16="http://schemas.microsoft.com/office/drawing/2014/main" id="{0E467284-20D3-DBCB-CD29-047E321C54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6801" y="5520467"/>
              <a:ext cx="360040" cy="48480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000" dirty="0">
                  <a:latin typeface="+mn-ea"/>
                  <a:ea typeface="+mn-ea"/>
                </a:rPr>
                <a:t>２</a:t>
              </a:r>
            </a:p>
          </p:txBody>
        </p:sp>
      </p:grpSp>
      <p:sp>
        <p:nvSpPr>
          <p:cNvPr id="119" name="正方形/長方形 118">
            <a:extLst>
              <a:ext uri="{FF2B5EF4-FFF2-40B4-BE49-F238E27FC236}">
                <a16:creationId xmlns:a16="http://schemas.microsoft.com/office/drawing/2014/main" id="{96CF187D-629F-3FBC-499A-3576C1ADF0D4}"/>
              </a:ext>
            </a:extLst>
          </p:cNvPr>
          <p:cNvSpPr/>
          <p:nvPr/>
        </p:nvSpPr>
        <p:spPr>
          <a:xfrm>
            <a:off x="5220072" y="3527642"/>
            <a:ext cx="108775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－１</a:t>
            </a:r>
          </a:p>
        </p:txBody>
      </p:sp>
      <p:sp>
        <p:nvSpPr>
          <p:cNvPr id="130" name="正方形/長方形 129">
            <a:extLst>
              <a:ext uri="{FF2B5EF4-FFF2-40B4-BE49-F238E27FC236}">
                <a16:creationId xmlns:a16="http://schemas.microsoft.com/office/drawing/2014/main" id="{C408FE86-07FB-FBA7-BE78-6AB1F8527F77}"/>
              </a:ext>
            </a:extLst>
          </p:cNvPr>
          <p:cNvSpPr/>
          <p:nvPr/>
        </p:nvSpPr>
        <p:spPr>
          <a:xfrm>
            <a:off x="397742" y="2469118"/>
            <a:ext cx="19595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点Ｐの座標は</a:t>
            </a:r>
            <a:endParaRPr lang="en-US" altLang="ja-JP" sz="2400" dirty="0"/>
          </a:p>
        </p:txBody>
      </p:sp>
      <p:grpSp>
        <p:nvGrpSpPr>
          <p:cNvPr id="131" name="グループ化 130">
            <a:extLst>
              <a:ext uri="{FF2B5EF4-FFF2-40B4-BE49-F238E27FC236}">
                <a16:creationId xmlns:a16="http://schemas.microsoft.com/office/drawing/2014/main" id="{DF95D4D5-B378-C4A4-AF67-236A0913B56F}"/>
              </a:ext>
            </a:extLst>
          </p:cNvPr>
          <p:cNvGrpSpPr/>
          <p:nvPr/>
        </p:nvGrpSpPr>
        <p:grpSpPr>
          <a:xfrm>
            <a:off x="2219564" y="2462803"/>
            <a:ext cx="1653507" cy="492652"/>
            <a:chOff x="1046285" y="3656428"/>
            <a:chExt cx="1769694" cy="492652"/>
          </a:xfrm>
        </p:grpSpPr>
        <p:sp>
          <p:nvSpPr>
            <p:cNvPr id="132" name="正方形/長方形 131">
              <a:extLst>
                <a:ext uri="{FF2B5EF4-FFF2-40B4-BE49-F238E27FC236}">
                  <a16:creationId xmlns:a16="http://schemas.microsoft.com/office/drawing/2014/main" id="{B376980F-4E2F-A7BB-7710-7E92B03B655D}"/>
                </a:ext>
              </a:extLst>
            </p:cNvPr>
            <p:cNvSpPr/>
            <p:nvPr/>
          </p:nvSpPr>
          <p:spPr>
            <a:xfrm>
              <a:off x="1046285" y="3656428"/>
              <a:ext cx="176969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（－１，　　）</a:t>
              </a:r>
              <a:endParaRPr lang="en-US" altLang="ja-JP" sz="2400" dirty="0"/>
            </a:p>
          </p:txBody>
        </p:sp>
        <p:sp>
          <p:nvSpPr>
            <p:cNvPr id="133" name="Text Box 22">
              <a:extLst>
                <a:ext uri="{FF2B5EF4-FFF2-40B4-BE49-F238E27FC236}">
                  <a16:creationId xmlns:a16="http://schemas.microsoft.com/office/drawing/2014/main" id="{F0DE97F7-D449-F240-4791-630D4C0E5D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9712" y="3664278"/>
              <a:ext cx="360040" cy="484802"/>
            </a:xfrm>
            <a:prstGeom prst="rect">
              <a:avLst/>
            </a:prstGeom>
            <a:no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36576" tIns="22860" rIns="0" bIns="0"/>
            <a:lstStyle>
              <a:lvl1pPr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eaLnBrk="1" hangingPunct="1"/>
              <a:r>
                <a:rPr lang="ja-JP" altLang="en-US" sz="2400" dirty="0">
                  <a:latin typeface="+mn-ea"/>
                  <a:ea typeface="+mn-ea"/>
                </a:rPr>
                <a:t>１</a:t>
              </a:r>
            </a:p>
          </p:txBody>
        </p:sp>
      </p:grpSp>
      <p:grpSp>
        <p:nvGrpSpPr>
          <p:cNvPr id="134" name="グループ化 133">
            <a:extLst>
              <a:ext uri="{FF2B5EF4-FFF2-40B4-BE49-F238E27FC236}">
                <a16:creationId xmlns:a16="http://schemas.microsoft.com/office/drawing/2014/main" id="{F8DF95C6-26AE-CE7D-CFD0-3A459B204124}"/>
              </a:ext>
            </a:extLst>
          </p:cNvPr>
          <p:cNvGrpSpPr/>
          <p:nvPr/>
        </p:nvGrpSpPr>
        <p:grpSpPr>
          <a:xfrm>
            <a:off x="5508105" y="2550333"/>
            <a:ext cx="1411762" cy="1391257"/>
            <a:chOff x="1189219" y="4663982"/>
            <a:chExt cx="2210127" cy="2178026"/>
          </a:xfrm>
        </p:grpSpPr>
        <p:grpSp>
          <p:nvGrpSpPr>
            <p:cNvPr id="135" name="グループ化 134">
              <a:extLst>
                <a:ext uri="{FF2B5EF4-FFF2-40B4-BE49-F238E27FC236}">
                  <a16:creationId xmlns:a16="http://schemas.microsoft.com/office/drawing/2014/main" id="{5C2E6525-68E8-7D7A-D582-7F74D84ABBB2}"/>
                </a:ext>
              </a:extLst>
            </p:cNvPr>
            <p:cNvGrpSpPr/>
            <p:nvPr/>
          </p:nvGrpSpPr>
          <p:grpSpPr>
            <a:xfrm>
              <a:off x="1189219" y="4663982"/>
              <a:ext cx="1621525" cy="1861475"/>
              <a:chOff x="1173409" y="4666965"/>
              <a:chExt cx="1621525" cy="1861475"/>
            </a:xfrm>
          </p:grpSpPr>
          <p:sp>
            <p:nvSpPr>
              <p:cNvPr id="150" name="直角三角形 149">
                <a:extLst>
                  <a:ext uri="{FF2B5EF4-FFF2-40B4-BE49-F238E27FC236}">
                    <a16:creationId xmlns:a16="http://schemas.microsoft.com/office/drawing/2014/main" id="{4BFFAE2A-B689-61FB-9A8C-FDD4908A077E}"/>
                  </a:ext>
                </a:extLst>
              </p:cNvPr>
              <p:cNvSpPr/>
              <p:nvPr/>
            </p:nvSpPr>
            <p:spPr>
              <a:xfrm>
                <a:off x="1173409" y="4666965"/>
                <a:ext cx="1621525" cy="1605621"/>
              </a:xfrm>
              <a:prstGeom prst="rtTriangle">
                <a:avLst/>
              </a:prstGeom>
              <a:solidFill>
                <a:srgbClr val="FFC000">
                  <a:alpha val="3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grpSp>
            <p:nvGrpSpPr>
              <p:cNvPr id="151" name="グループ化 150">
                <a:extLst>
                  <a:ext uri="{FF2B5EF4-FFF2-40B4-BE49-F238E27FC236}">
                    <a16:creationId xmlns:a16="http://schemas.microsoft.com/office/drawing/2014/main" id="{5D758F22-3F90-86DC-93CC-281885BF1D4C}"/>
                  </a:ext>
                </a:extLst>
              </p:cNvPr>
              <p:cNvGrpSpPr/>
              <p:nvPr/>
            </p:nvGrpSpPr>
            <p:grpSpPr>
              <a:xfrm flipH="1">
                <a:off x="1177948" y="6163991"/>
                <a:ext cx="121856" cy="91196"/>
                <a:chOff x="8922802" y="3798059"/>
                <a:chExt cx="132236" cy="230061"/>
              </a:xfrm>
            </p:grpSpPr>
            <p:cxnSp>
              <p:nvCxnSpPr>
                <p:cNvPr id="153" name="直線コネクタ 152">
                  <a:extLst>
                    <a:ext uri="{FF2B5EF4-FFF2-40B4-BE49-F238E27FC236}">
                      <a16:creationId xmlns:a16="http://schemas.microsoft.com/office/drawing/2014/main" id="{0533D27A-5615-2AE7-0C3F-095F021BD7FF}"/>
                    </a:ext>
                  </a:extLst>
                </p:cNvPr>
                <p:cNvCxnSpPr/>
                <p:nvPr/>
              </p:nvCxnSpPr>
              <p:spPr>
                <a:xfrm>
                  <a:off x="8922802" y="3798880"/>
                  <a:ext cx="132236" cy="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直線コネクタ 153">
                  <a:extLst>
                    <a:ext uri="{FF2B5EF4-FFF2-40B4-BE49-F238E27FC236}">
                      <a16:creationId xmlns:a16="http://schemas.microsoft.com/office/drawing/2014/main" id="{26650D6B-DA6C-A725-167A-C39BCE58A478}"/>
                    </a:ext>
                  </a:extLst>
                </p:cNvPr>
                <p:cNvCxnSpPr/>
                <p:nvPr/>
              </p:nvCxnSpPr>
              <p:spPr>
                <a:xfrm flipV="1">
                  <a:off x="8932660" y="3798059"/>
                  <a:ext cx="0" cy="230061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52" name="Text Box 22">
                <a:extLst>
                  <a:ext uri="{FF2B5EF4-FFF2-40B4-BE49-F238E27FC236}">
                    <a16:creationId xmlns:a16="http://schemas.microsoft.com/office/drawing/2014/main" id="{22C065AC-0801-A65A-CD47-5E87D3182A1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4821" y="5698214"/>
                <a:ext cx="1143401" cy="830226"/>
              </a:xfrm>
              <a:prstGeom prst="rect">
                <a:avLst/>
              </a:prstGeom>
              <a:no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36576" tIns="22860" rIns="0" bIns="0"/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charset="0"/>
                    <a:ea typeface="ＭＳ Ｐゴシック" charset="-128"/>
                  </a:defRPr>
                </a:lvl9pPr>
              </a:lstStyle>
              <a:p>
                <a:pPr eaLnBrk="1" hangingPunct="1"/>
                <a:r>
                  <a:rPr lang="ja-JP" altLang="en-US" sz="2000" dirty="0">
                    <a:latin typeface="+mn-ea"/>
                    <a:ea typeface="+mn-ea"/>
                  </a:rPr>
                  <a:t>４５</a:t>
                </a:r>
                <a:r>
                  <a:rPr lang="en-US" altLang="ja-JP" sz="2000" dirty="0">
                    <a:latin typeface="+mn-ea"/>
                    <a:ea typeface="+mn-ea"/>
                  </a:rPr>
                  <a:t>°</a:t>
                </a:r>
                <a:endParaRPr lang="ja-JP" altLang="en-US" sz="2000" dirty="0">
                  <a:latin typeface="+mn-ea"/>
                  <a:ea typeface="+mn-ea"/>
                </a:endParaRPr>
              </a:p>
            </p:txBody>
          </p:sp>
        </p:grpSp>
        <p:sp>
          <p:nvSpPr>
            <p:cNvPr id="136" name="円弧 135">
              <a:extLst>
                <a:ext uri="{FF2B5EF4-FFF2-40B4-BE49-F238E27FC236}">
                  <a16:creationId xmlns:a16="http://schemas.microsoft.com/office/drawing/2014/main" id="{606868FA-896F-4E9E-C989-19DEF92512AC}"/>
                </a:ext>
              </a:extLst>
            </p:cNvPr>
            <p:cNvSpPr/>
            <p:nvPr/>
          </p:nvSpPr>
          <p:spPr>
            <a:xfrm>
              <a:off x="2243848" y="5710769"/>
              <a:ext cx="1155498" cy="1131239"/>
            </a:xfrm>
            <a:prstGeom prst="arc">
              <a:avLst>
                <a:gd name="adj1" fmla="val 10798176"/>
                <a:gd name="adj2" fmla="val 13529098"/>
              </a:avLst>
            </a:prstGeom>
            <a:solidFill>
              <a:srgbClr val="14F8F8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sp>
        <p:nvSpPr>
          <p:cNvPr id="155" name="正方形/長方形 154">
            <a:extLst>
              <a:ext uri="{FF2B5EF4-FFF2-40B4-BE49-F238E27FC236}">
                <a16:creationId xmlns:a16="http://schemas.microsoft.com/office/drawing/2014/main" id="{54DF3BE9-A7E8-7203-3E54-C388FCD34A32}"/>
              </a:ext>
            </a:extLst>
          </p:cNvPr>
          <p:cNvSpPr/>
          <p:nvPr/>
        </p:nvSpPr>
        <p:spPr>
          <a:xfrm>
            <a:off x="384779" y="3057268"/>
            <a:ext cx="195955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よって、</a:t>
            </a:r>
            <a:endParaRPr lang="en-US" altLang="ja-JP" sz="2400" dirty="0"/>
          </a:p>
        </p:txBody>
      </p:sp>
      <p:sp>
        <p:nvSpPr>
          <p:cNvPr id="156" name="正方形/長方形 155">
            <a:extLst>
              <a:ext uri="{FF2B5EF4-FFF2-40B4-BE49-F238E27FC236}">
                <a16:creationId xmlns:a16="http://schemas.microsoft.com/office/drawing/2014/main" id="{DC4B52F2-D37E-65EA-50C9-71C78E7B0572}"/>
              </a:ext>
            </a:extLst>
          </p:cNvPr>
          <p:cNvSpPr/>
          <p:nvPr/>
        </p:nvSpPr>
        <p:spPr>
          <a:xfrm>
            <a:off x="6467071" y="2381798"/>
            <a:ext cx="41920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１</a:t>
            </a:r>
          </a:p>
        </p:txBody>
      </p:sp>
      <p:grpSp>
        <p:nvGrpSpPr>
          <p:cNvPr id="166" name="グループ化 165">
            <a:extLst>
              <a:ext uri="{FF2B5EF4-FFF2-40B4-BE49-F238E27FC236}">
                <a16:creationId xmlns:a16="http://schemas.microsoft.com/office/drawing/2014/main" id="{7174EAC0-5338-9B4E-AD7A-340E25D51AE1}"/>
              </a:ext>
            </a:extLst>
          </p:cNvPr>
          <p:cNvGrpSpPr/>
          <p:nvPr/>
        </p:nvGrpSpPr>
        <p:grpSpPr>
          <a:xfrm>
            <a:off x="402308" y="1972359"/>
            <a:ext cx="3547747" cy="461665"/>
            <a:chOff x="-31965" y="2061874"/>
            <a:chExt cx="3547747" cy="461665"/>
          </a:xfrm>
        </p:grpSpPr>
        <p:sp>
          <p:nvSpPr>
            <p:cNvPr id="167" name="正方形/長方形 166">
              <a:extLst>
                <a:ext uri="{FF2B5EF4-FFF2-40B4-BE49-F238E27FC236}">
                  <a16:creationId xmlns:a16="http://schemas.microsoft.com/office/drawing/2014/main" id="{B0F618BE-2472-DCBC-93CA-AFD08ACE6B04}"/>
                </a:ext>
              </a:extLst>
            </p:cNvPr>
            <p:cNvSpPr/>
            <p:nvPr/>
          </p:nvSpPr>
          <p:spPr>
            <a:xfrm>
              <a:off x="-31965" y="2061874"/>
              <a:ext cx="3547747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ja-JP" altLang="en-US" sz="2400" dirty="0"/>
                <a:t>半円の半径を  ２ とすると</a:t>
              </a:r>
              <a:endParaRPr lang="en-US" altLang="ja-JP" sz="2400" dirty="0"/>
            </a:p>
          </p:txBody>
        </p:sp>
        <p:grpSp>
          <p:nvGrpSpPr>
            <p:cNvPr id="168" name="グループ化 167">
              <a:extLst>
                <a:ext uri="{FF2B5EF4-FFF2-40B4-BE49-F238E27FC236}">
                  <a16:creationId xmlns:a16="http://schemas.microsoft.com/office/drawing/2014/main" id="{47E7CE5C-F26F-4B3F-0CC1-0528FD42F38B}"/>
                </a:ext>
              </a:extLst>
            </p:cNvPr>
            <p:cNvGrpSpPr/>
            <p:nvPr/>
          </p:nvGrpSpPr>
          <p:grpSpPr>
            <a:xfrm>
              <a:off x="1809949" y="2132365"/>
              <a:ext cx="487827" cy="284603"/>
              <a:chOff x="4967916" y="1646313"/>
              <a:chExt cx="487827" cy="284603"/>
            </a:xfrm>
          </p:grpSpPr>
          <p:sp>
            <p:nvSpPr>
              <p:cNvPr id="169" name="フリーフォーム 100">
                <a:extLst>
                  <a:ext uri="{FF2B5EF4-FFF2-40B4-BE49-F238E27FC236}">
                    <a16:creationId xmlns:a16="http://schemas.microsoft.com/office/drawing/2014/main" id="{1C99C876-7FA8-952F-9693-CB0225F17D1D}"/>
                  </a:ext>
                </a:extLst>
              </p:cNvPr>
              <p:cNvSpPr/>
              <p:nvPr/>
            </p:nvSpPr>
            <p:spPr bwMode="auto">
              <a:xfrm>
                <a:off x="4967916" y="1646313"/>
                <a:ext cx="145710" cy="284603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170" name="直線コネクタ 169">
                <a:extLst>
                  <a:ext uri="{FF2B5EF4-FFF2-40B4-BE49-F238E27FC236}">
                    <a16:creationId xmlns:a16="http://schemas.microsoft.com/office/drawing/2014/main" id="{BEDB4584-4A19-2698-9EE1-D69DA4D6558F}"/>
                  </a:ext>
                </a:extLst>
              </p:cNvPr>
              <p:cNvCxnSpPr/>
              <p:nvPr/>
            </p:nvCxnSpPr>
            <p:spPr bwMode="auto">
              <a:xfrm>
                <a:off x="5095703" y="1662215"/>
                <a:ext cx="36004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71" name="グループ化 170">
            <a:extLst>
              <a:ext uri="{FF2B5EF4-FFF2-40B4-BE49-F238E27FC236}">
                <a16:creationId xmlns:a16="http://schemas.microsoft.com/office/drawing/2014/main" id="{60CA2EFC-F58A-3CBA-D456-515C586528E9}"/>
              </a:ext>
            </a:extLst>
          </p:cNvPr>
          <p:cNvGrpSpPr/>
          <p:nvPr/>
        </p:nvGrpSpPr>
        <p:grpSpPr>
          <a:xfrm>
            <a:off x="7884368" y="3630853"/>
            <a:ext cx="288032" cy="221832"/>
            <a:chOff x="8059903" y="4490440"/>
            <a:chExt cx="288032" cy="221832"/>
          </a:xfrm>
        </p:grpSpPr>
        <p:sp>
          <p:nvSpPr>
            <p:cNvPr id="172" name="フリーフォーム 118">
              <a:extLst>
                <a:ext uri="{FF2B5EF4-FFF2-40B4-BE49-F238E27FC236}">
                  <a16:creationId xmlns:a16="http://schemas.microsoft.com/office/drawing/2014/main" id="{DD7FE466-3E9B-2F5B-9BE0-BBE7E214B7E5}"/>
                </a:ext>
              </a:extLst>
            </p:cNvPr>
            <p:cNvSpPr/>
            <p:nvPr/>
          </p:nvSpPr>
          <p:spPr bwMode="auto">
            <a:xfrm>
              <a:off x="8059903" y="4499677"/>
              <a:ext cx="73702" cy="212595"/>
            </a:xfrm>
            <a:custGeom>
              <a:avLst/>
              <a:gdLst>
                <a:gd name="connsiteX0" fmla="*/ 0 w 410547"/>
                <a:gd name="connsiteY0" fmla="*/ 513183 h 709126"/>
                <a:gd name="connsiteX1" fmla="*/ 93306 w 410547"/>
                <a:gd name="connsiteY1" fmla="*/ 410546 h 709126"/>
                <a:gd name="connsiteX2" fmla="*/ 195943 w 410547"/>
                <a:gd name="connsiteY2" fmla="*/ 709126 h 709126"/>
                <a:gd name="connsiteX3" fmla="*/ 410547 w 410547"/>
                <a:gd name="connsiteY3" fmla="*/ 0 h 70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547" h="709126">
                  <a:moveTo>
                    <a:pt x="0" y="513183"/>
                  </a:moveTo>
                  <a:lnTo>
                    <a:pt x="93306" y="410546"/>
                  </a:lnTo>
                  <a:lnTo>
                    <a:pt x="195943" y="709126"/>
                  </a:lnTo>
                  <a:lnTo>
                    <a:pt x="410547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cxnSp>
          <p:nvCxnSpPr>
            <p:cNvPr id="173" name="直線コネクタ 172">
              <a:extLst>
                <a:ext uri="{FF2B5EF4-FFF2-40B4-BE49-F238E27FC236}">
                  <a16:creationId xmlns:a16="http://schemas.microsoft.com/office/drawing/2014/main" id="{4ECF2066-8FAB-2EA5-F754-1F66ED99537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133605" y="4490440"/>
              <a:ext cx="21433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4" name="グループ化 173">
            <a:extLst>
              <a:ext uri="{FF2B5EF4-FFF2-40B4-BE49-F238E27FC236}">
                <a16:creationId xmlns:a16="http://schemas.microsoft.com/office/drawing/2014/main" id="{EC724028-9395-4297-0DFD-AEC01B599FF6}"/>
              </a:ext>
            </a:extLst>
          </p:cNvPr>
          <p:cNvGrpSpPr/>
          <p:nvPr/>
        </p:nvGrpSpPr>
        <p:grpSpPr>
          <a:xfrm>
            <a:off x="6375278" y="1918055"/>
            <a:ext cx="356962" cy="225261"/>
            <a:chOff x="8058517" y="4731446"/>
            <a:chExt cx="356962" cy="225261"/>
          </a:xfrm>
        </p:grpSpPr>
        <p:sp>
          <p:nvSpPr>
            <p:cNvPr id="175" name="フリーフォーム 125">
              <a:extLst>
                <a:ext uri="{FF2B5EF4-FFF2-40B4-BE49-F238E27FC236}">
                  <a16:creationId xmlns:a16="http://schemas.microsoft.com/office/drawing/2014/main" id="{57C02C1C-A109-316E-CA08-B4DE86BDE6A8}"/>
                </a:ext>
              </a:extLst>
            </p:cNvPr>
            <p:cNvSpPr/>
            <p:nvPr/>
          </p:nvSpPr>
          <p:spPr bwMode="auto">
            <a:xfrm>
              <a:off x="8058517" y="4731446"/>
              <a:ext cx="75087" cy="225261"/>
            </a:xfrm>
            <a:custGeom>
              <a:avLst/>
              <a:gdLst>
                <a:gd name="connsiteX0" fmla="*/ 0 w 410547"/>
                <a:gd name="connsiteY0" fmla="*/ 513183 h 709126"/>
                <a:gd name="connsiteX1" fmla="*/ 93306 w 410547"/>
                <a:gd name="connsiteY1" fmla="*/ 410546 h 709126"/>
                <a:gd name="connsiteX2" fmla="*/ 195943 w 410547"/>
                <a:gd name="connsiteY2" fmla="*/ 709126 h 709126"/>
                <a:gd name="connsiteX3" fmla="*/ 410547 w 410547"/>
                <a:gd name="connsiteY3" fmla="*/ 0 h 70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547" h="709126">
                  <a:moveTo>
                    <a:pt x="0" y="513183"/>
                  </a:moveTo>
                  <a:lnTo>
                    <a:pt x="93306" y="410546"/>
                  </a:lnTo>
                  <a:lnTo>
                    <a:pt x="195943" y="709126"/>
                  </a:lnTo>
                  <a:lnTo>
                    <a:pt x="410547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sz="2400"/>
            </a:p>
          </p:txBody>
        </p:sp>
        <p:cxnSp>
          <p:nvCxnSpPr>
            <p:cNvPr id="176" name="直線コネクタ 175">
              <a:extLst>
                <a:ext uri="{FF2B5EF4-FFF2-40B4-BE49-F238E27FC236}">
                  <a16:creationId xmlns:a16="http://schemas.microsoft.com/office/drawing/2014/main" id="{28553AED-A212-508D-707A-B95E44F50105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133605" y="4731446"/>
              <a:ext cx="281874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7" name="グループ化 176">
            <a:extLst>
              <a:ext uri="{FF2B5EF4-FFF2-40B4-BE49-F238E27FC236}">
                <a16:creationId xmlns:a16="http://schemas.microsoft.com/office/drawing/2014/main" id="{EBA1D01D-1240-A90F-99CB-A56C392F0BD2}"/>
              </a:ext>
            </a:extLst>
          </p:cNvPr>
          <p:cNvGrpSpPr/>
          <p:nvPr/>
        </p:nvGrpSpPr>
        <p:grpSpPr>
          <a:xfrm>
            <a:off x="4873733" y="3620425"/>
            <a:ext cx="274331" cy="248006"/>
            <a:chOff x="8289628" y="4717589"/>
            <a:chExt cx="274331" cy="248006"/>
          </a:xfrm>
        </p:grpSpPr>
        <p:sp>
          <p:nvSpPr>
            <p:cNvPr id="178" name="フリーフォーム 128">
              <a:extLst>
                <a:ext uri="{FF2B5EF4-FFF2-40B4-BE49-F238E27FC236}">
                  <a16:creationId xmlns:a16="http://schemas.microsoft.com/office/drawing/2014/main" id="{0CE99E47-97A1-1F49-F8E6-F01DC12C94CA}"/>
                </a:ext>
              </a:extLst>
            </p:cNvPr>
            <p:cNvSpPr/>
            <p:nvPr/>
          </p:nvSpPr>
          <p:spPr bwMode="auto">
            <a:xfrm>
              <a:off x="8289628" y="4731447"/>
              <a:ext cx="73702" cy="234148"/>
            </a:xfrm>
            <a:custGeom>
              <a:avLst/>
              <a:gdLst>
                <a:gd name="connsiteX0" fmla="*/ 0 w 410547"/>
                <a:gd name="connsiteY0" fmla="*/ 513183 h 709126"/>
                <a:gd name="connsiteX1" fmla="*/ 93306 w 410547"/>
                <a:gd name="connsiteY1" fmla="*/ 410546 h 709126"/>
                <a:gd name="connsiteX2" fmla="*/ 195943 w 410547"/>
                <a:gd name="connsiteY2" fmla="*/ 709126 h 709126"/>
                <a:gd name="connsiteX3" fmla="*/ 410547 w 410547"/>
                <a:gd name="connsiteY3" fmla="*/ 0 h 7091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10547" h="709126">
                  <a:moveTo>
                    <a:pt x="0" y="513183"/>
                  </a:moveTo>
                  <a:lnTo>
                    <a:pt x="93306" y="410546"/>
                  </a:lnTo>
                  <a:lnTo>
                    <a:pt x="195943" y="709126"/>
                  </a:lnTo>
                  <a:lnTo>
                    <a:pt x="410547" y="0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cxnSp>
          <p:nvCxnSpPr>
            <p:cNvPr id="179" name="直線コネクタ 178">
              <a:extLst>
                <a:ext uri="{FF2B5EF4-FFF2-40B4-BE49-F238E27FC236}">
                  <a16:creationId xmlns:a16="http://schemas.microsoft.com/office/drawing/2014/main" id="{C2D8E8AC-A9B8-4D7A-6875-B26434E48DCF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8349629" y="4717589"/>
              <a:ext cx="21433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0" name="正方形/長方形 179">
            <a:extLst>
              <a:ext uri="{FF2B5EF4-FFF2-40B4-BE49-F238E27FC236}">
                <a16:creationId xmlns:a16="http://schemas.microsoft.com/office/drawing/2014/main" id="{3E3172A3-C61F-68CB-18DE-7058D1334BEE}"/>
              </a:ext>
            </a:extLst>
          </p:cNvPr>
          <p:cNvSpPr/>
          <p:nvPr/>
        </p:nvSpPr>
        <p:spPr>
          <a:xfrm>
            <a:off x="722432" y="1566396"/>
            <a:ext cx="4856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右の図のように、 ∠ＡＯＰ＝１３５</a:t>
            </a:r>
            <a:r>
              <a:rPr lang="en-US" altLang="ja-JP" sz="2400" dirty="0"/>
              <a:t>°</a:t>
            </a:r>
          </a:p>
        </p:txBody>
      </p:sp>
      <p:sp>
        <p:nvSpPr>
          <p:cNvPr id="195" name="正方形/長方形 194">
            <a:extLst>
              <a:ext uri="{FF2B5EF4-FFF2-40B4-BE49-F238E27FC236}">
                <a16:creationId xmlns:a16="http://schemas.microsoft.com/office/drawing/2014/main" id="{911E0EED-8B98-03DA-D811-0450EB8DD508}"/>
              </a:ext>
            </a:extLst>
          </p:cNvPr>
          <p:cNvSpPr/>
          <p:nvPr/>
        </p:nvSpPr>
        <p:spPr>
          <a:xfrm>
            <a:off x="1461815" y="2988241"/>
            <a:ext cx="199592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/>
              <a:t> </a:t>
            </a:r>
            <a:r>
              <a:rPr lang="en-US" altLang="ja-JP" sz="2400" dirty="0"/>
              <a:t>sin</a:t>
            </a:r>
            <a:r>
              <a:rPr lang="ja-JP" altLang="en-US" sz="2400" dirty="0"/>
              <a:t>１３５</a:t>
            </a:r>
            <a:r>
              <a:rPr lang="en-US" altLang="ja-JP" sz="2400" dirty="0"/>
              <a:t>°</a:t>
            </a:r>
          </a:p>
        </p:txBody>
      </p:sp>
      <p:grpSp>
        <p:nvGrpSpPr>
          <p:cNvPr id="196" name="グループ化 195">
            <a:extLst>
              <a:ext uri="{FF2B5EF4-FFF2-40B4-BE49-F238E27FC236}">
                <a16:creationId xmlns:a16="http://schemas.microsoft.com/office/drawing/2014/main" id="{3FC7D42C-E0AA-91D9-812A-F0C5B0DC9A34}"/>
              </a:ext>
            </a:extLst>
          </p:cNvPr>
          <p:cNvGrpSpPr/>
          <p:nvPr/>
        </p:nvGrpSpPr>
        <p:grpSpPr>
          <a:xfrm>
            <a:off x="2734062" y="2924944"/>
            <a:ext cx="1189866" cy="767528"/>
            <a:chOff x="3541005" y="5448072"/>
            <a:chExt cx="1189866" cy="767528"/>
          </a:xfrm>
        </p:grpSpPr>
        <p:grpSp>
          <p:nvGrpSpPr>
            <p:cNvPr id="197" name="グループ化 196">
              <a:extLst>
                <a:ext uri="{FF2B5EF4-FFF2-40B4-BE49-F238E27FC236}">
                  <a16:creationId xmlns:a16="http://schemas.microsoft.com/office/drawing/2014/main" id="{91DCFAD3-FE9A-26D8-83FC-6B33121C73C3}"/>
                </a:ext>
              </a:extLst>
            </p:cNvPr>
            <p:cNvGrpSpPr/>
            <p:nvPr/>
          </p:nvGrpSpPr>
          <p:grpSpPr>
            <a:xfrm>
              <a:off x="3541005" y="5448072"/>
              <a:ext cx="1189866" cy="767528"/>
              <a:chOff x="3873621" y="5393714"/>
              <a:chExt cx="1189866" cy="767528"/>
            </a:xfrm>
          </p:grpSpPr>
          <p:sp>
            <p:nvSpPr>
              <p:cNvPr id="201" name="正方形/長方形 200">
                <a:extLst>
                  <a:ext uri="{FF2B5EF4-FFF2-40B4-BE49-F238E27FC236}">
                    <a16:creationId xmlns:a16="http://schemas.microsoft.com/office/drawing/2014/main" id="{BA5C8934-98A0-C574-6492-A3AF1651302B}"/>
                  </a:ext>
                </a:extLst>
              </p:cNvPr>
              <p:cNvSpPr/>
              <p:nvPr/>
            </p:nvSpPr>
            <p:spPr>
              <a:xfrm>
                <a:off x="4415415" y="5393714"/>
                <a:ext cx="39466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１</a:t>
                </a:r>
                <a:endParaRPr lang="ja-JP" altLang="en-US" sz="2400" dirty="0"/>
              </a:p>
            </p:txBody>
          </p:sp>
          <p:sp>
            <p:nvSpPr>
              <p:cNvPr id="202" name="正方形/長方形 201">
                <a:extLst>
                  <a:ext uri="{FF2B5EF4-FFF2-40B4-BE49-F238E27FC236}">
                    <a16:creationId xmlns:a16="http://schemas.microsoft.com/office/drawing/2014/main" id="{59D59BFD-68CC-C5BA-CCDB-6C11F742AF93}"/>
                  </a:ext>
                </a:extLst>
              </p:cNvPr>
              <p:cNvSpPr/>
              <p:nvPr/>
            </p:nvSpPr>
            <p:spPr>
              <a:xfrm>
                <a:off x="4462630" y="5699577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  <a:endParaRPr lang="ja-JP" altLang="en-US" sz="2400" dirty="0"/>
              </a:p>
            </p:txBody>
          </p:sp>
          <p:cxnSp>
            <p:nvCxnSpPr>
              <p:cNvPr id="203" name="直線コネクタ 202">
                <a:extLst>
                  <a:ext uri="{FF2B5EF4-FFF2-40B4-BE49-F238E27FC236}">
                    <a16:creationId xmlns:a16="http://schemas.microsoft.com/office/drawing/2014/main" id="{18A252AA-CCB6-579A-6F2C-B33631B18B27}"/>
                  </a:ext>
                </a:extLst>
              </p:cNvPr>
              <p:cNvCxnSpPr/>
              <p:nvPr/>
            </p:nvCxnSpPr>
            <p:spPr>
              <a:xfrm>
                <a:off x="4330078" y="5768878"/>
                <a:ext cx="73340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4" name="正方形/長方形 203">
                <a:extLst>
                  <a:ext uri="{FF2B5EF4-FFF2-40B4-BE49-F238E27FC236}">
                    <a16:creationId xmlns:a16="http://schemas.microsoft.com/office/drawing/2014/main" id="{25CA1D17-6778-B977-BDCA-673C1E826BFC}"/>
                  </a:ext>
                </a:extLst>
              </p:cNvPr>
              <p:cNvSpPr/>
              <p:nvPr/>
            </p:nvSpPr>
            <p:spPr>
              <a:xfrm>
                <a:off x="3873621" y="5559397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＝</a:t>
                </a:r>
                <a:endParaRPr lang="ja-JP" altLang="en-US" sz="2400" dirty="0"/>
              </a:p>
            </p:txBody>
          </p:sp>
        </p:grpSp>
        <p:grpSp>
          <p:nvGrpSpPr>
            <p:cNvPr id="198" name="グループ化 197">
              <a:extLst>
                <a:ext uri="{FF2B5EF4-FFF2-40B4-BE49-F238E27FC236}">
                  <a16:creationId xmlns:a16="http://schemas.microsoft.com/office/drawing/2014/main" id="{ECEA2DC3-D979-4698-ACF8-166DE945E311}"/>
                </a:ext>
              </a:extLst>
            </p:cNvPr>
            <p:cNvGrpSpPr/>
            <p:nvPr/>
          </p:nvGrpSpPr>
          <p:grpSpPr>
            <a:xfrm>
              <a:off x="4043065" y="5841047"/>
              <a:ext cx="478717" cy="238960"/>
              <a:chOff x="6068870" y="3990401"/>
              <a:chExt cx="478717" cy="238960"/>
            </a:xfrm>
          </p:grpSpPr>
          <p:sp>
            <p:nvSpPr>
              <p:cNvPr id="199" name="フリーフォーム 103">
                <a:extLst>
                  <a:ext uri="{FF2B5EF4-FFF2-40B4-BE49-F238E27FC236}">
                    <a16:creationId xmlns:a16="http://schemas.microsoft.com/office/drawing/2014/main" id="{6DAA614B-BDEE-08B0-1CD4-39FE78C4DDE1}"/>
                  </a:ext>
                </a:extLst>
              </p:cNvPr>
              <p:cNvSpPr/>
              <p:nvPr/>
            </p:nvSpPr>
            <p:spPr bwMode="auto">
              <a:xfrm>
                <a:off x="6068870" y="3990401"/>
                <a:ext cx="158203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200" name="直線コネクタ 199">
                <a:extLst>
                  <a:ext uri="{FF2B5EF4-FFF2-40B4-BE49-F238E27FC236}">
                    <a16:creationId xmlns:a16="http://schemas.microsoft.com/office/drawing/2014/main" id="{326D6BE9-6264-A1E8-7C98-71CF07A91E21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183662" y="4006303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05" name="正方形/長方形 204">
            <a:extLst>
              <a:ext uri="{FF2B5EF4-FFF2-40B4-BE49-F238E27FC236}">
                <a16:creationId xmlns:a16="http://schemas.microsoft.com/office/drawing/2014/main" id="{CBDEE057-6B40-F3D9-920B-17C32378D23C}"/>
              </a:ext>
            </a:extLst>
          </p:cNvPr>
          <p:cNvSpPr/>
          <p:nvPr/>
        </p:nvSpPr>
        <p:spPr>
          <a:xfrm>
            <a:off x="1404671" y="4286662"/>
            <a:ext cx="165042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/>
              <a:t> </a:t>
            </a:r>
            <a:r>
              <a:rPr lang="en-US" altLang="ja-JP" sz="2400" dirty="0"/>
              <a:t>cos</a:t>
            </a:r>
            <a:r>
              <a:rPr lang="ja-JP" altLang="en-US" sz="2400" dirty="0"/>
              <a:t>１３５</a:t>
            </a:r>
            <a:r>
              <a:rPr lang="en-US" altLang="ja-JP" sz="2400" dirty="0"/>
              <a:t>°</a:t>
            </a:r>
          </a:p>
        </p:txBody>
      </p:sp>
      <p:grpSp>
        <p:nvGrpSpPr>
          <p:cNvPr id="216" name="グループ化 215">
            <a:extLst>
              <a:ext uri="{FF2B5EF4-FFF2-40B4-BE49-F238E27FC236}">
                <a16:creationId xmlns:a16="http://schemas.microsoft.com/office/drawing/2014/main" id="{46417C51-9297-84AE-BEB2-117B7B855B42}"/>
              </a:ext>
            </a:extLst>
          </p:cNvPr>
          <p:cNvGrpSpPr/>
          <p:nvPr/>
        </p:nvGrpSpPr>
        <p:grpSpPr>
          <a:xfrm>
            <a:off x="108926" y="3645024"/>
            <a:ext cx="1671568" cy="812189"/>
            <a:chOff x="1067181" y="4783150"/>
            <a:chExt cx="1671568" cy="812189"/>
          </a:xfrm>
        </p:grpSpPr>
        <p:grpSp>
          <p:nvGrpSpPr>
            <p:cNvPr id="217" name="グループ化 216">
              <a:extLst>
                <a:ext uri="{FF2B5EF4-FFF2-40B4-BE49-F238E27FC236}">
                  <a16:creationId xmlns:a16="http://schemas.microsoft.com/office/drawing/2014/main" id="{DB18CAEA-4272-E264-C17B-99408F24E736}"/>
                </a:ext>
              </a:extLst>
            </p:cNvPr>
            <p:cNvGrpSpPr/>
            <p:nvPr/>
          </p:nvGrpSpPr>
          <p:grpSpPr>
            <a:xfrm>
              <a:off x="1067181" y="4783150"/>
              <a:ext cx="1539124" cy="766134"/>
              <a:chOff x="107504" y="4607082"/>
              <a:chExt cx="1539124" cy="766134"/>
            </a:xfrm>
          </p:grpSpPr>
          <p:sp>
            <p:nvSpPr>
              <p:cNvPr id="219" name="正方形/長方形 218">
                <a:extLst>
                  <a:ext uri="{FF2B5EF4-FFF2-40B4-BE49-F238E27FC236}">
                    <a16:creationId xmlns:a16="http://schemas.microsoft.com/office/drawing/2014/main" id="{809F738D-6F44-DFBB-8224-AFB6A5FAE873}"/>
                  </a:ext>
                </a:extLst>
              </p:cNvPr>
              <p:cNvSpPr/>
              <p:nvPr/>
            </p:nvSpPr>
            <p:spPr>
              <a:xfrm>
                <a:off x="107504" y="4779736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sin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220" name="グループ化 219">
                <a:extLst>
                  <a:ext uri="{FF2B5EF4-FFF2-40B4-BE49-F238E27FC236}">
                    <a16:creationId xmlns:a16="http://schemas.microsoft.com/office/drawing/2014/main" id="{C0281AB5-96D7-CAD8-22E5-3F0075CE420F}"/>
                  </a:ext>
                </a:extLst>
              </p:cNvPr>
              <p:cNvGrpSpPr/>
              <p:nvPr/>
            </p:nvGrpSpPr>
            <p:grpSpPr>
              <a:xfrm>
                <a:off x="720734" y="4768945"/>
                <a:ext cx="925894" cy="461665"/>
                <a:chOff x="1154857" y="2196452"/>
                <a:chExt cx="925894" cy="461665"/>
              </a:xfrm>
            </p:grpSpPr>
            <p:sp>
              <p:nvSpPr>
                <p:cNvPr id="227" name="正方形/長方形 226">
                  <a:extLst>
                    <a:ext uri="{FF2B5EF4-FFF2-40B4-BE49-F238E27FC236}">
                      <a16:creationId xmlns:a16="http://schemas.microsoft.com/office/drawing/2014/main" id="{867BBB6E-CA2F-E716-1CE4-2D04DD6FC7D1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228" name="直線コネクタ 227">
                  <a:extLst>
                    <a:ext uri="{FF2B5EF4-FFF2-40B4-BE49-F238E27FC236}">
                      <a16:creationId xmlns:a16="http://schemas.microsoft.com/office/drawing/2014/main" id="{AC07F572-B63E-C552-22A7-BBE7F899D311}"/>
                    </a:ext>
                  </a:extLst>
                </p:cNvPr>
                <p:cNvCxnSpPr/>
                <p:nvPr/>
              </p:nvCxnSpPr>
              <p:spPr bwMode="auto">
                <a:xfrm>
                  <a:off x="1571153" y="2441711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1" name="グループ化 220">
                <a:extLst>
                  <a:ext uri="{FF2B5EF4-FFF2-40B4-BE49-F238E27FC236}">
                    <a16:creationId xmlns:a16="http://schemas.microsoft.com/office/drawing/2014/main" id="{3333DB83-76B7-6F4E-0CB6-51576700D7EC}"/>
                  </a:ext>
                </a:extLst>
              </p:cNvPr>
              <p:cNvGrpSpPr/>
              <p:nvPr/>
            </p:nvGrpSpPr>
            <p:grpSpPr>
              <a:xfrm>
                <a:off x="1118940" y="4960282"/>
                <a:ext cx="471570" cy="412934"/>
                <a:chOff x="3937546" y="3415467"/>
                <a:chExt cx="471570" cy="412934"/>
              </a:xfrm>
            </p:grpSpPr>
            <p:sp>
              <p:nvSpPr>
                <p:cNvPr id="225" name="正方形/長方形 224">
                  <a:extLst>
                    <a:ext uri="{FF2B5EF4-FFF2-40B4-BE49-F238E27FC236}">
                      <a16:creationId xmlns:a16="http://schemas.microsoft.com/office/drawing/2014/main" id="{A3A474F9-467E-9E6A-DCDA-C90BDF3FDB18}"/>
                    </a:ext>
                  </a:extLst>
                </p:cNvPr>
                <p:cNvSpPr/>
                <p:nvPr/>
              </p:nvSpPr>
              <p:spPr>
                <a:xfrm>
                  <a:off x="4059248" y="3514962"/>
                  <a:ext cx="261357" cy="261357"/>
                </a:xfrm>
                <a:prstGeom prst="rect">
                  <a:avLst/>
                </a:prstGeom>
                <a:solidFill>
                  <a:srgbClr val="92D050">
                    <a:alpha val="36000"/>
                  </a:srgbClr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226" name="正方形/長方形 225">
                  <a:extLst>
                    <a:ext uri="{FF2B5EF4-FFF2-40B4-BE49-F238E27FC236}">
                      <a16:creationId xmlns:a16="http://schemas.microsoft.com/office/drawing/2014/main" id="{7B35FD7E-4645-1048-A178-983D3E0C7857}"/>
                    </a:ext>
                  </a:extLst>
                </p:cNvPr>
                <p:cNvSpPr/>
                <p:nvPr/>
              </p:nvSpPr>
              <p:spPr>
                <a:xfrm>
                  <a:off x="3937546" y="3415467"/>
                  <a:ext cx="471570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ｒ</a:t>
                  </a:r>
                </a:p>
              </p:txBody>
            </p:sp>
          </p:grpSp>
          <p:grpSp>
            <p:nvGrpSpPr>
              <p:cNvPr id="222" name="グループ化 221">
                <a:extLst>
                  <a:ext uri="{FF2B5EF4-FFF2-40B4-BE49-F238E27FC236}">
                    <a16:creationId xmlns:a16="http://schemas.microsoft.com/office/drawing/2014/main" id="{43942B72-32C1-F58A-24DF-3950E66BE859}"/>
                  </a:ext>
                </a:extLst>
              </p:cNvPr>
              <p:cNvGrpSpPr/>
              <p:nvPr/>
            </p:nvGrpSpPr>
            <p:grpSpPr>
              <a:xfrm>
                <a:off x="1129841" y="4607082"/>
                <a:ext cx="371199" cy="412934"/>
                <a:chOff x="4336422" y="1952830"/>
                <a:chExt cx="371199" cy="412934"/>
              </a:xfrm>
            </p:grpSpPr>
            <p:sp>
              <p:nvSpPr>
                <p:cNvPr id="223" name="正方形/長方形 222">
                  <a:extLst>
                    <a:ext uri="{FF2B5EF4-FFF2-40B4-BE49-F238E27FC236}">
                      <a16:creationId xmlns:a16="http://schemas.microsoft.com/office/drawing/2014/main" id="{2DEC2613-BA4E-2E3D-42CF-FECAD81F887E}"/>
                    </a:ext>
                  </a:extLst>
                </p:cNvPr>
                <p:cNvSpPr/>
                <p:nvPr/>
              </p:nvSpPr>
              <p:spPr>
                <a:xfrm>
                  <a:off x="4446264" y="2060141"/>
                  <a:ext cx="261357" cy="261357"/>
                </a:xfrm>
                <a:prstGeom prst="rect">
                  <a:avLst/>
                </a:prstGeom>
                <a:solidFill>
                  <a:srgbClr val="FF0000">
                    <a:alpha val="36000"/>
                  </a:srgbClr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224" name="正方形/長方形 223">
                  <a:extLst>
                    <a:ext uri="{FF2B5EF4-FFF2-40B4-BE49-F238E27FC236}">
                      <a16:creationId xmlns:a16="http://schemas.microsoft.com/office/drawing/2014/main" id="{CD3BC66B-0127-37FE-C7E6-F61EC71BD292}"/>
                    </a:ext>
                  </a:extLst>
                </p:cNvPr>
                <p:cNvSpPr/>
                <p:nvPr/>
              </p:nvSpPr>
              <p:spPr>
                <a:xfrm>
                  <a:off x="4336422" y="1952830"/>
                  <a:ext cx="365963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ｙ</a:t>
                  </a:r>
                </a:p>
              </p:txBody>
            </p:sp>
          </p:grpSp>
        </p:grpSp>
        <p:sp>
          <p:nvSpPr>
            <p:cNvPr id="218" name="吹き出し: 角を丸めた四角形 217">
              <a:extLst>
                <a:ext uri="{FF2B5EF4-FFF2-40B4-BE49-F238E27FC236}">
                  <a16:creationId xmlns:a16="http://schemas.microsoft.com/office/drawing/2014/main" id="{6156BCAA-99D1-85BD-E93C-4322772DB3FF}"/>
                </a:ext>
              </a:extLst>
            </p:cNvPr>
            <p:cNvSpPr/>
            <p:nvPr/>
          </p:nvSpPr>
          <p:spPr>
            <a:xfrm>
              <a:off x="1095889" y="4829205"/>
              <a:ext cx="1642860" cy="766134"/>
            </a:xfrm>
            <a:prstGeom prst="wedgeRoundRectCallout">
              <a:avLst>
                <a:gd name="adj1" fmla="val 45654"/>
                <a:gd name="adj2" fmla="val -82109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229" name="グループ化 228">
            <a:extLst>
              <a:ext uri="{FF2B5EF4-FFF2-40B4-BE49-F238E27FC236}">
                <a16:creationId xmlns:a16="http://schemas.microsoft.com/office/drawing/2014/main" id="{52D395AF-DA7C-3827-DF73-1BAF7D8768E2}"/>
              </a:ext>
            </a:extLst>
          </p:cNvPr>
          <p:cNvGrpSpPr/>
          <p:nvPr/>
        </p:nvGrpSpPr>
        <p:grpSpPr>
          <a:xfrm>
            <a:off x="35496" y="4725144"/>
            <a:ext cx="1772317" cy="802296"/>
            <a:chOff x="3486279" y="4990680"/>
            <a:chExt cx="1715759" cy="774403"/>
          </a:xfrm>
        </p:grpSpPr>
        <p:grpSp>
          <p:nvGrpSpPr>
            <p:cNvPr id="230" name="グループ化 229">
              <a:extLst>
                <a:ext uri="{FF2B5EF4-FFF2-40B4-BE49-F238E27FC236}">
                  <a16:creationId xmlns:a16="http://schemas.microsoft.com/office/drawing/2014/main" id="{3511139A-2B3C-9396-478C-46DDCB086089}"/>
                </a:ext>
              </a:extLst>
            </p:cNvPr>
            <p:cNvGrpSpPr/>
            <p:nvPr/>
          </p:nvGrpSpPr>
          <p:grpSpPr>
            <a:xfrm>
              <a:off x="3486279" y="4990680"/>
              <a:ext cx="1568787" cy="765071"/>
              <a:chOff x="1838549" y="5040193"/>
              <a:chExt cx="1568787" cy="765071"/>
            </a:xfrm>
          </p:grpSpPr>
          <p:sp>
            <p:nvSpPr>
              <p:cNvPr id="232" name="正方形/長方形 231">
                <a:extLst>
                  <a:ext uri="{FF2B5EF4-FFF2-40B4-BE49-F238E27FC236}">
                    <a16:creationId xmlns:a16="http://schemas.microsoft.com/office/drawing/2014/main" id="{1DF80881-EB6C-13B2-B81F-ED77F07566FC}"/>
                  </a:ext>
                </a:extLst>
              </p:cNvPr>
              <p:cNvSpPr/>
              <p:nvPr/>
            </p:nvSpPr>
            <p:spPr>
              <a:xfrm>
                <a:off x="1838549" y="5200697"/>
                <a:ext cx="105395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ja-JP" sz="2400" dirty="0" err="1"/>
                  <a:t>cos</a:t>
                </a:r>
                <a:r>
                  <a:rPr lang="en-US" altLang="ja-JP" sz="2400" dirty="0" err="1">
                    <a:latin typeface="+mn-ea"/>
                  </a:rPr>
                  <a:t>θ</a:t>
                </a:r>
                <a:endParaRPr lang="ja-JP" altLang="en-US" sz="2400" dirty="0">
                  <a:latin typeface="+mn-ea"/>
                </a:endParaRPr>
              </a:p>
            </p:txBody>
          </p:sp>
          <p:grpSp>
            <p:nvGrpSpPr>
              <p:cNvPr id="233" name="グループ化 232">
                <a:extLst>
                  <a:ext uri="{FF2B5EF4-FFF2-40B4-BE49-F238E27FC236}">
                    <a16:creationId xmlns:a16="http://schemas.microsoft.com/office/drawing/2014/main" id="{B37C9596-CF82-AE95-D898-B31B0F8C4539}"/>
                  </a:ext>
                </a:extLst>
              </p:cNvPr>
              <p:cNvGrpSpPr/>
              <p:nvPr/>
            </p:nvGrpSpPr>
            <p:grpSpPr>
              <a:xfrm>
                <a:off x="2483661" y="5185396"/>
                <a:ext cx="923675" cy="461665"/>
                <a:chOff x="1154857" y="2196452"/>
                <a:chExt cx="923675" cy="461665"/>
              </a:xfrm>
            </p:grpSpPr>
            <p:sp>
              <p:nvSpPr>
                <p:cNvPr id="240" name="正方形/長方形 239">
                  <a:extLst>
                    <a:ext uri="{FF2B5EF4-FFF2-40B4-BE49-F238E27FC236}">
                      <a16:creationId xmlns:a16="http://schemas.microsoft.com/office/drawing/2014/main" id="{D947F9C9-A02A-8556-556F-9626ABA99D9A}"/>
                    </a:ext>
                  </a:extLst>
                </p:cNvPr>
                <p:cNvSpPr/>
                <p:nvPr/>
              </p:nvSpPr>
              <p:spPr>
                <a:xfrm>
                  <a:off x="1154857" y="2196452"/>
                  <a:ext cx="566037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ja-JP" altLang="en-US" sz="2400" dirty="0"/>
                    <a:t>＝</a:t>
                  </a:r>
                  <a:endParaRPr lang="ja-JP" altLang="en-US" sz="2400" dirty="0">
                    <a:latin typeface="+mn-ea"/>
                  </a:endParaRPr>
                </a:p>
              </p:txBody>
            </p:sp>
            <p:cxnSp>
              <p:nvCxnSpPr>
                <p:cNvPr id="241" name="直線コネクタ 240">
                  <a:extLst>
                    <a:ext uri="{FF2B5EF4-FFF2-40B4-BE49-F238E27FC236}">
                      <a16:creationId xmlns:a16="http://schemas.microsoft.com/office/drawing/2014/main" id="{3A4DFBD1-5416-E918-D7A9-16344A6F5D36}"/>
                    </a:ext>
                  </a:extLst>
                </p:cNvPr>
                <p:cNvCxnSpPr/>
                <p:nvPr/>
              </p:nvCxnSpPr>
              <p:spPr bwMode="auto">
                <a:xfrm>
                  <a:off x="1568934" y="2453664"/>
                  <a:ext cx="509598" cy="0"/>
                </a:xfrm>
                <a:prstGeom prst="line">
                  <a:avLst/>
                </a:prstGeom>
                <a:ln w="254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4" name="グループ化 233">
                <a:extLst>
                  <a:ext uri="{FF2B5EF4-FFF2-40B4-BE49-F238E27FC236}">
                    <a16:creationId xmlns:a16="http://schemas.microsoft.com/office/drawing/2014/main" id="{3F1697C6-36FA-AEC3-C495-F92B8F6FBC3B}"/>
                  </a:ext>
                </a:extLst>
              </p:cNvPr>
              <p:cNvGrpSpPr/>
              <p:nvPr/>
            </p:nvGrpSpPr>
            <p:grpSpPr>
              <a:xfrm>
                <a:off x="2879378" y="5392330"/>
                <a:ext cx="471570" cy="412934"/>
                <a:chOff x="3937546" y="3415467"/>
                <a:chExt cx="471570" cy="412934"/>
              </a:xfrm>
            </p:grpSpPr>
            <p:sp>
              <p:nvSpPr>
                <p:cNvPr id="238" name="正方形/長方形 237">
                  <a:extLst>
                    <a:ext uri="{FF2B5EF4-FFF2-40B4-BE49-F238E27FC236}">
                      <a16:creationId xmlns:a16="http://schemas.microsoft.com/office/drawing/2014/main" id="{D500D873-666C-AC7D-03A1-80E7B9E34E4E}"/>
                    </a:ext>
                  </a:extLst>
                </p:cNvPr>
                <p:cNvSpPr/>
                <p:nvPr/>
              </p:nvSpPr>
              <p:spPr>
                <a:xfrm>
                  <a:off x="4059248" y="3514962"/>
                  <a:ext cx="261357" cy="261357"/>
                </a:xfrm>
                <a:prstGeom prst="rect">
                  <a:avLst/>
                </a:prstGeom>
                <a:solidFill>
                  <a:srgbClr val="92D050">
                    <a:alpha val="36000"/>
                  </a:srgbClr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239" name="正方形/長方形 238">
                  <a:extLst>
                    <a:ext uri="{FF2B5EF4-FFF2-40B4-BE49-F238E27FC236}">
                      <a16:creationId xmlns:a16="http://schemas.microsoft.com/office/drawing/2014/main" id="{1F255CF1-4DC4-7D1A-70AD-BE182210658E}"/>
                    </a:ext>
                  </a:extLst>
                </p:cNvPr>
                <p:cNvSpPr/>
                <p:nvPr/>
              </p:nvSpPr>
              <p:spPr>
                <a:xfrm>
                  <a:off x="3937546" y="3415467"/>
                  <a:ext cx="471570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ｒ</a:t>
                  </a:r>
                </a:p>
              </p:txBody>
            </p:sp>
          </p:grpSp>
          <p:grpSp>
            <p:nvGrpSpPr>
              <p:cNvPr id="235" name="グループ化 234">
                <a:extLst>
                  <a:ext uri="{FF2B5EF4-FFF2-40B4-BE49-F238E27FC236}">
                    <a16:creationId xmlns:a16="http://schemas.microsoft.com/office/drawing/2014/main" id="{6D98F8FF-C666-6079-ABA8-1E27E0D131F5}"/>
                  </a:ext>
                </a:extLst>
              </p:cNvPr>
              <p:cNvGrpSpPr/>
              <p:nvPr/>
            </p:nvGrpSpPr>
            <p:grpSpPr>
              <a:xfrm>
                <a:off x="2863321" y="5040193"/>
                <a:ext cx="419206" cy="412934"/>
                <a:chOff x="4603386" y="3092665"/>
                <a:chExt cx="419206" cy="412934"/>
              </a:xfrm>
            </p:grpSpPr>
            <p:sp>
              <p:nvSpPr>
                <p:cNvPr id="236" name="正方形/長方形 235">
                  <a:extLst>
                    <a:ext uri="{FF2B5EF4-FFF2-40B4-BE49-F238E27FC236}">
                      <a16:creationId xmlns:a16="http://schemas.microsoft.com/office/drawing/2014/main" id="{06F3ABB3-11ED-680C-2524-D1D5787AD11E}"/>
                    </a:ext>
                  </a:extLst>
                </p:cNvPr>
                <p:cNvSpPr/>
                <p:nvPr/>
              </p:nvSpPr>
              <p:spPr>
                <a:xfrm>
                  <a:off x="4732691" y="3191758"/>
                  <a:ext cx="264098" cy="264098"/>
                </a:xfrm>
                <a:prstGeom prst="rect">
                  <a:avLst/>
                </a:prstGeom>
                <a:solidFill>
                  <a:srgbClr val="00B0F0">
                    <a:alpha val="36000"/>
                  </a:srgbClr>
                </a:solidFill>
                <a:ln>
                  <a:solidFill>
                    <a:srgbClr val="00B0F0"/>
                  </a:solidFill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400"/>
                </a:p>
              </p:txBody>
            </p:sp>
            <p:sp>
              <p:nvSpPr>
                <p:cNvPr id="237" name="正方形/長方形 236">
                  <a:extLst>
                    <a:ext uri="{FF2B5EF4-FFF2-40B4-BE49-F238E27FC236}">
                      <a16:creationId xmlns:a16="http://schemas.microsoft.com/office/drawing/2014/main" id="{98024838-11A4-2E5E-7CAF-2D1355E19EB7}"/>
                    </a:ext>
                  </a:extLst>
                </p:cNvPr>
                <p:cNvSpPr/>
                <p:nvPr/>
              </p:nvSpPr>
              <p:spPr>
                <a:xfrm>
                  <a:off x="4603386" y="3092665"/>
                  <a:ext cx="419206" cy="412934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>
                    <a:lnSpc>
                      <a:spcPts val="2500"/>
                    </a:lnSpc>
                  </a:pPr>
                  <a:r>
                    <a:rPr lang="ja-JP" altLang="en-US" sz="2400" dirty="0">
                      <a:latin typeface="HG行書体" panose="03000609000000000000" pitchFamily="65" charset="-128"/>
                      <a:ea typeface="HG行書体" panose="03000609000000000000" pitchFamily="65" charset="-128"/>
                    </a:rPr>
                    <a:t>ｘ</a:t>
                  </a:r>
                </a:p>
              </p:txBody>
            </p:sp>
          </p:grpSp>
        </p:grpSp>
        <p:sp>
          <p:nvSpPr>
            <p:cNvPr id="231" name="吹き出し: 角を丸めた四角形 230">
              <a:extLst>
                <a:ext uri="{FF2B5EF4-FFF2-40B4-BE49-F238E27FC236}">
                  <a16:creationId xmlns:a16="http://schemas.microsoft.com/office/drawing/2014/main" id="{F19AD83C-7CC8-099B-CC6E-8464D18D7578}"/>
                </a:ext>
              </a:extLst>
            </p:cNvPr>
            <p:cNvSpPr/>
            <p:nvPr/>
          </p:nvSpPr>
          <p:spPr>
            <a:xfrm>
              <a:off x="3559178" y="4998949"/>
              <a:ext cx="1642860" cy="766134"/>
            </a:xfrm>
            <a:prstGeom prst="wedgeRoundRectCallout">
              <a:avLst>
                <a:gd name="adj1" fmla="val 68057"/>
                <a:gd name="adj2" fmla="val -54623"/>
                <a:gd name="adj3" fmla="val 16667"/>
              </a:avLst>
            </a:prstGeom>
            <a:noFill/>
            <a:ln w="31750">
              <a:solidFill>
                <a:srgbClr val="00B05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grpSp>
        <p:nvGrpSpPr>
          <p:cNvPr id="242" name="グループ化 241">
            <a:extLst>
              <a:ext uri="{FF2B5EF4-FFF2-40B4-BE49-F238E27FC236}">
                <a16:creationId xmlns:a16="http://schemas.microsoft.com/office/drawing/2014/main" id="{DF394081-CA14-B9E4-918F-E48BC450EE3F}"/>
              </a:ext>
            </a:extLst>
          </p:cNvPr>
          <p:cNvGrpSpPr/>
          <p:nvPr/>
        </p:nvGrpSpPr>
        <p:grpSpPr>
          <a:xfrm>
            <a:off x="2717261" y="4097719"/>
            <a:ext cx="1240745" cy="767528"/>
            <a:chOff x="3541005" y="5448072"/>
            <a:chExt cx="1240745" cy="767528"/>
          </a:xfrm>
        </p:grpSpPr>
        <p:grpSp>
          <p:nvGrpSpPr>
            <p:cNvPr id="243" name="グループ化 242">
              <a:extLst>
                <a:ext uri="{FF2B5EF4-FFF2-40B4-BE49-F238E27FC236}">
                  <a16:creationId xmlns:a16="http://schemas.microsoft.com/office/drawing/2014/main" id="{845AAAB3-99E7-A619-A1AA-ECFF91A1B228}"/>
                </a:ext>
              </a:extLst>
            </p:cNvPr>
            <p:cNvGrpSpPr/>
            <p:nvPr/>
          </p:nvGrpSpPr>
          <p:grpSpPr>
            <a:xfrm>
              <a:off x="3541005" y="5448072"/>
              <a:ext cx="1240745" cy="767528"/>
              <a:chOff x="3873621" y="5393714"/>
              <a:chExt cx="1240745" cy="767528"/>
            </a:xfrm>
          </p:grpSpPr>
          <p:sp>
            <p:nvSpPr>
              <p:cNvPr id="247" name="正方形/長方形 246">
                <a:extLst>
                  <a:ext uri="{FF2B5EF4-FFF2-40B4-BE49-F238E27FC236}">
                    <a16:creationId xmlns:a16="http://schemas.microsoft.com/office/drawing/2014/main" id="{87784D92-AE87-5253-290E-94B62E048CDF}"/>
                  </a:ext>
                </a:extLst>
              </p:cNvPr>
              <p:cNvSpPr/>
              <p:nvPr/>
            </p:nvSpPr>
            <p:spPr>
              <a:xfrm>
                <a:off x="4226950" y="5393714"/>
                <a:ext cx="887416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>
                    <a:solidFill>
                      <a:prstClr val="black"/>
                    </a:solidFill>
                    <a:latin typeface="ＭＳ Ｐゴシック"/>
                  </a:rPr>
                  <a:t>－１</a:t>
                </a:r>
                <a:endParaRPr lang="ja-JP" altLang="en-US" sz="2400" dirty="0"/>
              </a:p>
            </p:txBody>
          </p:sp>
          <p:sp>
            <p:nvSpPr>
              <p:cNvPr id="248" name="正方形/長方形 247">
                <a:extLst>
                  <a:ext uri="{FF2B5EF4-FFF2-40B4-BE49-F238E27FC236}">
                    <a16:creationId xmlns:a16="http://schemas.microsoft.com/office/drawing/2014/main" id="{DF434E4D-F51E-10C5-7553-2C5F66887489}"/>
                  </a:ext>
                </a:extLst>
              </p:cNvPr>
              <p:cNvSpPr/>
              <p:nvPr/>
            </p:nvSpPr>
            <p:spPr>
              <a:xfrm>
                <a:off x="4462630" y="5699577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  <a:endParaRPr lang="ja-JP" altLang="en-US" sz="2400" dirty="0"/>
              </a:p>
            </p:txBody>
          </p:sp>
          <p:cxnSp>
            <p:nvCxnSpPr>
              <p:cNvPr id="249" name="直線コネクタ 248">
                <a:extLst>
                  <a:ext uri="{FF2B5EF4-FFF2-40B4-BE49-F238E27FC236}">
                    <a16:creationId xmlns:a16="http://schemas.microsoft.com/office/drawing/2014/main" id="{0F0347DB-F6F3-D4F6-2383-9B5F7434B95D}"/>
                  </a:ext>
                </a:extLst>
              </p:cNvPr>
              <p:cNvCxnSpPr/>
              <p:nvPr/>
            </p:nvCxnSpPr>
            <p:spPr>
              <a:xfrm>
                <a:off x="4330078" y="5768878"/>
                <a:ext cx="73340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0" name="正方形/長方形 249">
                <a:extLst>
                  <a:ext uri="{FF2B5EF4-FFF2-40B4-BE49-F238E27FC236}">
                    <a16:creationId xmlns:a16="http://schemas.microsoft.com/office/drawing/2014/main" id="{39E46579-5484-6CE1-C18A-956F37968E23}"/>
                  </a:ext>
                </a:extLst>
              </p:cNvPr>
              <p:cNvSpPr/>
              <p:nvPr/>
            </p:nvSpPr>
            <p:spPr>
              <a:xfrm>
                <a:off x="3873621" y="5559397"/>
                <a:ext cx="4924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＝</a:t>
                </a:r>
                <a:endParaRPr lang="ja-JP" altLang="en-US" sz="2400" dirty="0"/>
              </a:p>
            </p:txBody>
          </p:sp>
        </p:grpSp>
        <p:grpSp>
          <p:nvGrpSpPr>
            <p:cNvPr id="244" name="グループ化 243">
              <a:extLst>
                <a:ext uri="{FF2B5EF4-FFF2-40B4-BE49-F238E27FC236}">
                  <a16:creationId xmlns:a16="http://schemas.microsoft.com/office/drawing/2014/main" id="{6D87929D-9787-304F-BD0F-9F3BD7A43563}"/>
                </a:ext>
              </a:extLst>
            </p:cNvPr>
            <p:cNvGrpSpPr/>
            <p:nvPr/>
          </p:nvGrpSpPr>
          <p:grpSpPr>
            <a:xfrm>
              <a:off x="4043065" y="5841047"/>
              <a:ext cx="478717" cy="238960"/>
              <a:chOff x="6068870" y="3990401"/>
              <a:chExt cx="478717" cy="238960"/>
            </a:xfrm>
          </p:grpSpPr>
          <p:sp>
            <p:nvSpPr>
              <p:cNvPr id="245" name="フリーフォーム 103">
                <a:extLst>
                  <a:ext uri="{FF2B5EF4-FFF2-40B4-BE49-F238E27FC236}">
                    <a16:creationId xmlns:a16="http://schemas.microsoft.com/office/drawing/2014/main" id="{FB2CAB2D-34A4-2549-AF21-6A37DF932431}"/>
                  </a:ext>
                </a:extLst>
              </p:cNvPr>
              <p:cNvSpPr/>
              <p:nvPr/>
            </p:nvSpPr>
            <p:spPr bwMode="auto">
              <a:xfrm>
                <a:off x="6068870" y="3990401"/>
                <a:ext cx="158203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246" name="直線コネクタ 245">
                <a:extLst>
                  <a:ext uri="{FF2B5EF4-FFF2-40B4-BE49-F238E27FC236}">
                    <a16:creationId xmlns:a16="http://schemas.microsoft.com/office/drawing/2014/main" id="{D1116466-72BA-78A6-F24A-7860FAB6E86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183662" y="4006303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51" name="グループ化 250">
            <a:extLst>
              <a:ext uri="{FF2B5EF4-FFF2-40B4-BE49-F238E27FC236}">
                <a16:creationId xmlns:a16="http://schemas.microsoft.com/office/drawing/2014/main" id="{858438D0-5611-2B02-8BA8-0BD71B1C14F5}"/>
              </a:ext>
            </a:extLst>
          </p:cNvPr>
          <p:cNvGrpSpPr/>
          <p:nvPr/>
        </p:nvGrpSpPr>
        <p:grpSpPr>
          <a:xfrm>
            <a:off x="2483767" y="4748327"/>
            <a:ext cx="1438148" cy="767528"/>
            <a:chOff x="3292723" y="5448072"/>
            <a:chExt cx="1438148" cy="767528"/>
          </a:xfrm>
        </p:grpSpPr>
        <p:grpSp>
          <p:nvGrpSpPr>
            <p:cNvPr id="252" name="グループ化 251">
              <a:extLst>
                <a:ext uri="{FF2B5EF4-FFF2-40B4-BE49-F238E27FC236}">
                  <a16:creationId xmlns:a16="http://schemas.microsoft.com/office/drawing/2014/main" id="{6C9EDD0F-E977-49D9-89F0-C12F096B33EB}"/>
                </a:ext>
              </a:extLst>
            </p:cNvPr>
            <p:cNvGrpSpPr/>
            <p:nvPr/>
          </p:nvGrpSpPr>
          <p:grpSpPr>
            <a:xfrm>
              <a:off x="3292723" y="5448072"/>
              <a:ext cx="1438148" cy="767528"/>
              <a:chOff x="3625339" y="5393714"/>
              <a:chExt cx="1438148" cy="767528"/>
            </a:xfrm>
          </p:grpSpPr>
          <p:sp>
            <p:nvSpPr>
              <p:cNvPr id="256" name="正方形/長方形 255">
                <a:extLst>
                  <a:ext uri="{FF2B5EF4-FFF2-40B4-BE49-F238E27FC236}">
                    <a16:creationId xmlns:a16="http://schemas.microsoft.com/office/drawing/2014/main" id="{EF036087-41DE-E91F-121B-5AB53BD447CE}"/>
                  </a:ext>
                </a:extLst>
              </p:cNvPr>
              <p:cNvSpPr/>
              <p:nvPr/>
            </p:nvSpPr>
            <p:spPr>
              <a:xfrm>
                <a:off x="4429041" y="5393714"/>
                <a:ext cx="492443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１</a:t>
                </a:r>
                <a:endParaRPr lang="ja-JP" altLang="en-US" sz="2400" dirty="0"/>
              </a:p>
            </p:txBody>
          </p:sp>
          <p:sp>
            <p:nvSpPr>
              <p:cNvPr id="257" name="正方形/長方形 256">
                <a:extLst>
                  <a:ext uri="{FF2B5EF4-FFF2-40B4-BE49-F238E27FC236}">
                    <a16:creationId xmlns:a16="http://schemas.microsoft.com/office/drawing/2014/main" id="{B943060F-D277-57D6-D164-A28329B1D011}"/>
                  </a:ext>
                </a:extLst>
              </p:cNvPr>
              <p:cNvSpPr/>
              <p:nvPr/>
            </p:nvSpPr>
            <p:spPr>
              <a:xfrm>
                <a:off x="4462630" y="5699577"/>
                <a:ext cx="394661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２</a:t>
                </a:r>
                <a:endParaRPr lang="ja-JP" altLang="en-US" sz="2400" dirty="0"/>
              </a:p>
            </p:txBody>
          </p:sp>
          <p:cxnSp>
            <p:nvCxnSpPr>
              <p:cNvPr id="258" name="直線コネクタ 257">
                <a:extLst>
                  <a:ext uri="{FF2B5EF4-FFF2-40B4-BE49-F238E27FC236}">
                    <a16:creationId xmlns:a16="http://schemas.microsoft.com/office/drawing/2014/main" id="{4AE26A53-B127-4881-E86E-038AC17B8105}"/>
                  </a:ext>
                </a:extLst>
              </p:cNvPr>
              <p:cNvCxnSpPr/>
              <p:nvPr/>
            </p:nvCxnSpPr>
            <p:spPr>
              <a:xfrm>
                <a:off x="4330078" y="5768878"/>
                <a:ext cx="733409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59" name="正方形/長方形 258">
                <a:extLst>
                  <a:ext uri="{FF2B5EF4-FFF2-40B4-BE49-F238E27FC236}">
                    <a16:creationId xmlns:a16="http://schemas.microsoft.com/office/drawing/2014/main" id="{60DE443D-1F58-1844-5265-DF5633840A70}"/>
                  </a:ext>
                </a:extLst>
              </p:cNvPr>
              <p:cNvSpPr/>
              <p:nvPr/>
            </p:nvSpPr>
            <p:spPr>
              <a:xfrm>
                <a:off x="3625339" y="5559397"/>
                <a:ext cx="887415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ja-JP" altLang="en-US" sz="2400" dirty="0">
                    <a:solidFill>
                      <a:prstClr val="black"/>
                    </a:solidFill>
                    <a:latin typeface="ＭＳ Ｐゴシック"/>
                  </a:rPr>
                  <a:t>＝－</a:t>
                </a:r>
                <a:endParaRPr lang="ja-JP" altLang="en-US" sz="2400" dirty="0"/>
              </a:p>
            </p:txBody>
          </p:sp>
        </p:grpSp>
        <p:grpSp>
          <p:nvGrpSpPr>
            <p:cNvPr id="253" name="グループ化 252">
              <a:extLst>
                <a:ext uri="{FF2B5EF4-FFF2-40B4-BE49-F238E27FC236}">
                  <a16:creationId xmlns:a16="http://schemas.microsoft.com/office/drawing/2014/main" id="{C9409E16-AE6D-78CB-9A2E-0878C8F421D4}"/>
                </a:ext>
              </a:extLst>
            </p:cNvPr>
            <p:cNvGrpSpPr/>
            <p:nvPr/>
          </p:nvGrpSpPr>
          <p:grpSpPr>
            <a:xfrm>
              <a:off x="4043065" y="5841047"/>
              <a:ext cx="478717" cy="238960"/>
              <a:chOff x="6068870" y="3990401"/>
              <a:chExt cx="478717" cy="238960"/>
            </a:xfrm>
          </p:grpSpPr>
          <p:sp>
            <p:nvSpPr>
              <p:cNvPr id="254" name="フリーフォーム 103">
                <a:extLst>
                  <a:ext uri="{FF2B5EF4-FFF2-40B4-BE49-F238E27FC236}">
                    <a16:creationId xmlns:a16="http://schemas.microsoft.com/office/drawing/2014/main" id="{C9D85DA2-11DD-DC7D-10FC-35A9E6EB0DF0}"/>
                  </a:ext>
                </a:extLst>
              </p:cNvPr>
              <p:cNvSpPr/>
              <p:nvPr/>
            </p:nvSpPr>
            <p:spPr bwMode="auto">
              <a:xfrm>
                <a:off x="6068870" y="3990401"/>
                <a:ext cx="158203" cy="238960"/>
              </a:xfrm>
              <a:custGeom>
                <a:avLst/>
                <a:gdLst>
                  <a:gd name="connsiteX0" fmla="*/ 0 w 410547"/>
                  <a:gd name="connsiteY0" fmla="*/ 513183 h 709126"/>
                  <a:gd name="connsiteX1" fmla="*/ 93306 w 410547"/>
                  <a:gd name="connsiteY1" fmla="*/ 410546 h 709126"/>
                  <a:gd name="connsiteX2" fmla="*/ 195943 w 410547"/>
                  <a:gd name="connsiteY2" fmla="*/ 709126 h 709126"/>
                  <a:gd name="connsiteX3" fmla="*/ 410547 w 410547"/>
                  <a:gd name="connsiteY3" fmla="*/ 0 h 7091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410547" h="709126">
                    <a:moveTo>
                      <a:pt x="0" y="513183"/>
                    </a:moveTo>
                    <a:lnTo>
                      <a:pt x="93306" y="410546"/>
                    </a:lnTo>
                    <a:lnTo>
                      <a:pt x="195943" y="709126"/>
                    </a:lnTo>
                    <a:lnTo>
                      <a:pt x="410547" y="0"/>
                    </a:lnTo>
                  </a:path>
                </a:pathLst>
              </a:cu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ja-JP" altLang="en-US" sz="2400"/>
              </a:p>
            </p:txBody>
          </p:sp>
          <p:cxnSp>
            <p:nvCxnSpPr>
              <p:cNvPr id="255" name="直線コネクタ 254">
                <a:extLst>
                  <a:ext uri="{FF2B5EF4-FFF2-40B4-BE49-F238E27FC236}">
                    <a16:creationId xmlns:a16="http://schemas.microsoft.com/office/drawing/2014/main" id="{7FA85DA4-9636-7445-48A3-E75F812E3CF8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6183662" y="4006303"/>
                <a:ext cx="363925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221446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75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75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8100000">
                                      <p:cBhvr>
                                        <p:cTn id="40" dur="175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1" presetID="18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43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8" presetClass="entr" presetSubtype="12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75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175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125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75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175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7" grpId="0"/>
      <p:bldP spid="111" grpId="0"/>
      <p:bldP spid="119" grpId="0"/>
      <p:bldP spid="130" grpId="0"/>
      <p:bldP spid="155" grpId="0"/>
      <p:bldP spid="156" grpId="0"/>
      <p:bldP spid="180" grpId="0"/>
      <p:bldP spid="195" grpId="0"/>
      <p:bldP spid="205" grpId="0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4895</TotalTime>
  <Words>2290</Words>
  <Application>Microsoft Office PowerPoint</Application>
  <PresentationFormat>画面に合わせる (4:3)</PresentationFormat>
  <Paragraphs>1147</Paragraphs>
  <Slides>18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23" baseType="lpstr">
      <vt:lpstr>HG行書体</vt:lpstr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sakamotto</dc:creator>
  <cp:lastModifiedBy>典久 阪本</cp:lastModifiedBy>
  <cp:revision>446</cp:revision>
  <dcterms:created xsi:type="dcterms:W3CDTF">2014-08-14T01:41:18Z</dcterms:created>
  <dcterms:modified xsi:type="dcterms:W3CDTF">2025-11-18T00:25:04Z</dcterms:modified>
</cp:coreProperties>
</file>