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390" r:id="rId3"/>
    <p:sldId id="417" r:id="rId4"/>
    <p:sldId id="418" r:id="rId5"/>
    <p:sldId id="401" r:id="rId6"/>
    <p:sldId id="419" r:id="rId7"/>
    <p:sldId id="420" r:id="rId8"/>
    <p:sldId id="421" r:id="rId9"/>
    <p:sldId id="422" r:id="rId10"/>
    <p:sldId id="423" r:id="rId11"/>
    <p:sldId id="424" r:id="rId12"/>
    <p:sldId id="425" r:id="rId13"/>
    <p:sldId id="426" r:id="rId1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EBD"/>
    <a:srgbClr val="FFCC99"/>
    <a:srgbClr val="FFCC66"/>
    <a:srgbClr val="FF6699"/>
    <a:srgbClr val="14F8F8"/>
    <a:srgbClr val="FFFFCC"/>
    <a:srgbClr val="99CCFF"/>
    <a:srgbClr val="009242"/>
    <a:srgbClr val="CC3300"/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8" autoAdjust="0"/>
    <p:restoredTop sz="78325" autoAdjust="0"/>
  </p:normalViewPr>
  <p:slideViewPr>
    <p:cSldViewPr>
      <p:cViewPr varScale="1">
        <p:scale>
          <a:sx n="84" d="100"/>
          <a:sy n="84" d="100"/>
        </p:scale>
        <p:origin x="60" y="5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37B9A-D4F8-42C4-900D-C69235947CAF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2C74C-3A8C-4C73-9A75-3104C0C46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296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9220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7516B5A-1E89-4E7C-825D-3CEF9B221287}" type="slidenum">
              <a:rPr lang="ja-JP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ja-JP" alt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358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823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72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1771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511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49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54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922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077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593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940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11FE4-D23F-4508-82B7-A8440D496EFD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863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404813"/>
            <a:ext cx="1474788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1" name="グループ化 6"/>
          <p:cNvGrpSpPr>
            <a:grpSpLocks/>
          </p:cNvGrpSpPr>
          <p:nvPr/>
        </p:nvGrpSpPr>
        <p:grpSpPr bwMode="auto">
          <a:xfrm>
            <a:off x="575468" y="2491581"/>
            <a:ext cx="7993063" cy="3024188"/>
            <a:chOff x="719931" y="2636044"/>
            <a:chExt cx="7993062" cy="3024856"/>
          </a:xfrm>
        </p:grpSpPr>
        <p:sp>
          <p:nvSpPr>
            <p:cNvPr id="2052" name="AutoShape 3"/>
            <p:cNvSpPr>
              <a:spLocks noChangeArrowheads="1"/>
            </p:cNvSpPr>
            <p:nvPr/>
          </p:nvSpPr>
          <p:spPr bwMode="auto">
            <a:xfrm>
              <a:off x="719931" y="2636044"/>
              <a:ext cx="7993062" cy="3024856"/>
            </a:xfrm>
            <a:prstGeom prst="bevel">
              <a:avLst>
                <a:gd name="adj" fmla="val 12500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sp>
          <p:nvSpPr>
            <p:cNvPr id="2053" name="Text Box 4"/>
            <p:cNvSpPr txBox="1">
              <a:spLocks noChangeArrowheads="1"/>
            </p:cNvSpPr>
            <p:nvPr/>
          </p:nvSpPr>
          <p:spPr bwMode="auto">
            <a:xfrm>
              <a:off x="1258888" y="3055938"/>
              <a:ext cx="2233439" cy="7696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4400" dirty="0"/>
                <a:t>数学１</a:t>
              </a:r>
            </a:p>
          </p:txBody>
        </p:sp>
        <p:sp>
          <p:nvSpPr>
            <p:cNvPr id="2054" name="Text Box 5"/>
            <p:cNvSpPr txBox="1">
              <a:spLocks noChangeArrowheads="1"/>
            </p:cNvSpPr>
            <p:nvPr/>
          </p:nvSpPr>
          <p:spPr bwMode="auto">
            <a:xfrm>
              <a:off x="1866901" y="3589204"/>
              <a:ext cx="5873897" cy="7696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dist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4400" dirty="0"/>
                <a:t>第</a:t>
              </a:r>
              <a:r>
                <a:rPr lang="en-US" altLang="ja-JP" sz="4400" dirty="0"/>
                <a:t>1</a:t>
              </a:r>
              <a:r>
                <a:rPr lang="ja-JP" altLang="en-US" sz="4400" dirty="0"/>
                <a:t>章　数と式</a:t>
              </a: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2916450" y="4244648"/>
              <a:ext cx="3528392" cy="5849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dist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dirty="0"/>
                <a:t>第３節　</a:t>
              </a:r>
              <a:r>
                <a:rPr lang="en-US" altLang="ja-JP" dirty="0"/>
                <a:t>1</a:t>
              </a:r>
              <a:r>
                <a:rPr lang="ja-JP" altLang="en-US" dirty="0"/>
                <a:t>次不等式</a:t>
              </a:r>
            </a:p>
          </p:txBody>
        </p:sp>
        <p:sp>
          <p:nvSpPr>
            <p:cNvPr id="2" name="Text Box 5">
              <a:extLst>
                <a:ext uri="{FF2B5EF4-FFF2-40B4-BE49-F238E27FC236}">
                  <a16:creationId xmlns:a16="http://schemas.microsoft.com/office/drawing/2014/main" id="{0C9D8AFD-535B-FDCF-E761-21E9B5B2B1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6103" y="4688634"/>
              <a:ext cx="3178479" cy="5849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dist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dirty="0"/>
                <a:t>１２　連立不等式</a:t>
              </a:r>
              <a:endParaRPr lang="en-US" altLang="ja-JP" dirty="0"/>
            </a:p>
          </p:txBody>
        </p:sp>
        <p:sp>
          <p:nvSpPr>
            <p:cNvPr id="3" name="Text Box 5">
              <a:extLst>
                <a:ext uri="{FF2B5EF4-FFF2-40B4-BE49-F238E27FC236}">
                  <a16:creationId xmlns:a16="http://schemas.microsoft.com/office/drawing/2014/main" id="{C701649A-4E4C-036C-E096-4DD9DE1EAF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39579" y="4696171"/>
              <a:ext cx="3610526" cy="5849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dist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dirty="0"/>
                <a:t>１３　不等式の利用</a:t>
              </a:r>
              <a:endParaRPr lang="en-US" altLang="ja-JP" dirty="0"/>
            </a:p>
          </p:txBody>
        </p:sp>
      </p:grpSp>
    </p:spTree>
    <p:extLst>
      <p:ext uri="{BB962C8B-B14F-4D97-AF65-F5344CB8AC3E}">
        <p14:creationId xmlns:p14="http://schemas.microsoft.com/office/powerpoint/2010/main" val="3567655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88F21-4ACA-9C30-E9C0-FD2954128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CB91A5C-7431-2D43-D92D-0C31FA6FB88F}"/>
              </a:ext>
            </a:extLst>
          </p:cNvPr>
          <p:cNvSpPr/>
          <p:nvPr/>
        </p:nvSpPr>
        <p:spPr>
          <a:xfrm flipH="1">
            <a:off x="1076709" y="13272"/>
            <a:ext cx="2888093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次の不等式を解け。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5" name="フローチャート : 代替処理 126">
            <a:extLst>
              <a:ext uri="{FF2B5EF4-FFF2-40B4-BE49-F238E27FC236}">
                <a16:creationId xmlns:a16="http://schemas.microsoft.com/office/drawing/2014/main" id="{6B2EF6F5-45D4-ACDE-AF13-76CF2C6475F7}"/>
              </a:ext>
            </a:extLst>
          </p:cNvPr>
          <p:cNvSpPr/>
          <p:nvPr/>
        </p:nvSpPr>
        <p:spPr>
          <a:xfrm>
            <a:off x="177882" y="1030566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238" name="Text Box 22">
            <a:extLst>
              <a:ext uri="{FF2B5EF4-FFF2-40B4-BE49-F238E27FC236}">
                <a16:creationId xmlns:a16="http://schemas.microsoft.com/office/drawing/2014/main" id="{DFF3F158-8931-C147-0A56-FC6145D43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25" y="2683176"/>
            <a:ext cx="2867142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</a:rPr>
              <a:t>４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</a:t>
            </a:r>
            <a:r>
              <a:rPr lang="ja-JP" altLang="en-US" sz="2400" dirty="0">
                <a:latin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400" dirty="0">
                <a:latin typeface="+mn-ea"/>
              </a:rPr>
              <a:t>≦</a:t>
            </a:r>
            <a:r>
              <a:rPr lang="ja-JP" altLang="en-US" sz="2400" dirty="0">
                <a:latin typeface="+mn-ea"/>
              </a:rPr>
              <a:t>－４＋９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40" name="Text Box 22">
            <a:extLst>
              <a:ext uri="{FF2B5EF4-FFF2-40B4-BE49-F238E27FC236}">
                <a16:creationId xmlns:a16="http://schemas.microsoft.com/office/drawing/2014/main" id="{3DB207CB-C2C6-7054-6AA4-A701A7740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8389" y="3083553"/>
            <a:ext cx="1302688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400" dirty="0">
                <a:latin typeface="+mn-ea"/>
              </a:rPr>
              <a:t>≦ </a:t>
            </a:r>
            <a:r>
              <a:rPr lang="ja-JP" altLang="en-US" sz="2400" dirty="0">
                <a:latin typeface="+mn-ea"/>
              </a:rPr>
              <a:t>５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42" name="Text Box 22">
            <a:extLst>
              <a:ext uri="{FF2B5EF4-FFF2-40B4-BE49-F238E27FC236}">
                <a16:creationId xmlns:a16="http://schemas.microsoft.com/office/drawing/2014/main" id="{21C3D1DB-5788-F3AD-7F14-98E8078805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9876" y="1877464"/>
            <a:ext cx="1224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・・・・・②</a:t>
            </a:r>
          </a:p>
        </p:txBody>
      </p:sp>
      <p:sp>
        <p:nvSpPr>
          <p:cNvPr id="243" name="Text Box 22">
            <a:extLst>
              <a:ext uri="{FF2B5EF4-FFF2-40B4-BE49-F238E27FC236}">
                <a16:creationId xmlns:a16="http://schemas.microsoft.com/office/drawing/2014/main" id="{D7B58D60-0829-02C8-B630-C935B2BCB4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519" y="5171229"/>
            <a:ext cx="3649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③と④の共通範囲を求める</a:t>
            </a:r>
          </a:p>
        </p:txBody>
      </p:sp>
      <p:sp>
        <p:nvSpPr>
          <p:cNvPr id="245" name="Text Box 22">
            <a:extLst>
              <a:ext uri="{FF2B5EF4-FFF2-40B4-BE49-F238E27FC236}">
                <a16:creationId xmlns:a16="http://schemas.microsoft.com/office/drawing/2014/main" id="{DFFC32E7-5CC4-B621-9270-233E6E184F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341" y="527133"/>
            <a:ext cx="2571106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３</a:t>
            </a:r>
            <a:r>
              <a:rPr lang="ja-JP" altLang="en-US" sz="2400" dirty="0">
                <a:latin typeface="+mn-ea"/>
              </a:rPr>
              <a:t>＜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＜３５</a:t>
            </a:r>
            <a:r>
              <a:rPr lang="ja-JP" altLang="en-US" sz="2400" dirty="0">
                <a:latin typeface="+mn-ea"/>
                <a:ea typeface="+mn-ea"/>
              </a:rPr>
              <a:t>－４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266" name="フローチャート: 代替処理 265">
            <a:extLst>
              <a:ext uri="{FF2B5EF4-FFF2-40B4-BE49-F238E27FC236}">
                <a16:creationId xmlns:a16="http://schemas.microsoft.com/office/drawing/2014/main" id="{3AD24C93-3CF7-30B3-218E-9E7FDADF17DD}"/>
              </a:ext>
            </a:extLst>
          </p:cNvPr>
          <p:cNvSpPr/>
          <p:nvPr/>
        </p:nvSpPr>
        <p:spPr>
          <a:xfrm>
            <a:off x="737490" y="2426532"/>
            <a:ext cx="1576930" cy="881116"/>
          </a:xfrm>
          <a:prstGeom prst="flowChartAlternateProcess">
            <a:avLst/>
          </a:prstGeom>
          <a:solidFill>
            <a:srgbClr val="00B050">
              <a:alpha val="31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69" name="テキスト ボックス 268">
            <a:extLst>
              <a:ext uri="{FF2B5EF4-FFF2-40B4-BE49-F238E27FC236}">
                <a16:creationId xmlns:a16="http://schemas.microsoft.com/office/drawing/2014/main" id="{473EBA7C-5F54-40A2-BB76-D9B33FA419AF}"/>
              </a:ext>
            </a:extLst>
          </p:cNvPr>
          <p:cNvSpPr txBox="1"/>
          <p:nvPr/>
        </p:nvSpPr>
        <p:spPr>
          <a:xfrm>
            <a:off x="715856" y="2670715"/>
            <a:ext cx="17158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右</a:t>
            </a:r>
            <a:r>
              <a:rPr kumimoji="1" lang="ja-JP" altLang="en-US" sz="1800" dirty="0">
                <a:solidFill>
                  <a:schemeClr val="tx1"/>
                </a:solidFill>
              </a:rPr>
              <a:t>辺の２</a:t>
            </a:r>
            <a:r>
              <a:rPr lang="ja-JP" altLang="en-US" sz="18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kumimoji="1" lang="ja-JP" altLang="en-US" sz="1800" dirty="0">
                <a:solidFill>
                  <a:schemeClr val="tx1"/>
                </a:solidFill>
              </a:rPr>
              <a:t>を</a:t>
            </a:r>
          </a:p>
        </p:txBody>
      </p:sp>
      <p:sp>
        <p:nvSpPr>
          <p:cNvPr id="273" name="テキスト ボックス 272">
            <a:extLst>
              <a:ext uri="{FF2B5EF4-FFF2-40B4-BE49-F238E27FC236}">
                <a16:creationId xmlns:a16="http://schemas.microsoft.com/office/drawing/2014/main" id="{8A47C6C7-002C-7FF3-975E-9D2C205A903B}"/>
              </a:ext>
            </a:extLst>
          </p:cNvPr>
          <p:cNvSpPr txBox="1"/>
          <p:nvPr/>
        </p:nvSpPr>
        <p:spPr>
          <a:xfrm>
            <a:off x="958483" y="2940276"/>
            <a:ext cx="10759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移項する</a:t>
            </a:r>
          </a:p>
        </p:txBody>
      </p:sp>
      <p:sp>
        <p:nvSpPr>
          <p:cNvPr id="276" name="正方形/長方形 275">
            <a:extLst>
              <a:ext uri="{FF2B5EF4-FFF2-40B4-BE49-F238E27FC236}">
                <a16:creationId xmlns:a16="http://schemas.microsoft.com/office/drawing/2014/main" id="{D4267F39-0F3A-5216-19C2-9073BC6D0E81}"/>
              </a:ext>
            </a:extLst>
          </p:cNvPr>
          <p:cNvSpPr/>
          <p:nvPr/>
        </p:nvSpPr>
        <p:spPr>
          <a:xfrm flipH="1">
            <a:off x="641412" y="3424242"/>
            <a:ext cx="1959975" cy="400110"/>
          </a:xfrm>
          <a:prstGeom prst="rect">
            <a:avLst/>
          </a:prstGeom>
          <a:solidFill>
            <a:srgbClr val="FFFF00">
              <a:alpha val="32000"/>
            </a:srgbClr>
          </a:solidFill>
          <a:ln w="190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両辺を２で割る</a:t>
            </a:r>
            <a:endParaRPr lang="en-US" altLang="ja-JP" sz="2000" dirty="0">
              <a:latin typeface="+mn-ea"/>
            </a:endParaRPr>
          </a:p>
        </p:txBody>
      </p:sp>
      <p:sp>
        <p:nvSpPr>
          <p:cNvPr id="280" name="フローチャート: 代替処理 279">
            <a:extLst>
              <a:ext uri="{FF2B5EF4-FFF2-40B4-BE49-F238E27FC236}">
                <a16:creationId xmlns:a16="http://schemas.microsoft.com/office/drawing/2014/main" id="{66768223-0995-198B-FF27-5F78701BF1B2}"/>
              </a:ext>
            </a:extLst>
          </p:cNvPr>
          <p:cNvSpPr/>
          <p:nvPr/>
        </p:nvSpPr>
        <p:spPr>
          <a:xfrm>
            <a:off x="5565615" y="2706634"/>
            <a:ext cx="1733344" cy="360040"/>
          </a:xfrm>
          <a:prstGeom prst="flowChartAlternateProcess">
            <a:avLst/>
          </a:prstGeom>
          <a:solidFill>
            <a:srgbClr val="92D050">
              <a:alpha val="31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符号が変わる</a:t>
            </a:r>
          </a:p>
        </p:txBody>
      </p:sp>
      <p:sp>
        <p:nvSpPr>
          <p:cNvPr id="10" name="左中かっこ 9">
            <a:extLst>
              <a:ext uri="{FF2B5EF4-FFF2-40B4-BE49-F238E27FC236}">
                <a16:creationId xmlns:a16="http://schemas.microsoft.com/office/drawing/2014/main" id="{28D21C4F-9ABA-BE7D-BEF2-1B08F8A42578}"/>
              </a:ext>
            </a:extLst>
          </p:cNvPr>
          <p:cNvSpPr/>
          <p:nvPr/>
        </p:nvSpPr>
        <p:spPr>
          <a:xfrm>
            <a:off x="2051720" y="1588798"/>
            <a:ext cx="158639" cy="668907"/>
          </a:xfrm>
          <a:prstGeom prst="leftBrace">
            <a:avLst>
              <a:gd name="adj1" fmla="val 67149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Text Box 22">
            <a:extLst>
              <a:ext uri="{FF2B5EF4-FFF2-40B4-BE49-F238E27FC236}">
                <a16:creationId xmlns:a16="http://schemas.microsoft.com/office/drawing/2014/main" id="{3498E0B2-DF6C-AF47-07CC-F8BC58742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4183" y="1492231"/>
            <a:ext cx="1224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・・・・・①</a:t>
            </a:r>
          </a:p>
        </p:txBody>
      </p:sp>
      <p:sp>
        <p:nvSpPr>
          <p:cNvPr id="18" name="Text Box 22">
            <a:extLst>
              <a:ext uri="{FF2B5EF4-FFF2-40B4-BE49-F238E27FC236}">
                <a16:creationId xmlns:a16="http://schemas.microsoft.com/office/drawing/2014/main" id="{186FBA7D-EACA-D8F5-86A1-50DBD78DE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7542" y="3394903"/>
            <a:ext cx="1224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・・・・・③</a:t>
            </a:r>
          </a:p>
        </p:txBody>
      </p:sp>
      <p:sp>
        <p:nvSpPr>
          <p:cNvPr id="6" name="フローチャート : 代替処理 121">
            <a:extLst>
              <a:ext uri="{FF2B5EF4-FFF2-40B4-BE49-F238E27FC236}">
                <a16:creationId xmlns:a16="http://schemas.microsoft.com/office/drawing/2014/main" id="{5285D526-DC05-7A1A-EF87-91C60CB6F0A7}"/>
              </a:ext>
            </a:extLst>
          </p:cNvPr>
          <p:cNvSpPr/>
          <p:nvPr/>
        </p:nvSpPr>
        <p:spPr>
          <a:xfrm>
            <a:off x="144022" y="26780"/>
            <a:ext cx="936104" cy="792088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練習５０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67B015B-143D-F15C-AD85-14B61DA33894}"/>
              </a:ext>
            </a:extLst>
          </p:cNvPr>
          <p:cNvSpPr txBox="1"/>
          <p:nvPr/>
        </p:nvSpPr>
        <p:spPr>
          <a:xfrm>
            <a:off x="1066757" y="513862"/>
            <a:ext cx="8395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（１）　</a:t>
            </a:r>
            <a:endParaRPr lang="ja-JP" altLang="en-US" sz="2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D3266A-3908-8F62-8077-8F8F2FC002E6}"/>
              </a:ext>
            </a:extLst>
          </p:cNvPr>
          <p:cNvSpPr txBox="1"/>
          <p:nvPr/>
        </p:nvSpPr>
        <p:spPr>
          <a:xfrm>
            <a:off x="4834742" y="532667"/>
            <a:ext cx="8395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（２）　</a:t>
            </a:r>
            <a:endParaRPr lang="ja-JP" altLang="en-US" sz="2400" dirty="0"/>
          </a:p>
        </p:txBody>
      </p:sp>
      <p:sp>
        <p:nvSpPr>
          <p:cNvPr id="20" name="Text Box 22">
            <a:extLst>
              <a:ext uri="{FF2B5EF4-FFF2-40B4-BE49-F238E27FC236}">
                <a16:creationId xmlns:a16="http://schemas.microsoft.com/office/drawing/2014/main" id="{E25F2287-D8E8-DFA3-722F-531BCB220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112" y="520065"/>
            <a:ext cx="3419866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４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－９</a:t>
            </a:r>
            <a:r>
              <a:rPr lang="ja-JP" altLang="en-US" sz="2400" dirty="0">
                <a:latin typeface="+mn-ea"/>
              </a:rPr>
              <a:t> </a:t>
            </a:r>
            <a:r>
              <a:rPr lang="en-US" altLang="ja-JP" sz="2400" dirty="0">
                <a:latin typeface="+mn-ea"/>
              </a:rPr>
              <a:t>≦</a:t>
            </a:r>
            <a:r>
              <a:rPr lang="ja-JP" altLang="en-US" sz="2400" dirty="0">
                <a:latin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－４</a:t>
            </a:r>
            <a:r>
              <a:rPr lang="en-US" altLang="ja-JP" sz="2400" dirty="0">
                <a:latin typeface="+mn-ea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grpSp>
        <p:nvGrpSpPr>
          <p:cNvPr id="282" name="グループ化 281">
            <a:extLst>
              <a:ext uri="{FF2B5EF4-FFF2-40B4-BE49-F238E27FC236}">
                <a16:creationId xmlns:a16="http://schemas.microsoft.com/office/drawing/2014/main" id="{8DD45F45-637A-C9B0-6CEE-D1629D672A19}"/>
              </a:ext>
            </a:extLst>
          </p:cNvPr>
          <p:cNvGrpSpPr/>
          <p:nvPr/>
        </p:nvGrpSpPr>
        <p:grpSpPr>
          <a:xfrm>
            <a:off x="4108948" y="5823177"/>
            <a:ext cx="4855540" cy="497720"/>
            <a:chOff x="2541066" y="1866974"/>
            <a:chExt cx="6757694" cy="497720"/>
          </a:xfrm>
        </p:grpSpPr>
        <p:cxnSp>
          <p:nvCxnSpPr>
            <p:cNvPr id="283" name="直線矢印コネクタ 282">
              <a:extLst>
                <a:ext uri="{FF2B5EF4-FFF2-40B4-BE49-F238E27FC236}">
                  <a16:creationId xmlns:a16="http://schemas.microsoft.com/office/drawing/2014/main" id="{69831547-AB67-88C0-55AA-B155C813EC76}"/>
                </a:ext>
              </a:extLst>
            </p:cNvPr>
            <p:cNvCxnSpPr>
              <a:cxnSpLocks/>
            </p:cNvCxnSpPr>
            <p:nvPr/>
          </p:nvCxnSpPr>
          <p:spPr>
            <a:xfrm>
              <a:off x="2541066" y="1988840"/>
              <a:ext cx="6698216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直線コネクタ 283">
              <a:extLst>
                <a:ext uri="{FF2B5EF4-FFF2-40B4-BE49-F238E27FC236}">
                  <a16:creationId xmlns:a16="http://schemas.microsoft.com/office/drawing/2014/main" id="{4B3C63C8-FA50-05E2-6A3B-61EA87414735}"/>
                </a:ext>
              </a:extLst>
            </p:cNvPr>
            <p:cNvCxnSpPr>
              <a:cxnSpLocks/>
            </p:cNvCxnSpPr>
            <p:nvPr/>
          </p:nvCxnSpPr>
          <p:spPr>
            <a:xfrm>
              <a:off x="385192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直線コネクタ 284">
              <a:extLst>
                <a:ext uri="{FF2B5EF4-FFF2-40B4-BE49-F238E27FC236}">
                  <a16:creationId xmlns:a16="http://schemas.microsoft.com/office/drawing/2014/main" id="{9BAF540E-80CF-5624-C4B1-7EEB6AD7D063}"/>
                </a:ext>
              </a:extLst>
            </p:cNvPr>
            <p:cNvCxnSpPr>
              <a:cxnSpLocks/>
            </p:cNvCxnSpPr>
            <p:nvPr/>
          </p:nvCxnSpPr>
          <p:spPr>
            <a:xfrm>
              <a:off x="3135091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直線コネクタ 286">
              <a:extLst>
                <a:ext uri="{FF2B5EF4-FFF2-40B4-BE49-F238E27FC236}">
                  <a16:creationId xmlns:a16="http://schemas.microsoft.com/office/drawing/2014/main" id="{C4399011-9529-DFA1-BFCC-89B355447010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A3181944-2D12-1059-5E38-7F2B51315850}"/>
                </a:ext>
              </a:extLst>
            </p:cNvPr>
            <p:cNvCxnSpPr>
              <a:cxnSpLocks/>
            </p:cNvCxnSpPr>
            <p:nvPr/>
          </p:nvCxnSpPr>
          <p:spPr>
            <a:xfrm>
              <a:off x="529208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6E6ABEBB-C88C-60E3-5885-D0228F4F76F6}"/>
                </a:ext>
              </a:extLst>
            </p:cNvPr>
            <p:cNvCxnSpPr>
              <a:cxnSpLocks/>
            </p:cNvCxnSpPr>
            <p:nvPr/>
          </p:nvCxnSpPr>
          <p:spPr>
            <a:xfrm>
              <a:off x="60121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9F722A48-D4DD-C111-D803-C9CFF8BCE467}"/>
                </a:ext>
              </a:extLst>
            </p:cNvPr>
            <p:cNvCxnSpPr>
              <a:cxnSpLocks/>
            </p:cNvCxnSpPr>
            <p:nvPr/>
          </p:nvCxnSpPr>
          <p:spPr>
            <a:xfrm>
              <a:off x="673224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5C4BAD22-12FD-ED0A-5C4E-26E6660665C2}"/>
                </a:ext>
              </a:extLst>
            </p:cNvPr>
            <p:cNvCxnSpPr>
              <a:cxnSpLocks/>
            </p:cNvCxnSpPr>
            <p:nvPr/>
          </p:nvCxnSpPr>
          <p:spPr>
            <a:xfrm>
              <a:off x="745232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1F361AC9-CF41-7341-D5E0-6418856F5111}"/>
                </a:ext>
              </a:extLst>
            </p:cNvPr>
            <p:cNvCxnSpPr>
              <a:cxnSpLocks/>
            </p:cNvCxnSpPr>
            <p:nvPr/>
          </p:nvCxnSpPr>
          <p:spPr>
            <a:xfrm>
              <a:off x="81724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正方形/長方形 72">
              <a:extLst>
                <a:ext uri="{FF2B5EF4-FFF2-40B4-BE49-F238E27FC236}">
                  <a16:creationId xmlns:a16="http://schemas.microsoft.com/office/drawing/2014/main" id="{88FFBB7F-1794-5082-056F-0B924E08F245}"/>
                </a:ext>
              </a:extLst>
            </p:cNvPr>
            <p:cNvSpPr/>
            <p:nvPr/>
          </p:nvSpPr>
          <p:spPr>
            <a:xfrm flipH="1">
              <a:off x="2785449" y="1964584"/>
              <a:ext cx="67754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-2</a:t>
              </a:r>
            </a:p>
          </p:txBody>
        </p:sp>
        <p:sp>
          <p:nvSpPr>
            <p:cNvPr id="74" name="正方形/長方形 73">
              <a:extLst>
                <a:ext uri="{FF2B5EF4-FFF2-40B4-BE49-F238E27FC236}">
                  <a16:creationId xmlns:a16="http://schemas.microsoft.com/office/drawing/2014/main" id="{C12D000B-7665-87F1-5CF9-D2FFB2D1C033}"/>
                </a:ext>
              </a:extLst>
            </p:cNvPr>
            <p:cNvSpPr/>
            <p:nvPr/>
          </p:nvSpPr>
          <p:spPr>
            <a:xfrm flipH="1">
              <a:off x="3487002" y="1963285"/>
              <a:ext cx="70289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-1</a:t>
              </a:r>
            </a:p>
          </p:txBody>
        </p:sp>
        <p:sp>
          <p:nvSpPr>
            <p:cNvPr id="75" name="正方形/長方形 74">
              <a:extLst>
                <a:ext uri="{FF2B5EF4-FFF2-40B4-BE49-F238E27FC236}">
                  <a16:creationId xmlns:a16="http://schemas.microsoft.com/office/drawing/2014/main" id="{71E6D219-57B8-9AF0-F99F-214883175AD7}"/>
                </a:ext>
              </a:extLst>
            </p:cNvPr>
            <p:cNvSpPr/>
            <p:nvPr/>
          </p:nvSpPr>
          <p:spPr>
            <a:xfrm flipH="1">
              <a:off x="4378986" y="196458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0</a:t>
              </a:r>
            </a:p>
          </p:txBody>
        </p:sp>
        <p:sp>
          <p:nvSpPr>
            <p:cNvPr id="76" name="正方形/長方形 75">
              <a:extLst>
                <a:ext uri="{FF2B5EF4-FFF2-40B4-BE49-F238E27FC236}">
                  <a16:creationId xmlns:a16="http://schemas.microsoft.com/office/drawing/2014/main" id="{F4B3F057-918E-9B8B-2C1F-D3BA33CE058A}"/>
                </a:ext>
              </a:extLst>
            </p:cNvPr>
            <p:cNvSpPr/>
            <p:nvPr/>
          </p:nvSpPr>
          <p:spPr>
            <a:xfrm flipH="1">
              <a:off x="5086199" y="196139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1</a:t>
              </a:r>
            </a:p>
          </p:txBody>
        </p:sp>
        <p:sp>
          <p:nvSpPr>
            <p:cNvPr id="77" name="正方形/長方形 76">
              <a:extLst>
                <a:ext uri="{FF2B5EF4-FFF2-40B4-BE49-F238E27FC236}">
                  <a16:creationId xmlns:a16="http://schemas.microsoft.com/office/drawing/2014/main" id="{16DD7123-6A28-0257-DB8C-38CF94113E6A}"/>
                </a:ext>
              </a:extLst>
            </p:cNvPr>
            <p:cNvSpPr/>
            <p:nvPr/>
          </p:nvSpPr>
          <p:spPr>
            <a:xfrm flipH="1">
              <a:off x="5806182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2</a:t>
              </a:r>
            </a:p>
          </p:txBody>
        </p:sp>
        <p:sp>
          <p:nvSpPr>
            <p:cNvPr id="78" name="正方形/長方形 77">
              <a:extLst>
                <a:ext uri="{FF2B5EF4-FFF2-40B4-BE49-F238E27FC236}">
                  <a16:creationId xmlns:a16="http://schemas.microsoft.com/office/drawing/2014/main" id="{E7A14E59-AEBF-F398-FC61-EC2B18BC899D}"/>
                </a:ext>
              </a:extLst>
            </p:cNvPr>
            <p:cNvSpPr/>
            <p:nvPr/>
          </p:nvSpPr>
          <p:spPr>
            <a:xfrm flipH="1">
              <a:off x="6545073" y="1961659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3</a:t>
              </a:r>
            </a:p>
          </p:txBody>
        </p:sp>
        <p:sp>
          <p:nvSpPr>
            <p:cNvPr id="79" name="正方形/長方形 78">
              <a:extLst>
                <a:ext uri="{FF2B5EF4-FFF2-40B4-BE49-F238E27FC236}">
                  <a16:creationId xmlns:a16="http://schemas.microsoft.com/office/drawing/2014/main" id="{1AAF3CDD-270E-903D-2F07-07D79A4FBF8A}"/>
                </a:ext>
              </a:extLst>
            </p:cNvPr>
            <p:cNvSpPr/>
            <p:nvPr/>
          </p:nvSpPr>
          <p:spPr>
            <a:xfrm flipH="1">
              <a:off x="7237503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4</a:t>
              </a:r>
            </a:p>
          </p:txBody>
        </p:sp>
        <p:sp>
          <p:nvSpPr>
            <p:cNvPr id="80" name="正方形/長方形 79">
              <a:extLst>
                <a:ext uri="{FF2B5EF4-FFF2-40B4-BE49-F238E27FC236}">
                  <a16:creationId xmlns:a16="http://schemas.microsoft.com/office/drawing/2014/main" id="{E9B4CABC-6DDA-A8D7-3251-137748AF3F64}"/>
                </a:ext>
              </a:extLst>
            </p:cNvPr>
            <p:cNvSpPr/>
            <p:nvPr/>
          </p:nvSpPr>
          <p:spPr>
            <a:xfrm flipH="1">
              <a:off x="7973244" y="195448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5</a:t>
              </a:r>
            </a:p>
          </p:txBody>
        </p:sp>
        <p:sp>
          <p:nvSpPr>
            <p:cNvPr id="81" name="正方形/長方形 80">
              <a:extLst>
                <a:ext uri="{FF2B5EF4-FFF2-40B4-BE49-F238E27FC236}">
                  <a16:creationId xmlns:a16="http://schemas.microsoft.com/office/drawing/2014/main" id="{7CE9E9D5-DEB9-DFC9-59AA-31E1D4E6FCE5}"/>
                </a:ext>
              </a:extLst>
            </p:cNvPr>
            <p:cNvSpPr/>
            <p:nvPr/>
          </p:nvSpPr>
          <p:spPr>
            <a:xfrm flipH="1">
              <a:off x="8776641" y="1866974"/>
              <a:ext cx="52211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endPara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5462D16-CB38-A76D-B5DD-7ABB78BAFD6F}"/>
              </a:ext>
            </a:extLst>
          </p:cNvPr>
          <p:cNvGrpSpPr/>
          <p:nvPr/>
        </p:nvGrpSpPr>
        <p:grpSpPr>
          <a:xfrm>
            <a:off x="1081138" y="1030566"/>
            <a:ext cx="4165236" cy="484802"/>
            <a:chOff x="1081138" y="1030566"/>
            <a:chExt cx="4165236" cy="484802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33088048-8BF8-42CC-7DBB-24EEBAA73F3A}"/>
                </a:ext>
              </a:extLst>
            </p:cNvPr>
            <p:cNvSpPr txBox="1"/>
            <p:nvPr/>
          </p:nvSpPr>
          <p:spPr>
            <a:xfrm>
              <a:off x="1081138" y="1043168"/>
              <a:ext cx="839541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（２）　</a:t>
              </a:r>
              <a:endParaRPr lang="ja-JP" altLang="en-US" sz="2400" dirty="0"/>
            </a:p>
          </p:txBody>
        </p:sp>
        <p:sp>
          <p:nvSpPr>
            <p:cNvPr id="3" name="Text Box 22">
              <a:extLst>
                <a:ext uri="{FF2B5EF4-FFF2-40B4-BE49-F238E27FC236}">
                  <a16:creationId xmlns:a16="http://schemas.microsoft.com/office/drawing/2014/main" id="{FE7FDD71-5C33-4729-C797-A623788EBA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6508" y="1030566"/>
              <a:ext cx="3419866" cy="484802"/>
            </a:xfrm>
            <a:prstGeom prst="rect">
              <a:avLst/>
            </a:prstGeom>
            <a:noFill/>
            <a:ln w="22225">
              <a:noFill/>
            </a:ln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400" dirty="0">
                  <a:latin typeface="+mn-ea"/>
                  <a:ea typeface="+mn-ea"/>
                </a:rPr>
                <a:t>４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  <a:ea typeface="+mn-ea"/>
                </a:rPr>
                <a:t>－９</a:t>
              </a:r>
              <a:r>
                <a:rPr lang="ja-JP" altLang="en-US" sz="2400" dirty="0">
                  <a:latin typeface="+mn-ea"/>
                </a:rPr>
                <a:t> </a:t>
              </a:r>
              <a:r>
                <a:rPr lang="en-US" altLang="ja-JP" sz="2400" dirty="0">
                  <a:latin typeface="+mn-ea"/>
                </a:rPr>
                <a:t>≦</a:t>
              </a:r>
              <a:r>
                <a:rPr lang="ja-JP" altLang="en-US" sz="2400" dirty="0">
                  <a:latin typeface="+mn-ea"/>
                </a:rPr>
                <a:t>２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  <a:ea typeface="+mn-ea"/>
                </a:rPr>
                <a:t>－４</a:t>
              </a:r>
              <a:r>
                <a:rPr lang="en-US" altLang="ja-JP" sz="2400" dirty="0">
                  <a:latin typeface="+mn-ea"/>
                </a:rPr>
                <a:t>≦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endPara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endParaRPr>
            </a:p>
          </p:txBody>
        </p:sp>
      </p:grpSp>
      <p:sp>
        <p:nvSpPr>
          <p:cNvPr id="224" name="Text Box 22">
            <a:extLst>
              <a:ext uri="{FF2B5EF4-FFF2-40B4-BE49-F238E27FC236}">
                <a16:creationId xmlns:a16="http://schemas.microsoft.com/office/drawing/2014/main" id="{3BE13351-6AAC-DCAA-0583-D17657C82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0720" y="1919239"/>
            <a:ext cx="1822083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－４</a:t>
            </a:r>
            <a:r>
              <a:rPr lang="en-US" altLang="ja-JP" sz="2400" dirty="0">
                <a:latin typeface="+mn-ea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29" name="Text Box 22">
            <a:extLst>
              <a:ext uri="{FF2B5EF4-FFF2-40B4-BE49-F238E27FC236}">
                <a16:creationId xmlns:a16="http://schemas.microsoft.com/office/drawing/2014/main" id="{13BA3A04-21FC-216D-8125-58E8CA975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584" y="1505021"/>
            <a:ext cx="2740276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４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－９</a:t>
            </a:r>
            <a:r>
              <a:rPr lang="ja-JP" altLang="en-US" sz="2400" dirty="0">
                <a:latin typeface="+mn-ea"/>
              </a:rPr>
              <a:t> </a:t>
            </a:r>
            <a:r>
              <a:rPr lang="en-US" altLang="ja-JP" sz="2400" dirty="0">
                <a:latin typeface="+mn-ea"/>
              </a:rPr>
              <a:t>≦</a:t>
            </a:r>
            <a:r>
              <a:rPr lang="ja-JP" altLang="en-US" sz="2400" dirty="0">
                <a:latin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－４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30" name="Text Box 22">
            <a:extLst>
              <a:ext uri="{FF2B5EF4-FFF2-40B4-BE49-F238E27FC236}">
                <a16:creationId xmlns:a16="http://schemas.microsoft.com/office/drawing/2014/main" id="{829BD2D9-F5C9-1232-86C7-95F5BE03F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636" y="2319332"/>
            <a:ext cx="2740276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４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－９</a:t>
            </a:r>
            <a:r>
              <a:rPr lang="ja-JP" altLang="en-US" sz="2400" dirty="0">
                <a:latin typeface="+mn-ea"/>
              </a:rPr>
              <a:t> </a:t>
            </a:r>
            <a:r>
              <a:rPr lang="en-US" altLang="ja-JP" sz="2400" dirty="0">
                <a:latin typeface="+mn-ea"/>
              </a:rPr>
              <a:t>≦</a:t>
            </a:r>
            <a:r>
              <a:rPr lang="ja-JP" altLang="en-US" sz="2400" dirty="0">
                <a:latin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－４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31" name="テキスト ボックス 230">
            <a:extLst>
              <a:ext uri="{FF2B5EF4-FFF2-40B4-BE49-F238E27FC236}">
                <a16:creationId xmlns:a16="http://schemas.microsoft.com/office/drawing/2014/main" id="{7098E0DB-29C0-B73B-B83E-6ED8A699291B}"/>
              </a:ext>
            </a:extLst>
          </p:cNvPr>
          <p:cNvSpPr txBox="1"/>
          <p:nvPr/>
        </p:nvSpPr>
        <p:spPr>
          <a:xfrm>
            <a:off x="737490" y="2395838"/>
            <a:ext cx="17158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左</a:t>
            </a:r>
            <a:r>
              <a:rPr kumimoji="1" lang="ja-JP" altLang="en-US" sz="1800" dirty="0">
                <a:solidFill>
                  <a:schemeClr val="tx1"/>
                </a:solidFill>
              </a:rPr>
              <a:t>辺の－</a:t>
            </a:r>
            <a:r>
              <a:rPr lang="ja-JP" altLang="en-US" dirty="0">
                <a:latin typeface="+mn-ea"/>
              </a:rPr>
              <a:t>９</a:t>
            </a:r>
            <a:r>
              <a:rPr kumimoji="1" lang="ja-JP" altLang="en-US" sz="1800" dirty="0">
                <a:solidFill>
                  <a:schemeClr val="tx1"/>
                </a:solidFill>
              </a:rPr>
              <a:t>を</a:t>
            </a:r>
          </a:p>
        </p:txBody>
      </p:sp>
      <p:grpSp>
        <p:nvGrpSpPr>
          <p:cNvPr id="236" name="グループ化 235">
            <a:extLst>
              <a:ext uri="{FF2B5EF4-FFF2-40B4-BE49-F238E27FC236}">
                <a16:creationId xmlns:a16="http://schemas.microsoft.com/office/drawing/2014/main" id="{A596A605-8EBB-5495-794F-5ED3EB7FDFEA}"/>
              </a:ext>
            </a:extLst>
          </p:cNvPr>
          <p:cNvGrpSpPr/>
          <p:nvPr/>
        </p:nvGrpSpPr>
        <p:grpSpPr>
          <a:xfrm>
            <a:off x="3405854" y="3300878"/>
            <a:ext cx="1091762" cy="740451"/>
            <a:chOff x="3405854" y="3300878"/>
            <a:chExt cx="1091762" cy="740451"/>
          </a:xfrm>
        </p:grpSpPr>
        <p:sp>
          <p:nvSpPr>
            <p:cNvPr id="241" name="Text Box 22">
              <a:extLst>
                <a:ext uri="{FF2B5EF4-FFF2-40B4-BE49-F238E27FC236}">
                  <a16:creationId xmlns:a16="http://schemas.microsoft.com/office/drawing/2014/main" id="{94ADE2FE-A5F8-20C6-0685-5A750C8F22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5854" y="3452771"/>
              <a:ext cx="721836" cy="484802"/>
            </a:xfrm>
            <a:prstGeom prst="rect">
              <a:avLst/>
            </a:prstGeom>
            <a:noFill/>
            <a:ln w="22225">
              <a:noFill/>
            </a:ln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en-US" altLang="ja-JP" sz="2400" dirty="0">
                  <a:latin typeface="+mn-ea"/>
                </a:rPr>
                <a:t>≦</a:t>
              </a:r>
              <a:endPara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endParaRPr>
            </a:p>
          </p:txBody>
        </p:sp>
        <p:grpSp>
          <p:nvGrpSpPr>
            <p:cNvPr id="235" name="グループ化 234">
              <a:extLst>
                <a:ext uri="{FF2B5EF4-FFF2-40B4-BE49-F238E27FC236}">
                  <a16:creationId xmlns:a16="http://schemas.microsoft.com/office/drawing/2014/main" id="{D7BD5218-04C0-B71A-8567-B6696EA27052}"/>
                </a:ext>
              </a:extLst>
            </p:cNvPr>
            <p:cNvGrpSpPr/>
            <p:nvPr/>
          </p:nvGrpSpPr>
          <p:grpSpPr>
            <a:xfrm>
              <a:off x="4084452" y="3300878"/>
              <a:ext cx="413164" cy="740451"/>
              <a:chOff x="4233518" y="3865438"/>
              <a:chExt cx="413164" cy="740451"/>
            </a:xfrm>
          </p:grpSpPr>
          <p:sp>
            <p:nvSpPr>
              <p:cNvPr id="232" name="テキスト ボックス 231">
                <a:extLst>
                  <a:ext uri="{FF2B5EF4-FFF2-40B4-BE49-F238E27FC236}">
                    <a16:creationId xmlns:a16="http://schemas.microsoft.com/office/drawing/2014/main" id="{EEB55204-2E8A-19CB-EC75-35752FFC6CCB}"/>
                  </a:ext>
                </a:extLst>
              </p:cNvPr>
              <p:cNvSpPr txBox="1"/>
              <p:nvPr/>
            </p:nvSpPr>
            <p:spPr>
              <a:xfrm>
                <a:off x="4233518" y="4144224"/>
                <a:ext cx="402531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２</a:t>
                </a:r>
              </a:p>
            </p:txBody>
          </p:sp>
          <p:sp>
            <p:nvSpPr>
              <p:cNvPr id="233" name="正方形/長方形 232">
                <a:extLst>
                  <a:ext uri="{FF2B5EF4-FFF2-40B4-BE49-F238E27FC236}">
                    <a16:creationId xmlns:a16="http://schemas.microsoft.com/office/drawing/2014/main" id="{3B396837-CFED-95AC-3317-234229A1ED60}"/>
                  </a:ext>
                </a:extLst>
              </p:cNvPr>
              <p:cNvSpPr/>
              <p:nvPr/>
            </p:nvSpPr>
            <p:spPr>
              <a:xfrm>
                <a:off x="4244151" y="3865438"/>
                <a:ext cx="40253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５</a:t>
                </a:r>
              </a:p>
            </p:txBody>
          </p:sp>
          <p:cxnSp>
            <p:nvCxnSpPr>
              <p:cNvPr id="234" name="直線コネクタ 233">
                <a:extLst>
                  <a:ext uri="{FF2B5EF4-FFF2-40B4-BE49-F238E27FC236}">
                    <a16:creationId xmlns:a16="http://schemas.microsoft.com/office/drawing/2014/main" id="{26C3637A-822A-C3FD-D804-DDB793EBDF4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77915" y="4244321"/>
                <a:ext cx="368767" cy="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237" name="Text Box 22">
            <a:extLst>
              <a:ext uri="{FF2B5EF4-FFF2-40B4-BE49-F238E27FC236}">
                <a16:creationId xmlns:a16="http://schemas.microsoft.com/office/drawing/2014/main" id="{6F560259-6931-EC19-637A-AC9E7EC0C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9411" y="3917948"/>
            <a:ext cx="1822083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－４</a:t>
            </a:r>
            <a:r>
              <a:rPr lang="en-US" altLang="ja-JP" sz="2400" dirty="0">
                <a:latin typeface="+mn-ea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39" name="Text Box 22">
            <a:extLst>
              <a:ext uri="{FF2B5EF4-FFF2-40B4-BE49-F238E27FC236}">
                <a16:creationId xmlns:a16="http://schemas.microsoft.com/office/drawing/2014/main" id="{28682B4B-A250-E8C4-7E48-00516F34E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784" y="4311914"/>
            <a:ext cx="1822083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400" dirty="0">
                <a:latin typeface="+mn-ea"/>
              </a:rPr>
              <a:t>≦</a:t>
            </a:r>
            <a:r>
              <a:rPr lang="ja-JP" altLang="en-US" sz="2400" dirty="0">
                <a:latin typeface="+mn-ea"/>
                <a:ea typeface="+mn-ea"/>
              </a:rPr>
              <a:t>４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46" name="Text Box 22">
            <a:extLst>
              <a:ext uri="{FF2B5EF4-FFF2-40B4-BE49-F238E27FC236}">
                <a16:creationId xmlns:a16="http://schemas.microsoft.com/office/drawing/2014/main" id="{619D4FDC-DE78-8B6F-BAE4-3A8B64E71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5134" y="4728885"/>
            <a:ext cx="1032959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400" dirty="0">
                <a:latin typeface="+mn-ea"/>
              </a:rPr>
              <a:t>≦</a:t>
            </a:r>
            <a:r>
              <a:rPr lang="ja-JP" altLang="en-US" sz="2400" dirty="0">
                <a:latin typeface="+mn-ea"/>
                <a:ea typeface="+mn-ea"/>
              </a:rPr>
              <a:t>４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47" name="フローチャート: 代替処理 246">
            <a:extLst>
              <a:ext uri="{FF2B5EF4-FFF2-40B4-BE49-F238E27FC236}">
                <a16:creationId xmlns:a16="http://schemas.microsoft.com/office/drawing/2014/main" id="{37FFE502-1F79-1B9B-2E2D-920B8144D934}"/>
              </a:ext>
            </a:extLst>
          </p:cNvPr>
          <p:cNvSpPr/>
          <p:nvPr/>
        </p:nvSpPr>
        <p:spPr>
          <a:xfrm>
            <a:off x="5417616" y="4290454"/>
            <a:ext cx="1733344" cy="360040"/>
          </a:xfrm>
          <a:prstGeom prst="flowChartAlternateProcess">
            <a:avLst/>
          </a:prstGeom>
          <a:solidFill>
            <a:srgbClr val="92D050">
              <a:alpha val="31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符号が変わる</a:t>
            </a:r>
          </a:p>
        </p:txBody>
      </p:sp>
      <p:sp>
        <p:nvSpPr>
          <p:cNvPr id="248" name="Text Box 22">
            <a:extLst>
              <a:ext uri="{FF2B5EF4-FFF2-40B4-BE49-F238E27FC236}">
                <a16:creationId xmlns:a16="http://schemas.microsoft.com/office/drawing/2014/main" id="{CE667749-AFC9-FF14-A8C7-7B440E1B8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9444" y="4691024"/>
            <a:ext cx="1224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・・・・・④</a:t>
            </a:r>
          </a:p>
        </p:txBody>
      </p:sp>
      <p:sp>
        <p:nvSpPr>
          <p:cNvPr id="249" name="フローチャート: 代替処理 248">
            <a:extLst>
              <a:ext uri="{FF2B5EF4-FFF2-40B4-BE49-F238E27FC236}">
                <a16:creationId xmlns:a16="http://schemas.microsoft.com/office/drawing/2014/main" id="{E7E3C835-D583-A967-C175-299C96022116}"/>
              </a:ext>
            </a:extLst>
          </p:cNvPr>
          <p:cNvSpPr/>
          <p:nvPr/>
        </p:nvSpPr>
        <p:spPr>
          <a:xfrm>
            <a:off x="754921" y="4097239"/>
            <a:ext cx="1576930" cy="881116"/>
          </a:xfrm>
          <a:prstGeom prst="flowChartAlternateProcess">
            <a:avLst/>
          </a:prstGeom>
          <a:solidFill>
            <a:srgbClr val="00B050">
              <a:alpha val="31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51" name="テキスト ボックス 250">
            <a:extLst>
              <a:ext uri="{FF2B5EF4-FFF2-40B4-BE49-F238E27FC236}">
                <a16:creationId xmlns:a16="http://schemas.microsoft.com/office/drawing/2014/main" id="{69A1A336-B9AA-5AB9-8A7D-48F8E207F97E}"/>
              </a:ext>
            </a:extLst>
          </p:cNvPr>
          <p:cNvSpPr txBox="1"/>
          <p:nvPr/>
        </p:nvSpPr>
        <p:spPr>
          <a:xfrm>
            <a:off x="733287" y="4341422"/>
            <a:ext cx="17158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右</a:t>
            </a:r>
            <a:r>
              <a:rPr kumimoji="1" lang="ja-JP" altLang="en-US" sz="1800" dirty="0">
                <a:solidFill>
                  <a:schemeClr val="tx1"/>
                </a:solidFill>
              </a:rPr>
              <a:t>辺の</a:t>
            </a:r>
            <a:r>
              <a:rPr lang="ja-JP" altLang="en-US" sz="18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kumimoji="1" lang="ja-JP" altLang="en-US" sz="1800" dirty="0">
                <a:solidFill>
                  <a:schemeClr val="tx1"/>
                </a:solidFill>
              </a:rPr>
              <a:t>を</a:t>
            </a:r>
          </a:p>
        </p:txBody>
      </p:sp>
      <p:sp>
        <p:nvSpPr>
          <p:cNvPr id="253" name="テキスト ボックス 252">
            <a:extLst>
              <a:ext uri="{FF2B5EF4-FFF2-40B4-BE49-F238E27FC236}">
                <a16:creationId xmlns:a16="http://schemas.microsoft.com/office/drawing/2014/main" id="{10121291-E15D-8921-644C-0DFFE83475F8}"/>
              </a:ext>
            </a:extLst>
          </p:cNvPr>
          <p:cNvSpPr txBox="1"/>
          <p:nvPr/>
        </p:nvSpPr>
        <p:spPr>
          <a:xfrm>
            <a:off x="975914" y="4610983"/>
            <a:ext cx="10759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移項する</a:t>
            </a:r>
          </a:p>
        </p:txBody>
      </p:sp>
      <p:sp>
        <p:nvSpPr>
          <p:cNvPr id="254" name="テキスト ボックス 253">
            <a:extLst>
              <a:ext uri="{FF2B5EF4-FFF2-40B4-BE49-F238E27FC236}">
                <a16:creationId xmlns:a16="http://schemas.microsoft.com/office/drawing/2014/main" id="{89C25105-7525-EB87-4F2F-CF6A88E630D3}"/>
              </a:ext>
            </a:extLst>
          </p:cNvPr>
          <p:cNvSpPr txBox="1"/>
          <p:nvPr/>
        </p:nvSpPr>
        <p:spPr>
          <a:xfrm>
            <a:off x="754921" y="4066545"/>
            <a:ext cx="17158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左</a:t>
            </a:r>
            <a:r>
              <a:rPr kumimoji="1" lang="ja-JP" altLang="en-US" sz="1800" dirty="0">
                <a:solidFill>
                  <a:schemeClr val="tx1"/>
                </a:solidFill>
              </a:rPr>
              <a:t>辺の－</a:t>
            </a:r>
            <a:r>
              <a:rPr lang="ja-JP" altLang="en-US" dirty="0">
                <a:latin typeface="+mn-ea"/>
              </a:rPr>
              <a:t>４</a:t>
            </a:r>
            <a:r>
              <a:rPr kumimoji="1" lang="ja-JP" altLang="en-US" sz="1800" dirty="0">
                <a:solidFill>
                  <a:schemeClr val="tx1"/>
                </a:solidFill>
              </a:rPr>
              <a:t>を</a:t>
            </a:r>
          </a:p>
        </p:txBody>
      </p:sp>
      <p:grpSp>
        <p:nvGrpSpPr>
          <p:cNvPr id="255" name="グループ化 254">
            <a:extLst>
              <a:ext uri="{FF2B5EF4-FFF2-40B4-BE49-F238E27FC236}">
                <a16:creationId xmlns:a16="http://schemas.microsoft.com/office/drawing/2014/main" id="{106368E9-CEFA-7175-6DC0-C2835D24E4A4}"/>
              </a:ext>
            </a:extLst>
          </p:cNvPr>
          <p:cNvGrpSpPr/>
          <p:nvPr/>
        </p:nvGrpSpPr>
        <p:grpSpPr>
          <a:xfrm flipH="1">
            <a:off x="4097216" y="5603603"/>
            <a:ext cx="2821236" cy="401050"/>
            <a:chOff x="5993008" y="1352192"/>
            <a:chExt cx="2821236" cy="401050"/>
          </a:xfrm>
        </p:grpSpPr>
        <p:grpSp>
          <p:nvGrpSpPr>
            <p:cNvPr id="256" name="グループ化 255">
              <a:extLst>
                <a:ext uri="{FF2B5EF4-FFF2-40B4-BE49-F238E27FC236}">
                  <a16:creationId xmlns:a16="http://schemas.microsoft.com/office/drawing/2014/main" id="{2DC85196-BDBE-8169-EE2D-E09390C52A2D}"/>
                </a:ext>
              </a:extLst>
            </p:cNvPr>
            <p:cNvGrpSpPr/>
            <p:nvPr/>
          </p:nvGrpSpPr>
          <p:grpSpPr>
            <a:xfrm flipH="1">
              <a:off x="6042866" y="1352192"/>
              <a:ext cx="2771378" cy="363073"/>
              <a:chOff x="2089692" y="1409743"/>
              <a:chExt cx="4641432" cy="363073"/>
            </a:xfrm>
          </p:grpSpPr>
          <p:sp>
            <p:nvSpPr>
              <p:cNvPr id="258" name="正方形/長方形 257">
                <a:extLst>
                  <a:ext uri="{FF2B5EF4-FFF2-40B4-BE49-F238E27FC236}">
                    <a16:creationId xmlns:a16="http://schemas.microsoft.com/office/drawing/2014/main" id="{957E82B1-E0A6-6944-45D0-95EED4B63740}"/>
                  </a:ext>
                </a:extLst>
              </p:cNvPr>
              <p:cNvSpPr/>
              <p:nvPr/>
            </p:nvSpPr>
            <p:spPr>
              <a:xfrm>
                <a:off x="2109340" y="1418573"/>
                <a:ext cx="4617671" cy="322419"/>
              </a:xfrm>
              <a:prstGeom prst="rect">
                <a:avLst/>
              </a:prstGeom>
              <a:solidFill>
                <a:srgbClr val="00B0F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59" name="グループ化 258">
                <a:extLst>
                  <a:ext uri="{FF2B5EF4-FFF2-40B4-BE49-F238E27FC236}">
                    <a16:creationId xmlns:a16="http://schemas.microsoft.com/office/drawing/2014/main" id="{0E839FE5-2118-401F-C727-151058792F04}"/>
                  </a:ext>
                </a:extLst>
              </p:cNvPr>
              <p:cNvGrpSpPr/>
              <p:nvPr/>
            </p:nvGrpSpPr>
            <p:grpSpPr>
              <a:xfrm>
                <a:off x="2089692" y="1409743"/>
                <a:ext cx="4641432" cy="363073"/>
                <a:chOff x="2089692" y="1409743"/>
                <a:chExt cx="4641432" cy="363073"/>
              </a:xfrm>
            </p:grpSpPr>
            <p:cxnSp>
              <p:nvCxnSpPr>
                <p:cNvPr id="260" name="直線コネクタ 259">
                  <a:extLst>
                    <a:ext uri="{FF2B5EF4-FFF2-40B4-BE49-F238E27FC236}">
                      <a16:creationId xmlns:a16="http://schemas.microsoft.com/office/drawing/2014/main" id="{9F883507-E027-8538-7909-E0DFEBEE91F5}"/>
                    </a:ext>
                  </a:extLst>
                </p:cNvPr>
                <p:cNvCxnSpPr/>
                <p:nvPr/>
              </p:nvCxnSpPr>
              <p:spPr>
                <a:xfrm>
                  <a:off x="6731124" y="1412776"/>
                  <a:ext cx="0" cy="36004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1" name="直線コネクタ 260">
                  <a:extLst>
                    <a:ext uri="{FF2B5EF4-FFF2-40B4-BE49-F238E27FC236}">
                      <a16:creationId xmlns:a16="http://schemas.microsoft.com/office/drawing/2014/main" id="{A0A79236-BAC2-EEB9-5117-1C49181D06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089692" y="1409743"/>
                  <a:ext cx="4641432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57" name="楕円 256">
              <a:extLst>
                <a:ext uri="{FF2B5EF4-FFF2-40B4-BE49-F238E27FC236}">
                  <a16:creationId xmlns:a16="http://schemas.microsoft.com/office/drawing/2014/main" id="{80D35A12-06D8-BE13-D4C9-B2CE9FE6D920}"/>
                </a:ext>
              </a:extLst>
            </p:cNvPr>
            <p:cNvSpPr/>
            <p:nvPr/>
          </p:nvSpPr>
          <p:spPr>
            <a:xfrm>
              <a:off x="5993008" y="1663673"/>
              <a:ext cx="89569" cy="8956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64" name="グループ化 263">
            <a:extLst>
              <a:ext uri="{FF2B5EF4-FFF2-40B4-BE49-F238E27FC236}">
                <a16:creationId xmlns:a16="http://schemas.microsoft.com/office/drawing/2014/main" id="{95ADE540-3BB4-A4E0-7321-3BA51091B997}"/>
              </a:ext>
            </a:extLst>
          </p:cNvPr>
          <p:cNvGrpSpPr/>
          <p:nvPr/>
        </p:nvGrpSpPr>
        <p:grpSpPr>
          <a:xfrm flipH="1">
            <a:off x="4106494" y="5602888"/>
            <a:ext cx="3587022" cy="401050"/>
            <a:chOff x="5993008" y="1352192"/>
            <a:chExt cx="3587022" cy="401050"/>
          </a:xfrm>
        </p:grpSpPr>
        <p:grpSp>
          <p:nvGrpSpPr>
            <p:cNvPr id="265" name="グループ化 264">
              <a:extLst>
                <a:ext uri="{FF2B5EF4-FFF2-40B4-BE49-F238E27FC236}">
                  <a16:creationId xmlns:a16="http://schemas.microsoft.com/office/drawing/2014/main" id="{6E09EECF-8665-1DDE-8F08-8D9E5278052C}"/>
                </a:ext>
              </a:extLst>
            </p:cNvPr>
            <p:cNvGrpSpPr/>
            <p:nvPr/>
          </p:nvGrpSpPr>
          <p:grpSpPr>
            <a:xfrm flipH="1">
              <a:off x="6042866" y="1352192"/>
              <a:ext cx="3537164" cy="363073"/>
              <a:chOff x="807173" y="1409743"/>
              <a:chExt cx="5923951" cy="363073"/>
            </a:xfrm>
          </p:grpSpPr>
          <p:sp>
            <p:nvSpPr>
              <p:cNvPr id="268" name="正方形/長方形 267">
                <a:extLst>
                  <a:ext uri="{FF2B5EF4-FFF2-40B4-BE49-F238E27FC236}">
                    <a16:creationId xmlns:a16="http://schemas.microsoft.com/office/drawing/2014/main" id="{9D86BC30-801A-C05C-010F-C309F7B751D9}"/>
                  </a:ext>
                </a:extLst>
              </p:cNvPr>
              <p:cNvSpPr/>
              <p:nvPr/>
            </p:nvSpPr>
            <p:spPr>
              <a:xfrm>
                <a:off x="807173" y="1418573"/>
                <a:ext cx="5919837" cy="322419"/>
              </a:xfrm>
              <a:prstGeom prst="rect">
                <a:avLst/>
              </a:prstGeom>
              <a:solidFill>
                <a:srgbClr val="FFC00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70" name="グループ化 269">
                <a:extLst>
                  <a:ext uri="{FF2B5EF4-FFF2-40B4-BE49-F238E27FC236}">
                    <a16:creationId xmlns:a16="http://schemas.microsoft.com/office/drawing/2014/main" id="{C20BBA1E-72A8-93CF-F368-F8BAF5437FFC}"/>
                  </a:ext>
                </a:extLst>
              </p:cNvPr>
              <p:cNvGrpSpPr/>
              <p:nvPr/>
            </p:nvGrpSpPr>
            <p:grpSpPr>
              <a:xfrm>
                <a:off x="807173" y="1409743"/>
                <a:ext cx="5923951" cy="363073"/>
                <a:chOff x="807173" y="1409743"/>
                <a:chExt cx="5923951" cy="363073"/>
              </a:xfrm>
            </p:grpSpPr>
            <p:cxnSp>
              <p:nvCxnSpPr>
                <p:cNvPr id="271" name="直線コネクタ 270">
                  <a:extLst>
                    <a:ext uri="{FF2B5EF4-FFF2-40B4-BE49-F238E27FC236}">
                      <a16:creationId xmlns:a16="http://schemas.microsoft.com/office/drawing/2014/main" id="{CE6DA7F1-682E-C34A-4022-2EFEE0BDDCEE}"/>
                    </a:ext>
                  </a:extLst>
                </p:cNvPr>
                <p:cNvCxnSpPr/>
                <p:nvPr/>
              </p:nvCxnSpPr>
              <p:spPr>
                <a:xfrm>
                  <a:off x="6731124" y="1412776"/>
                  <a:ext cx="0" cy="36004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" name="直線コネクタ 271">
                  <a:extLst>
                    <a:ext uri="{FF2B5EF4-FFF2-40B4-BE49-F238E27FC236}">
                      <a16:creationId xmlns:a16="http://schemas.microsoft.com/office/drawing/2014/main" id="{8631300A-D403-34BF-0BF9-5E1438508A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07173" y="1409743"/>
                  <a:ext cx="5923951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67" name="楕円 266">
              <a:extLst>
                <a:ext uri="{FF2B5EF4-FFF2-40B4-BE49-F238E27FC236}">
                  <a16:creationId xmlns:a16="http://schemas.microsoft.com/office/drawing/2014/main" id="{612CC11A-EB1E-CB49-29BF-5AFD1494730C}"/>
                </a:ext>
              </a:extLst>
            </p:cNvPr>
            <p:cNvSpPr/>
            <p:nvPr/>
          </p:nvSpPr>
          <p:spPr>
            <a:xfrm>
              <a:off x="5993008" y="1663673"/>
              <a:ext cx="89569" cy="8956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D6696C3A-5006-F972-59A4-508A6AD9F649}"/>
              </a:ext>
            </a:extLst>
          </p:cNvPr>
          <p:cNvGrpSpPr/>
          <p:nvPr/>
        </p:nvGrpSpPr>
        <p:grpSpPr>
          <a:xfrm flipH="1">
            <a:off x="4106494" y="5810461"/>
            <a:ext cx="2732553" cy="400109"/>
            <a:chOff x="6020016" y="4389226"/>
            <a:chExt cx="2732553" cy="400109"/>
          </a:xfrm>
        </p:grpSpPr>
        <p:sp>
          <p:nvSpPr>
            <p:cNvPr id="278" name="円弧 277">
              <a:extLst>
                <a:ext uri="{FF2B5EF4-FFF2-40B4-BE49-F238E27FC236}">
                  <a16:creationId xmlns:a16="http://schemas.microsoft.com/office/drawing/2014/main" id="{69084905-7A90-A50A-DB50-6D90AC16CA1B}"/>
                </a:ext>
              </a:extLst>
            </p:cNvPr>
            <p:cNvSpPr/>
            <p:nvPr/>
          </p:nvSpPr>
          <p:spPr>
            <a:xfrm>
              <a:off x="6020016" y="4389226"/>
              <a:ext cx="496200" cy="400109"/>
            </a:xfrm>
            <a:prstGeom prst="arc">
              <a:avLst>
                <a:gd name="adj1" fmla="val 5701195"/>
                <a:gd name="adj2" fmla="val 10881676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79" name="直線コネクタ 278">
              <a:extLst>
                <a:ext uri="{FF2B5EF4-FFF2-40B4-BE49-F238E27FC236}">
                  <a16:creationId xmlns:a16="http://schemas.microsoft.com/office/drawing/2014/main" id="{F088B6CA-8D08-6C5A-80E5-E4B44496CDBA}"/>
                </a:ext>
              </a:extLst>
            </p:cNvPr>
            <p:cNvCxnSpPr>
              <a:cxnSpLocks/>
            </p:cNvCxnSpPr>
            <p:nvPr/>
          </p:nvCxnSpPr>
          <p:spPr>
            <a:xfrm>
              <a:off x="6259146" y="4789335"/>
              <a:ext cx="249342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3" name="グループ化 92">
            <a:extLst>
              <a:ext uri="{FF2B5EF4-FFF2-40B4-BE49-F238E27FC236}">
                <a16:creationId xmlns:a16="http://schemas.microsoft.com/office/drawing/2014/main" id="{56EFC1C1-5CF6-B11F-0E6B-3438D6C3A03E}"/>
              </a:ext>
            </a:extLst>
          </p:cNvPr>
          <p:cNvGrpSpPr/>
          <p:nvPr/>
        </p:nvGrpSpPr>
        <p:grpSpPr>
          <a:xfrm>
            <a:off x="2794971" y="6030544"/>
            <a:ext cx="1238363" cy="740451"/>
            <a:chOff x="3946630" y="6130975"/>
            <a:chExt cx="1238363" cy="740451"/>
          </a:xfrm>
        </p:grpSpPr>
        <p:cxnSp>
          <p:nvCxnSpPr>
            <p:cNvPr id="250" name="直線コネクタ 249">
              <a:extLst>
                <a:ext uri="{FF2B5EF4-FFF2-40B4-BE49-F238E27FC236}">
                  <a16:creationId xmlns:a16="http://schemas.microsoft.com/office/drawing/2014/main" id="{871353AE-D9CF-D7AB-815E-F9B3EC4B3E07}"/>
                </a:ext>
              </a:extLst>
            </p:cNvPr>
            <p:cNvCxnSpPr>
              <a:cxnSpLocks/>
            </p:cNvCxnSpPr>
            <p:nvPr/>
          </p:nvCxnSpPr>
          <p:spPr>
            <a:xfrm>
              <a:off x="3946630" y="6813376"/>
              <a:ext cx="12383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86" name="グループ化 285">
              <a:extLst>
                <a:ext uri="{FF2B5EF4-FFF2-40B4-BE49-F238E27FC236}">
                  <a16:creationId xmlns:a16="http://schemas.microsoft.com/office/drawing/2014/main" id="{932D6AC4-5ABC-7122-B720-AC896A0256DA}"/>
                </a:ext>
              </a:extLst>
            </p:cNvPr>
            <p:cNvGrpSpPr/>
            <p:nvPr/>
          </p:nvGrpSpPr>
          <p:grpSpPr>
            <a:xfrm>
              <a:off x="4035851" y="6130975"/>
              <a:ext cx="1091762" cy="740451"/>
              <a:chOff x="3405854" y="3300878"/>
              <a:chExt cx="1091762" cy="740451"/>
            </a:xfrm>
          </p:grpSpPr>
          <p:sp>
            <p:nvSpPr>
              <p:cNvPr id="64" name="Text Box 22">
                <a:extLst>
                  <a:ext uri="{FF2B5EF4-FFF2-40B4-BE49-F238E27FC236}">
                    <a16:creationId xmlns:a16="http://schemas.microsoft.com/office/drawing/2014/main" id="{A254E6EB-22DD-6CF2-F4F3-97AB26DCD8D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05854" y="3452771"/>
                <a:ext cx="721836" cy="484802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en-US" altLang="ja-JP" sz="2400" dirty="0">
                    <a:latin typeface="+mn-ea"/>
                  </a:rPr>
                  <a:t>≦</a:t>
                </a:r>
                <a:endParaRPr lang="ja-JP" altLang="en-US" sz="2400" dirty="0">
                  <a:latin typeface="AR行書体M" panose="020B0609010101010101" pitchFamily="49" charset="-128"/>
                  <a:ea typeface="AR行書体M" panose="020B0609010101010101" pitchFamily="49" charset="-128"/>
                </a:endParaRPr>
              </a:p>
            </p:txBody>
          </p:sp>
          <p:grpSp>
            <p:nvGrpSpPr>
              <p:cNvPr id="70" name="グループ化 69">
                <a:extLst>
                  <a:ext uri="{FF2B5EF4-FFF2-40B4-BE49-F238E27FC236}">
                    <a16:creationId xmlns:a16="http://schemas.microsoft.com/office/drawing/2014/main" id="{F26E4C98-C6A5-4D39-9C41-B62B77CDC119}"/>
                  </a:ext>
                </a:extLst>
              </p:cNvPr>
              <p:cNvGrpSpPr/>
              <p:nvPr/>
            </p:nvGrpSpPr>
            <p:grpSpPr>
              <a:xfrm>
                <a:off x="4084452" y="3300878"/>
                <a:ext cx="413164" cy="740451"/>
                <a:chOff x="4233518" y="3865438"/>
                <a:chExt cx="413164" cy="740451"/>
              </a:xfrm>
            </p:grpSpPr>
            <p:sp>
              <p:nvSpPr>
                <p:cNvPr id="71" name="テキスト ボックス 70">
                  <a:extLst>
                    <a:ext uri="{FF2B5EF4-FFF2-40B4-BE49-F238E27FC236}">
                      <a16:creationId xmlns:a16="http://schemas.microsoft.com/office/drawing/2014/main" id="{3BEF4D25-141D-A08D-456C-0620A5A7CA6E}"/>
                    </a:ext>
                  </a:extLst>
                </p:cNvPr>
                <p:cNvSpPr txBox="1"/>
                <p:nvPr/>
              </p:nvSpPr>
              <p:spPr>
                <a:xfrm>
                  <a:off x="4233518" y="4144224"/>
                  <a:ext cx="402531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２</a:t>
                  </a:r>
                </a:p>
              </p:txBody>
            </p:sp>
            <p:sp>
              <p:nvSpPr>
                <p:cNvPr id="72" name="正方形/長方形 71">
                  <a:extLst>
                    <a:ext uri="{FF2B5EF4-FFF2-40B4-BE49-F238E27FC236}">
                      <a16:creationId xmlns:a16="http://schemas.microsoft.com/office/drawing/2014/main" id="{99D0ED4E-C9E4-B40E-9BC3-537EFA53C989}"/>
                    </a:ext>
                  </a:extLst>
                </p:cNvPr>
                <p:cNvSpPr/>
                <p:nvPr/>
              </p:nvSpPr>
              <p:spPr>
                <a:xfrm>
                  <a:off x="4244151" y="3865438"/>
                  <a:ext cx="402531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５</a:t>
                  </a:r>
                </a:p>
              </p:txBody>
            </p:sp>
            <p:cxnSp>
              <p:nvCxnSpPr>
                <p:cNvPr id="91" name="直線コネクタ 90">
                  <a:extLst>
                    <a:ext uri="{FF2B5EF4-FFF2-40B4-BE49-F238E27FC236}">
                      <a16:creationId xmlns:a16="http://schemas.microsoft.com/office/drawing/2014/main" id="{5B2B5009-575C-22E4-C622-412F3E3762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77915" y="4244321"/>
                  <a:ext cx="368767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4079909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75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75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75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75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75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75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75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75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75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75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2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7" dur="175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2" dur="175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8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1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" grpId="0"/>
      <p:bldP spid="240" grpId="0"/>
      <p:bldP spid="242" grpId="0" animBg="1"/>
      <p:bldP spid="243" grpId="0" animBg="1"/>
      <p:bldP spid="266" grpId="0" animBg="1"/>
      <p:bldP spid="269" grpId="0"/>
      <p:bldP spid="273" grpId="0"/>
      <p:bldP spid="276" grpId="0" animBg="1"/>
      <p:bldP spid="280" grpId="0" animBg="1"/>
      <p:bldP spid="10" grpId="0" animBg="1"/>
      <p:bldP spid="14" grpId="0" animBg="1"/>
      <p:bldP spid="18" grpId="0" animBg="1"/>
      <p:bldP spid="224" grpId="0"/>
      <p:bldP spid="229" grpId="0"/>
      <p:bldP spid="230" grpId="0"/>
      <p:bldP spid="231" grpId="0"/>
      <p:bldP spid="237" grpId="0"/>
      <p:bldP spid="239" grpId="0"/>
      <p:bldP spid="246" grpId="0"/>
      <p:bldP spid="247" grpId="0" animBg="1"/>
      <p:bldP spid="248" grpId="0" animBg="1"/>
      <p:bldP spid="249" grpId="0" animBg="1"/>
      <p:bldP spid="251" grpId="0"/>
      <p:bldP spid="253" grpId="0"/>
      <p:bldP spid="25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1BB109-7FCB-A23D-4343-66F047258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DBFED4F-708E-E549-A28E-B00C493512FD}"/>
              </a:ext>
            </a:extLst>
          </p:cNvPr>
          <p:cNvSpPr/>
          <p:nvPr/>
        </p:nvSpPr>
        <p:spPr>
          <a:xfrm flipH="1">
            <a:off x="1403648" y="643466"/>
            <a:ext cx="1735964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連立不等式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" name="フローチャート : 代替処理 88">
            <a:extLst>
              <a:ext uri="{FF2B5EF4-FFF2-40B4-BE49-F238E27FC236}">
                <a16:creationId xmlns:a16="http://schemas.microsoft.com/office/drawing/2014/main" id="{76D524B5-ACC8-331F-7A4A-308C07F005F1}"/>
              </a:ext>
            </a:extLst>
          </p:cNvPr>
          <p:cNvSpPr/>
          <p:nvPr/>
        </p:nvSpPr>
        <p:spPr>
          <a:xfrm>
            <a:off x="111876" y="109153"/>
            <a:ext cx="1091334" cy="481340"/>
          </a:xfrm>
          <a:prstGeom prst="flowChartAlternateProcess">
            <a:avLst/>
          </a:prstGeom>
          <a:solidFill>
            <a:srgbClr val="FFDEBD">
              <a:alpha val="59000"/>
            </a:srgbClr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コラム</a:t>
            </a:r>
          </a:p>
        </p:txBody>
      </p:sp>
      <p:sp>
        <p:nvSpPr>
          <p:cNvPr id="5" name="フローチャート : 代替処理 126">
            <a:extLst>
              <a:ext uri="{FF2B5EF4-FFF2-40B4-BE49-F238E27FC236}">
                <a16:creationId xmlns:a16="http://schemas.microsoft.com/office/drawing/2014/main" id="{EEED0FF9-0CF9-C555-5EEA-C32D256C2E63}"/>
              </a:ext>
            </a:extLst>
          </p:cNvPr>
          <p:cNvSpPr/>
          <p:nvPr/>
        </p:nvSpPr>
        <p:spPr>
          <a:xfrm>
            <a:off x="85780" y="1165548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20" name="Text Box 22">
            <a:extLst>
              <a:ext uri="{FF2B5EF4-FFF2-40B4-BE49-F238E27FC236}">
                <a16:creationId xmlns:a16="http://schemas.microsoft.com/office/drawing/2014/main" id="{AB8F15BB-DA3E-BF5F-2E5C-38D08E350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0943" y="2082030"/>
            <a:ext cx="1929257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－</a:t>
            </a:r>
            <a:r>
              <a:rPr lang="ja-JP" altLang="en-US" sz="2400" dirty="0">
                <a:latin typeface="+mn-ea"/>
              </a:rPr>
              <a:t>３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 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≧ </a:t>
            </a:r>
            <a:r>
              <a:rPr lang="ja-JP" altLang="en-US" sz="2400" dirty="0">
                <a:latin typeface="+mn-ea"/>
                <a:ea typeface="+mn-ea"/>
              </a:rPr>
              <a:t>－３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5" name="Text Box 22">
            <a:extLst>
              <a:ext uri="{FF2B5EF4-FFF2-40B4-BE49-F238E27FC236}">
                <a16:creationId xmlns:a16="http://schemas.microsoft.com/office/drawing/2014/main" id="{5AA42AAE-4EB7-EDCB-AD5C-1C87CE72D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1028" y="2470014"/>
            <a:ext cx="1152864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 </a:t>
            </a:r>
            <a:r>
              <a:rPr lang="en-US" altLang="ja-JP" sz="2400" dirty="0">
                <a:latin typeface="+mn-ea"/>
              </a:rPr>
              <a:t>≦ </a:t>
            </a:r>
            <a:r>
              <a:rPr lang="ja-JP" altLang="en-US" sz="2400" dirty="0">
                <a:latin typeface="+mn-ea"/>
                <a:ea typeface="+mn-ea"/>
              </a:rPr>
              <a:t>１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31" name="Text Box 22">
            <a:extLst>
              <a:ext uri="{FF2B5EF4-FFF2-40B4-BE49-F238E27FC236}">
                <a16:creationId xmlns:a16="http://schemas.microsoft.com/office/drawing/2014/main" id="{E655DECD-2E27-3761-567D-7707FC956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5728" y="2469629"/>
            <a:ext cx="173001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・・・・・①</a:t>
            </a:r>
          </a:p>
        </p:txBody>
      </p:sp>
      <p:sp>
        <p:nvSpPr>
          <p:cNvPr id="242" name="Text Box 22">
            <a:extLst>
              <a:ext uri="{FF2B5EF4-FFF2-40B4-BE49-F238E27FC236}">
                <a16:creationId xmlns:a16="http://schemas.microsoft.com/office/drawing/2014/main" id="{9164EF82-B3AC-4AC8-E548-ECEBA535B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6072" y="4073818"/>
            <a:ext cx="1224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・・・・・②</a:t>
            </a:r>
          </a:p>
        </p:txBody>
      </p:sp>
      <p:sp>
        <p:nvSpPr>
          <p:cNvPr id="243" name="Text Box 22">
            <a:extLst>
              <a:ext uri="{FF2B5EF4-FFF2-40B4-BE49-F238E27FC236}">
                <a16:creationId xmlns:a16="http://schemas.microsoft.com/office/drawing/2014/main" id="{B294EEE1-3F14-D491-4A70-DA7FA30FD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1367" y="4528374"/>
            <a:ext cx="3649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①と②の共通範囲を求める</a:t>
            </a:r>
          </a:p>
        </p:txBody>
      </p:sp>
      <p:sp>
        <p:nvSpPr>
          <p:cNvPr id="245" name="Text Box 22">
            <a:extLst>
              <a:ext uri="{FF2B5EF4-FFF2-40B4-BE49-F238E27FC236}">
                <a16:creationId xmlns:a16="http://schemas.microsoft.com/office/drawing/2014/main" id="{5E8604E6-AEB7-2389-F002-47D1BD1183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2039" y="513516"/>
            <a:ext cx="2754501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－２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≧</a:t>
            </a:r>
            <a:r>
              <a:rPr lang="ja-JP" altLang="en-US" sz="2400" dirty="0">
                <a:latin typeface="+mn-ea"/>
              </a:rPr>
              <a:t>４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－５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246" name="Text Box 22">
            <a:extLst>
              <a:ext uri="{FF2B5EF4-FFF2-40B4-BE49-F238E27FC236}">
                <a16:creationId xmlns:a16="http://schemas.microsoft.com/office/drawing/2014/main" id="{B0D683DB-9CFE-8923-6AD1-8DDF9029C4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6602" y="892594"/>
            <a:ext cx="2497630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３（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－１）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 ＞ </a:t>
            </a:r>
            <a:r>
              <a:rPr lang="ja-JP" altLang="en-US" sz="2400" dirty="0">
                <a:latin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47" name="正方形/長方形 246">
            <a:extLst>
              <a:ext uri="{FF2B5EF4-FFF2-40B4-BE49-F238E27FC236}">
                <a16:creationId xmlns:a16="http://schemas.microsoft.com/office/drawing/2014/main" id="{8F5D7B16-C306-C597-9C2B-4576A56DF91C}"/>
              </a:ext>
            </a:extLst>
          </p:cNvPr>
          <p:cNvSpPr/>
          <p:nvPr/>
        </p:nvSpPr>
        <p:spPr>
          <a:xfrm flipH="1">
            <a:off x="5606543" y="670885"/>
            <a:ext cx="2487454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を解いてみよう。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49" name="左中かっこ 248">
            <a:extLst>
              <a:ext uri="{FF2B5EF4-FFF2-40B4-BE49-F238E27FC236}">
                <a16:creationId xmlns:a16="http://schemas.microsoft.com/office/drawing/2014/main" id="{6466D3E7-72AB-F4D8-636D-B2786A4FB0CB}"/>
              </a:ext>
            </a:extLst>
          </p:cNvPr>
          <p:cNvSpPr/>
          <p:nvPr/>
        </p:nvSpPr>
        <p:spPr>
          <a:xfrm>
            <a:off x="3091647" y="567340"/>
            <a:ext cx="158639" cy="668907"/>
          </a:xfrm>
          <a:prstGeom prst="leftBrace">
            <a:avLst>
              <a:gd name="adj1" fmla="val 67149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3" name="フローチャート : 代替処理 86">
            <a:extLst>
              <a:ext uri="{FF2B5EF4-FFF2-40B4-BE49-F238E27FC236}">
                <a16:creationId xmlns:a16="http://schemas.microsoft.com/office/drawing/2014/main" id="{3B333245-6D56-B3DB-EF80-7F2E79D77788}"/>
              </a:ext>
            </a:extLst>
          </p:cNvPr>
          <p:cNvSpPr/>
          <p:nvPr/>
        </p:nvSpPr>
        <p:spPr>
          <a:xfrm>
            <a:off x="6311055" y="2201137"/>
            <a:ext cx="2660964" cy="795815"/>
          </a:xfrm>
          <a:prstGeom prst="flowChartAlternateProcess">
            <a:avLst/>
          </a:prstGeom>
          <a:solidFill>
            <a:srgbClr val="FF0000">
              <a:alpha val="29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254" name="正方形/長方形 253">
            <a:extLst>
              <a:ext uri="{FF2B5EF4-FFF2-40B4-BE49-F238E27FC236}">
                <a16:creationId xmlns:a16="http://schemas.microsoft.com/office/drawing/2014/main" id="{FCBEEE7D-D48E-FF5F-101E-5D20FA5B7902}"/>
              </a:ext>
            </a:extLst>
          </p:cNvPr>
          <p:cNvSpPr/>
          <p:nvPr/>
        </p:nvSpPr>
        <p:spPr>
          <a:xfrm flipH="1">
            <a:off x="6338475" y="2209370"/>
            <a:ext cx="238103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負の数－３で割ると、</a:t>
            </a:r>
            <a:endParaRPr lang="en-US" altLang="ja-JP" sz="2000" dirty="0">
              <a:latin typeface="+mn-ea"/>
            </a:endParaRPr>
          </a:p>
        </p:txBody>
      </p:sp>
      <p:sp>
        <p:nvSpPr>
          <p:cNvPr id="255" name="正方形/長方形 254">
            <a:extLst>
              <a:ext uri="{FF2B5EF4-FFF2-40B4-BE49-F238E27FC236}">
                <a16:creationId xmlns:a16="http://schemas.microsoft.com/office/drawing/2014/main" id="{9163F3B3-42BE-2FB3-69EA-F4F92D8960FB}"/>
              </a:ext>
            </a:extLst>
          </p:cNvPr>
          <p:cNvSpPr/>
          <p:nvPr/>
        </p:nvSpPr>
        <p:spPr>
          <a:xfrm flipH="1">
            <a:off x="6300357" y="2542281"/>
            <a:ext cx="267166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不等号の向きが変わる。</a:t>
            </a:r>
            <a:endParaRPr lang="en-US" altLang="ja-JP" sz="2000" dirty="0">
              <a:latin typeface="+mn-ea"/>
            </a:endParaRPr>
          </a:p>
        </p:txBody>
      </p:sp>
      <p:sp>
        <p:nvSpPr>
          <p:cNvPr id="256" name="楕円 255">
            <a:extLst>
              <a:ext uri="{FF2B5EF4-FFF2-40B4-BE49-F238E27FC236}">
                <a16:creationId xmlns:a16="http://schemas.microsoft.com/office/drawing/2014/main" id="{FE05A9F7-450E-6FDB-8926-2D162919E3B9}"/>
              </a:ext>
            </a:extLst>
          </p:cNvPr>
          <p:cNvSpPr/>
          <p:nvPr/>
        </p:nvSpPr>
        <p:spPr>
          <a:xfrm>
            <a:off x="4102633" y="2491595"/>
            <a:ext cx="397359" cy="39735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8" name="フローチャート: 代替処理 257">
            <a:extLst>
              <a:ext uri="{FF2B5EF4-FFF2-40B4-BE49-F238E27FC236}">
                <a16:creationId xmlns:a16="http://schemas.microsoft.com/office/drawing/2014/main" id="{6D8059AE-F0F1-C8CC-3AAF-FA1F816176B6}"/>
              </a:ext>
            </a:extLst>
          </p:cNvPr>
          <p:cNvSpPr/>
          <p:nvPr/>
        </p:nvSpPr>
        <p:spPr>
          <a:xfrm>
            <a:off x="1087073" y="1329126"/>
            <a:ext cx="1576930" cy="868153"/>
          </a:xfrm>
          <a:prstGeom prst="flowChartAlternateProcess">
            <a:avLst/>
          </a:prstGeom>
          <a:solidFill>
            <a:srgbClr val="00B050">
              <a:alpha val="31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59" name="テキスト ボックス 258">
            <a:extLst>
              <a:ext uri="{FF2B5EF4-FFF2-40B4-BE49-F238E27FC236}">
                <a16:creationId xmlns:a16="http://schemas.microsoft.com/office/drawing/2014/main" id="{99A2A261-ED44-4AC5-1158-335CC4B2A9D9}"/>
              </a:ext>
            </a:extLst>
          </p:cNvPr>
          <p:cNvSpPr txBox="1"/>
          <p:nvPr/>
        </p:nvSpPr>
        <p:spPr>
          <a:xfrm>
            <a:off x="1128359" y="1333199"/>
            <a:ext cx="15769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左辺の－２を</a:t>
            </a:r>
          </a:p>
        </p:txBody>
      </p:sp>
      <p:sp>
        <p:nvSpPr>
          <p:cNvPr id="261" name="テキスト ボックス 260">
            <a:extLst>
              <a:ext uri="{FF2B5EF4-FFF2-40B4-BE49-F238E27FC236}">
                <a16:creationId xmlns:a16="http://schemas.microsoft.com/office/drawing/2014/main" id="{26D3677A-3288-C82D-0C5B-1F2197D2FD4F}"/>
              </a:ext>
            </a:extLst>
          </p:cNvPr>
          <p:cNvSpPr txBox="1"/>
          <p:nvPr/>
        </p:nvSpPr>
        <p:spPr>
          <a:xfrm>
            <a:off x="1095986" y="1626366"/>
            <a:ext cx="15060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右</a:t>
            </a:r>
            <a:r>
              <a:rPr kumimoji="1" lang="ja-JP" altLang="en-US" sz="1800" dirty="0">
                <a:solidFill>
                  <a:schemeClr val="tx1"/>
                </a:solidFill>
              </a:rPr>
              <a:t>辺の</a:t>
            </a:r>
            <a:r>
              <a:rPr lang="ja-JP" altLang="en-US" sz="1800" dirty="0">
                <a:latin typeface="+mn-ea"/>
                <a:ea typeface="+mn-ea"/>
              </a:rPr>
              <a:t>４</a:t>
            </a:r>
            <a:r>
              <a:rPr lang="ja-JP" altLang="en-US" sz="18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kumimoji="1" lang="ja-JP" altLang="en-US" sz="1800" dirty="0">
                <a:solidFill>
                  <a:schemeClr val="tx1"/>
                </a:solidFill>
              </a:rPr>
              <a:t>を</a:t>
            </a:r>
          </a:p>
        </p:txBody>
      </p:sp>
      <p:sp>
        <p:nvSpPr>
          <p:cNvPr id="262" name="テキスト ボックス 261">
            <a:extLst>
              <a:ext uri="{FF2B5EF4-FFF2-40B4-BE49-F238E27FC236}">
                <a16:creationId xmlns:a16="http://schemas.microsoft.com/office/drawing/2014/main" id="{023290DB-148B-09AD-E6FC-4C210A865049}"/>
              </a:ext>
            </a:extLst>
          </p:cNvPr>
          <p:cNvSpPr txBox="1"/>
          <p:nvPr/>
        </p:nvSpPr>
        <p:spPr>
          <a:xfrm>
            <a:off x="1468630" y="1904732"/>
            <a:ext cx="10759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移項する</a:t>
            </a:r>
          </a:p>
        </p:txBody>
      </p:sp>
      <p:sp>
        <p:nvSpPr>
          <p:cNvPr id="263" name="フローチャート: 代替処理 262">
            <a:extLst>
              <a:ext uri="{FF2B5EF4-FFF2-40B4-BE49-F238E27FC236}">
                <a16:creationId xmlns:a16="http://schemas.microsoft.com/office/drawing/2014/main" id="{4E0E2110-DAFD-DF9C-E12A-AE898B70101C}"/>
              </a:ext>
            </a:extLst>
          </p:cNvPr>
          <p:cNvSpPr/>
          <p:nvPr/>
        </p:nvSpPr>
        <p:spPr>
          <a:xfrm>
            <a:off x="5687537" y="1768279"/>
            <a:ext cx="1733344" cy="360040"/>
          </a:xfrm>
          <a:prstGeom prst="flowChartAlternateProcess">
            <a:avLst/>
          </a:prstGeom>
          <a:solidFill>
            <a:srgbClr val="92D050">
              <a:alpha val="31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符号が変わる</a:t>
            </a:r>
          </a:p>
        </p:txBody>
      </p:sp>
      <p:sp>
        <p:nvSpPr>
          <p:cNvPr id="265" name="正方形/長方形 264">
            <a:extLst>
              <a:ext uri="{FF2B5EF4-FFF2-40B4-BE49-F238E27FC236}">
                <a16:creationId xmlns:a16="http://schemas.microsoft.com/office/drawing/2014/main" id="{D184C4EF-D9B4-4BE3-398C-DDF66490BF18}"/>
              </a:ext>
            </a:extLst>
          </p:cNvPr>
          <p:cNvSpPr/>
          <p:nvPr/>
        </p:nvSpPr>
        <p:spPr>
          <a:xfrm flipH="1">
            <a:off x="697539" y="2307310"/>
            <a:ext cx="2146269" cy="400110"/>
          </a:xfrm>
          <a:prstGeom prst="rect">
            <a:avLst/>
          </a:prstGeom>
          <a:solidFill>
            <a:srgbClr val="FFFF00">
              <a:alpha val="32000"/>
            </a:srgbClr>
          </a:solidFill>
          <a:ln w="190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両辺を－３で割る</a:t>
            </a:r>
            <a:endParaRPr lang="en-US" altLang="ja-JP" sz="2000" dirty="0">
              <a:latin typeface="+mn-ea"/>
            </a:endParaRPr>
          </a:p>
        </p:txBody>
      </p:sp>
      <p:sp>
        <p:nvSpPr>
          <p:cNvPr id="266" name="フローチャート: 代替処理 265">
            <a:extLst>
              <a:ext uri="{FF2B5EF4-FFF2-40B4-BE49-F238E27FC236}">
                <a16:creationId xmlns:a16="http://schemas.microsoft.com/office/drawing/2014/main" id="{9056858C-DE5E-AA0F-3AEB-8E80128A2EBA}"/>
              </a:ext>
            </a:extLst>
          </p:cNvPr>
          <p:cNvSpPr/>
          <p:nvPr/>
        </p:nvSpPr>
        <p:spPr>
          <a:xfrm>
            <a:off x="1000472" y="3350450"/>
            <a:ext cx="1576930" cy="868153"/>
          </a:xfrm>
          <a:prstGeom prst="flowChartAlternateProcess">
            <a:avLst/>
          </a:prstGeom>
          <a:solidFill>
            <a:srgbClr val="00B050">
              <a:alpha val="31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67" name="テキスト ボックス 266">
            <a:extLst>
              <a:ext uri="{FF2B5EF4-FFF2-40B4-BE49-F238E27FC236}">
                <a16:creationId xmlns:a16="http://schemas.microsoft.com/office/drawing/2014/main" id="{DBC2CFDC-000E-BA05-DEE2-CA65E564801A}"/>
              </a:ext>
            </a:extLst>
          </p:cNvPr>
          <p:cNvSpPr txBox="1"/>
          <p:nvPr/>
        </p:nvSpPr>
        <p:spPr>
          <a:xfrm>
            <a:off x="1058403" y="3340925"/>
            <a:ext cx="15769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左辺の－３を</a:t>
            </a:r>
          </a:p>
        </p:txBody>
      </p:sp>
      <p:sp>
        <p:nvSpPr>
          <p:cNvPr id="269" name="テキスト ボックス 268">
            <a:extLst>
              <a:ext uri="{FF2B5EF4-FFF2-40B4-BE49-F238E27FC236}">
                <a16:creationId xmlns:a16="http://schemas.microsoft.com/office/drawing/2014/main" id="{6C285798-B32F-6915-7057-ACD7E17F4EDC}"/>
              </a:ext>
            </a:extLst>
          </p:cNvPr>
          <p:cNvSpPr txBox="1"/>
          <p:nvPr/>
        </p:nvSpPr>
        <p:spPr>
          <a:xfrm>
            <a:off x="1046000" y="3595098"/>
            <a:ext cx="15060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右</a:t>
            </a:r>
            <a:r>
              <a:rPr kumimoji="1" lang="ja-JP" altLang="en-US" sz="1800" dirty="0">
                <a:solidFill>
                  <a:schemeClr val="tx1"/>
                </a:solidFill>
              </a:rPr>
              <a:t>辺の</a:t>
            </a:r>
            <a:r>
              <a:rPr lang="ja-JP" altLang="en-US" dirty="0">
                <a:latin typeface="+mn-ea"/>
              </a:rPr>
              <a:t>２</a:t>
            </a:r>
            <a:r>
              <a:rPr lang="ja-JP" altLang="en-US" sz="18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kumimoji="1" lang="ja-JP" altLang="en-US" sz="1800" dirty="0">
                <a:solidFill>
                  <a:schemeClr val="tx1"/>
                </a:solidFill>
              </a:rPr>
              <a:t>を</a:t>
            </a:r>
          </a:p>
        </p:txBody>
      </p:sp>
      <p:sp>
        <p:nvSpPr>
          <p:cNvPr id="273" name="テキスト ボックス 272">
            <a:extLst>
              <a:ext uri="{FF2B5EF4-FFF2-40B4-BE49-F238E27FC236}">
                <a16:creationId xmlns:a16="http://schemas.microsoft.com/office/drawing/2014/main" id="{E8C41652-C664-CCDF-D73F-11CD049B0605}"/>
              </a:ext>
            </a:extLst>
          </p:cNvPr>
          <p:cNvSpPr txBox="1"/>
          <p:nvPr/>
        </p:nvSpPr>
        <p:spPr>
          <a:xfrm>
            <a:off x="1240346" y="3866731"/>
            <a:ext cx="10759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移項する</a:t>
            </a:r>
          </a:p>
        </p:txBody>
      </p:sp>
      <p:sp>
        <p:nvSpPr>
          <p:cNvPr id="280" name="フローチャート: 代替処理 279">
            <a:extLst>
              <a:ext uri="{FF2B5EF4-FFF2-40B4-BE49-F238E27FC236}">
                <a16:creationId xmlns:a16="http://schemas.microsoft.com/office/drawing/2014/main" id="{FD7EE4B1-6811-DD79-F682-6AAA51E33077}"/>
              </a:ext>
            </a:extLst>
          </p:cNvPr>
          <p:cNvSpPr/>
          <p:nvPr/>
        </p:nvSpPr>
        <p:spPr>
          <a:xfrm>
            <a:off x="5444383" y="3705257"/>
            <a:ext cx="1733344" cy="360040"/>
          </a:xfrm>
          <a:prstGeom prst="flowChartAlternateProcess">
            <a:avLst/>
          </a:prstGeom>
          <a:solidFill>
            <a:srgbClr val="92D050">
              <a:alpha val="31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符号が変わる</a:t>
            </a:r>
          </a:p>
        </p:txBody>
      </p:sp>
      <p:grpSp>
        <p:nvGrpSpPr>
          <p:cNvPr id="282" name="グループ化 281">
            <a:extLst>
              <a:ext uri="{FF2B5EF4-FFF2-40B4-BE49-F238E27FC236}">
                <a16:creationId xmlns:a16="http://schemas.microsoft.com/office/drawing/2014/main" id="{693168B8-E92D-EC5F-3039-6527CB241B27}"/>
              </a:ext>
            </a:extLst>
          </p:cNvPr>
          <p:cNvGrpSpPr/>
          <p:nvPr/>
        </p:nvGrpSpPr>
        <p:grpSpPr>
          <a:xfrm>
            <a:off x="3127700" y="5227750"/>
            <a:ext cx="5768920" cy="454736"/>
            <a:chOff x="971600" y="1913099"/>
            <a:chExt cx="8028890" cy="454736"/>
          </a:xfrm>
        </p:grpSpPr>
        <p:cxnSp>
          <p:nvCxnSpPr>
            <p:cNvPr id="283" name="直線矢印コネクタ 282">
              <a:extLst>
                <a:ext uri="{FF2B5EF4-FFF2-40B4-BE49-F238E27FC236}">
                  <a16:creationId xmlns:a16="http://schemas.microsoft.com/office/drawing/2014/main" id="{047EBBD6-54A6-126E-12E6-56D4144C7DB8}"/>
                </a:ext>
              </a:extLst>
            </p:cNvPr>
            <p:cNvCxnSpPr>
              <a:cxnSpLocks/>
            </p:cNvCxnSpPr>
            <p:nvPr/>
          </p:nvCxnSpPr>
          <p:spPr>
            <a:xfrm>
              <a:off x="971600" y="1988840"/>
              <a:ext cx="792088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直線コネクタ 283">
              <a:extLst>
                <a:ext uri="{FF2B5EF4-FFF2-40B4-BE49-F238E27FC236}">
                  <a16:creationId xmlns:a16="http://schemas.microsoft.com/office/drawing/2014/main" id="{E9811E5B-D9F1-2D19-8A62-0304D4068EE3}"/>
                </a:ext>
              </a:extLst>
            </p:cNvPr>
            <p:cNvCxnSpPr>
              <a:cxnSpLocks/>
            </p:cNvCxnSpPr>
            <p:nvPr/>
          </p:nvCxnSpPr>
          <p:spPr>
            <a:xfrm>
              <a:off x="385192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直線コネクタ 284">
              <a:extLst>
                <a:ext uri="{FF2B5EF4-FFF2-40B4-BE49-F238E27FC236}">
                  <a16:creationId xmlns:a16="http://schemas.microsoft.com/office/drawing/2014/main" id="{EC58208E-4081-EF21-0B04-3E451619AA80}"/>
                </a:ext>
              </a:extLst>
            </p:cNvPr>
            <p:cNvCxnSpPr>
              <a:cxnSpLocks/>
            </p:cNvCxnSpPr>
            <p:nvPr/>
          </p:nvCxnSpPr>
          <p:spPr>
            <a:xfrm>
              <a:off x="3135091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直線コネクタ 285">
              <a:extLst>
                <a:ext uri="{FF2B5EF4-FFF2-40B4-BE49-F238E27FC236}">
                  <a16:creationId xmlns:a16="http://schemas.microsoft.com/office/drawing/2014/main" id="{AA08AC13-7561-D14D-ADDA-4498A273DDE7}"/>
                </a:ext>
              </a:extLst>
            </p:cNvPr>
            <p:cNvCxnSpPr>
              <a:cxnSpLocks/>
            </p:cNvCxnSpPr>
            <p:nvPr/>
          </p:nvCxnSpPr>
          <p:spPr>
            <a:xfrm>
              <a:off x="24117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直線コネクタ 286">
              <a:extLst>
                <a:ext uri="{FF2B5EF4-FFF2-40B4-BE49-F238E27FC236}">
                  <a16:creationId xmlns:a16="http://schemas.microsoft.com/office/drawing/2014/main" id="{F5CD2797-2063-C318-142E-4372779EB1C3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4F412214-E377-2B9F-ACE0-741691273709}"/>
                </a:ext>
              </a:extLst>
            </p:cNvPr>
            <p:cNvCxnSpPr>
              <a:cxnSpLocks/>
            </p:cNvCxnSpPr>
            <p:nvPr/>
          </p:nvCxnSpPr>
          <p:spPr>
            <a:xfrm>
              <a:off x="529208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ED89C064-4B6D-F1DC-E5EC-8B342B3AE753}"/>
                </a:ext>
              </a:extLst>
            </p:cNvPr>
            <p:cNvCxnSpPr>
              <a:cxnSpLocks/>
            </p:cNvCxnSpPr>
            <p:nvPr/>
          </p:nvCxnSpPr>
          <p:spPr>
            <a:xfrm>
              <a:off x="60121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F9A08517-C1A8-1A36-FCB6-56FD3CEF5E40}"/>
                </a:ext>
              </a:extLst>
            </p:cNvPr>
            <p:cNvCxnSpPr>
              <a:cxnSpLocks/>
            </p:cNvCxnSpPr>
            <p:nvPr/>
          </p:nvCxnSpPr>
          <p:spPr>
            <a:xfrm>
              <a:off x="673224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A8ACD3D3-FC8D-86F4-61A3-83E64C9479A2}"/>
                </a:ext>
              </a:extLst>
            </p:cNvPr>
            <p:cNvCxnSpPr>
              <a:cxnSpLocks/>
            </p:cNvCxnSpPr>
            <p:nvPr/>
          </p:nvCxnSpPr>
          <p:spPr>
            <a:xfrm>
              <a:off x="745232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746767BA-D4A6-5C2E-5923-79B15A9FD320}"/>
                </a:ext>
              </a:extLst>
            </p:cNvPr>
            <p:cNvCxnSpPr>
              <a:cxnSpLocks/>
            </p:cNvCxnSpPr>
            <p:nvPr/>
          </p:nvCxnSpPr>
          <p:spPr>
            <a:xfrm>
              <a:off x="81724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D8EBCACD-B6D8-6E3A-D69A-37F010998036}"/>
                </a:ext>
              </a:extLst>
            </p:cNvPr>
            <p:cNvCxnSpPr>
              <a:cxnSpLocks/>
            </p:cNvCxnSpPr>
            <p:nvPr/>
          </p:nvCxnSpPr>
          <p:spPr>
            <a:xfrm>
              <a:off x="169168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正方形/長方形 70">
              <a:extLst>
                <a:ext uri="{FF2B5EF4-FFF2-40B4-BE49-F238E27FC236}">
                  <a16:creationId xmlns:a16="http://schemas.microsoft.com/office/drawing/2014/main" id="{E37C6FE7-C3BF-AFA4-A8B5-9A7CF6C01943}"/>
                </a:ext>
              </a:extLst>
            </p:cNvPr>
            <p:cNvSpPr/>
            <p:nvPr/>
          </p:nvSpPr>
          <p:spPr>
            <a:xfrm flipH="1">
              <a:off x="1343947" y="1967725"/>
              <a:ext cx="67885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-4</a:t>
              </a:r>
            </a:p>
          </p:txBody>
        </p:sp>
        <p:sp>
          <p:nvSpPr>
            <p:cNvPr id="72" name="正方形/長方形 71">
              <a:extLst>
                <a:ext uri="{FF2B5EF4-FFF2-40B4-BE49-F238E27FC236}">
                  <a16:creationId xmlns:a16="http://schemas.microsoft.com/office/drawing/2014/main" id="{CDD4E293-C636-83AD-5F76-7749E31FBA23}"/>
                </a:ext>
              </a:extLst>
            </p:cNvPr>
            <p:cNvSpPr/>
            <p:nvPr/>
          </p:nvSpPr>
          <p:spPr>
            <a:xfrm flipH="1">
              <a:off x="2080606" y="1967725"/>
              <a:ext cx="68631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-3</a:t>
              </a:r>
            </a:p>
          </p:txBody>
        </p:sp>
        <p:sp>
          <p:nvSpPr>
            <p:cNvPr id="73" name="正方形/長方形 72">
              <a:extLst>
                <a:ext uri="{FF2B5EF4-FFF2-40B4-BE49-F238E27FC236}">
                  <a16:creationId xmlns:a16="http://schemas.microsoft.com/office/drawing/2014/main" id="{18BEAC2D-3B63-7005-FF01-EEC134503100}"/>
                </a:ext>
              </a:extLst>
            </p:cNvPr>
            <p:cNvSpPr/>
            <p:nvPr/>
          </p:nvSpPr>
          <p:spPr>
            <a:xfrm flipH="1">
              <a:off x="2785449" y="1964584"/>
              <a:ext cx="67754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-2</a:t>
              </a:r>
            </a:p>
          </p:txBody>
        </p:sp>
        <p:sp>
          <p:nvSpPr>
            <p:cNvPr id="74" name="正方形/長方形 73">
              <a:extLst>
                <a:ext uri="{FF2B5EF4-FFF2-40B4-BE49-F238E27FC236}">
                  <a16:creationId xmlns:a16="http://schemas.microsoft.com/office/drawing/2014/main" id="{5AA18A03-BFFD-EB6C-A4C2-689AEB694F39}"/>
                </a:ext>
              </a:extLst>
            </p:cNvPr>
            <p:cNvSpPr/>
            <p:nvPr/>
          </p:nvSpPr>
          <p:spPr>
            <a:xfrm flipH="1">
              <a:off x="3487002" y="1963285"/>
              <a:ext cx="70289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-1</a:t>
              </a:r>
            </a:p>
          </p:txBody>
        </p:sp>
        <p:sp>
          <p:nvSpPr>
            <p:cNvPr id="75" name="正方形/長方形 74">
              <a:extLst>
                <a:ext uri="{FF2B5EF4-FFF2-40B4-BE49-F238E27FC236}">
                  <a16:creationId xmlns:a16="http://schemas.microsoft.com/office/drawing/2014/main" id="{0BB328D7-FD47-2D20-CC55-BED0461B669D}"/>
                </a:ext>
              </a:extLst>
            </p:cNvPr>
            <p:cNvSpPr/>
            <p:nvPr/>
          </p:nvSpPr>
          <p:spPr>
            <a:xfrm flipH="1">
              <a:off x="4378986" y="196458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0</a:t>
              </a:r>
            </a:p>
          </p:txBody>
        </p:sp>
        <p:sp>
          <p:nvSpPr>
            <p:cNvPr id="76" name="正方形/長方形 75">
              <a:extLst>
                <a:ext uri="{FF2B5EF4-FFF2-40B4-BE49-F238E27FC236}">
                  <a16:creationId xmlns:a16="http://schemas.microsoft.com/office/drawing/2014/main" id="{1A8AACBB-F3B4-C8F1-5ED6-D6254178F668}"/>
                </a:ext>
              </a:extLst>
            </p:cNvPr>
            <p:cNvSpPr/>
            <p:nvPr/>
          </p:nvSpPr>
          <p:spPr>
            <a:xfrm flipH="1">
              <a:off x="5086199" y="196139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1</a:t>
              </a:r>
            </a:p>
          </p:txBody>
        </p:sp>
        <p:sp>
          <p:nvSpPr>
            <p:cNvPr id="77" name="正方形/長方形 76">
              <a:extLst>
                <a:ext uri="{FF2B5EF4-FFF2-40B4-BE49-F238E27FC236}">
                  <a16:creationId xmlns:a16="http://schemas.microsoft.com/office/drawing/2014/main" id="{EEB0A9B8-179E-8071-F426-6759D2D3174F}"/>
                </a:ext>
              </a:extLst>
            </p:cNvPr>
            <p:cNvSpPr/>
            <p:nvPr/>
          </p:nvSpPr>
          <p:spPr>
            <a:xfrm flipH="1">
              <a:off x="5806182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2</a:t>
              </a:r>
            </a:p>
          </p:txBody>
        </p:sp>
        <p:sp>
          <p:nvSpPr>
            <p:cNvPr id="78" name="正方形/長方形 77">
              <a:extLst>
                <a:ext uri="{FF2B5EF4-FFF2-40B4-BE49-F238E27FC236}">
                  <a16:creationId xmlns:a16="http://schemas.microsoft.com/office/drawing/2014/main" id="{0B5BF5FC-6780-62F2-FCFA-1748A89BA261}"/>
                </a:ext>
              </a:extLst>
            </p:cNvPr>
            <p:cNvSpPr/>
            <p:nvPr/>
          </p:nvSpPr>
          <p:spPr>
            <a:xfrm flipH="1">
              <a:off x="6545073" y="1961659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3</a:t>
              </a:r>
            </a:p>
          </p:txBody>
        </p:sp>
        <p:sp>
          <p:nvSpPr>
            <p:cNvPr id="79" name="正方形/長方形 78">
              <a:extLst>
                <a:ext uri="{FF2B5EF4-FFF2-40B4-BE49-F238E27FC236}">
                  <a16:creationId xmlns:a16="http://schemas.microsoft.com/office/drawing/2014/main" id="{546A02A8-D4FD-FC1A-B1A5-7BA2D8FF3F00}"/>
                </a:ext>
              </a:extLst>
            </p:cNvPr>
            <p:cNvSpPr/>
            <p:nvPr/>
          </p:nvSpPr>
          <p:spPr>
            <a:xfrm flipH="1">
              <a:off x="7237503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4</a:t>
              </a:r>
            </a:p>
          </p:txBody>
        </p:sp>
        <p:sp>
          <p:nvSpPr>
            <p:cNvPr id="80" name="正方形/長方形 79">
              <a:extLst>
                <a:ext uri="{FF2B5EF4-FFF2-40B4-BE49-F238E27FC236}">
                  <a16:creationId xmlns:a16="http://schemas.microsoft.com/office/drawing/2014/main" id="{E0D766FD-148C-94EA-EF57-11119A85D62E}"/>
                </a:ext>
              </a:extLst>
            </p:cNvPr>
            <p:cNvSpPr/>
            <p:nvPr/>
          </p:nvSpPr>
          <p:spPr>
            <a:xfrm flipH="1">
              <a:off x="7973244" y="195448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5</a:t>
              </a:r>
            </a:p>
          </p:txBody>
        </p:sp>
        <p:sp>
          <p:nvSpPr>
            <p:cNvPr id="81" name="正方形/長方形 80">
              <a:extLst>
                <a:ext uri="{FF2B5EF4-FFF2-40B4-BE49-F238E27FC236}">
                  <a16:creationId xmlns:a16="http://schemas.microsoft.com/office/drawing/2014/main" id="{1C8AAFB6-A8F9-8207-B9F3-690C58A05435}"/>
                </a:ext>
              </a:extLst>
            </p:cNvPr>
            <p:cNvSpPr/>
            <p:nvPr/>
          </p:nvSpPr>
          <p:spPr>
            <a:xfrm flipH="1">
              <a:off x="8640451" y="193664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endPara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265E4B72-AB59-5D7F-68BA-1332D99924D8}"/>
              </a:ext>
            </a:extLst>
          </p:cNvPr>
          <p:cNvGrpSpPr/>
          <p:nvPr/>
        </p:nvGrpSpPr>
        <p:grpSpPr>
          <a:xfrm flipH="1">
            <a:off x="7222700" y="4946747"/>
            <a:ext cx="1574972" cy="377860"/>
            <a:chOff x="6689965" y="2222660"/>
            <a:chExt cx="1574972" cy="377860"/>
          </a:xfrm>
        </p:grpSpPr>
        <p:grpSp>
          <p:nvGrpSpPr>
            <p:cNvPr id="83" name="グループ化 82">
              <a:extLst>
                <a:ext uri="{FF2B5EF4-FFF2-40B4-BE49-F238E27FC236}">
                  <a16:creationId xmlns:a16="http://schemas.microsoft.com/office/drawing/2014/main" id="{3E78F315-FDE0-9614-9773-58F893F246D6}"/>
                </a:ext>
              </a:extLst>
            </p:cNvPr>
            <p:cNvGrpSpPr/>
            <p:nvPr/>
          </p:nvGrpSpPr>
          <p:grpSpPr>
            <a:xfrm flipH="1">
              <a:off x="6689965" y="2222660"/>
              <a:ext cx="1527564" cy="335144"/>
              <a:chOff x="5296843" y="5969794"/>
              <a:chExt cx="1576930" cy="335144"/>
            </a:xfrm>
          </p:grpSpPr>
          <p:sp>
            <p:nvSpPr>
              <p:cNvPr id="85" name="直角三角形 84">
                <a:extLst>
                  <a:ext uri="{FF2B5EF4-FFF2-40B4-BE49-F238E27FC236}">
                    <a16:creationId xmlns:a16="http://schemas.microsoft.com/office/drawing/2014/main" id="{7DA3062C-DD12-9044-5D17-02F25FB3D1F4}"/>
                  </a:ext>
                </a:extLst>
              </p:cNvPr>
              <p:cNvSpPr/>
              <p:nvPr/>
            </p:nvSpPr>
            <p:spPr>
              <a:xfrm rot="16200000">
                <a:off x="5320794" y="5977370"/>
                <a:ext cx="311296" cy="329479"/>
              </a:xfrm>
              <a:prstGeom prst="rtTriangle">
                <a:avLst/>
              </a:prstGeom>
              <a:solidFill>
                <a:srgbClr val="FFC00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86" name="グループ化 85">
                <a:extLst>
                  <a:ext uri="{FF2B5EF4-FFF2-40B4-BE49-F238E27FC236}">
                    <a16:creationId xmlns:a16="http://schemas.microsoft.com/office/drawing/2014/main" id="{F73DCB82-CD85-627C-2775-EC41B331978B}"/>
                  </a:ext>
                </a:extLst>
              </p:cNvPr>
              <p:cNvGrpSpPr/>
              <p:nvPr/>
            </p:nvGrpSpPr>
            <p:grpSpPr>
              <a:xfrm flipH="1">
                <a:off x="5296843" y="5969794"/>
                <a:ext cx="1576930" cy="335144"/>
                <a:chOff x="2079494" y="1520545"/>
                <a:chExt cx="4746551" cy="335144"/>
              </a:xfrm>
            </p:grpSpPr>
            <p:sp>
              <p:nvSpPr>
                <p:cNvPr id="87" name="正方形/長方形 86">
                  <a:extLst>
                    <a:ext uri="{FF2B5EF4-FFF2-40B4-BE49-F238E27FC236}">
                      <a16:creationId xmlns:a16="http://schemas.microsoft.com/office/drawing/2014/main" id="{82C76203-8FCA-CCA9-4E62-D6D89384830B}"/>
                    </a:ext>
                  </a:extLst>
                </p:cNvPr>
                <p:cNvSpPr/>
                <p:nvPr/>
              </p:nvSpPr>
              <p:spPr>
                <a:xfrm>
                  <a:off x="2079494" y="1533270"/>
                  <a:ext cx="3774930" cy="322419"/>
                </a:xfrm>
                <a:prstGeom prst="rect">
                  <a:avLst/>
                </a:prstGeom>
                <a:solidFill>
                  <a:srgbClr val="FFC000">
                    <a:alpha val="5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88" name="グループ化 87">
                  <a:extLst>
                    <a:ext uri="{FF2B5EF4-FFF2-40B4-BE49-F238E27FC236}">
                      <a16:creationId xmlns:a16="http://schemas.microsoft.com/office/drawing/2014/main" id="{B6082CCE-A763-28FE-1CF5-AEB2B6968E49}"/>
                    </a:ext>
                  </a:extLst>
                </p:cNvPr>
                <p:cNvGrpSpPr/>
                <p:nvPr/>
              </p:nvGrpSpPr>
              <p:grpSpPr>
                <a:xfrm>
                  <a:off x="2079494" y="1520545"/>
                  <a:ext cx="4746551" cy="329041"/>
                  <a:chOff x="2079494" y="1520545"/>
                  <a:chExt cx="4746551" cy="329041"/>
                </a:xfrm>
              </p:grpSpPr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F39BE77D-27E0-A890-C467-8CA9588BEBD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803920" y="1520545"/>
                    <a:ext cx="1022125" cy="329041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0" name="直線コネクタ 89">
                    <a:extLst>
                      <a:ext uri="{FF2B5EF4-FFF2-40B4-BE49-F238E27FC236}">
                        <a16:creationId xmlns:a16="http://schemas.microsoft.com/office/drawing/2014/main" id="{D16FC97C-CAB7-06AE-F486-4937125D2E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079494" y="1530989"/>
                    <a:ext cx="3754232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84" name="楕円 83">
              <a:extLst>
                <a:ext uri="{FF2B5EF4-FFF2-40B4-BE49-F238E27FC236}">
                  <a16:creationId xmlns:a16="http://schemas.microsoft.com/office/drawing/2014/main" id="{E4161B45-6FA7-A3A2-6665-FBAEBDDDF20C}"/>
                </a:ext>
              </a:extLst>
            </p:cNvPr>
            <p:cNvSpPr/>
            <p:nvPr/>
          </p:nvSpPr>
          <p:spPr>
            <a:xfrm>
              <a:off x="8175368" y="2510951"/>
              <a:ext cx="89569" cy="8956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4" name="グループ化 93">
            <a:extLst>
              <a:ext uri="{FF2B5EF4-FFF2-40B4-BE49-F238E27FC236}">
                <a16:creationId xmlns:a16="http://schemas.microsoft.com/office/drawing/2014/main" id="{D8EE24F4-0A4F-2A00-4EA6-5ECF943F3472}"/>
              </a:ext>
            </a:extLst>
          </p:cNvPr>
          <p:cNvGrpSpPr/>
          <p:nvPr/>
        </p:nvGrpSpPr>
        <p:grpSpPr>
          <a:xfrm flipH="1">
            <a:off x="3127699" y="4978299"/>
            <a:ext cx="3125694" cy="401050"/>
            <a:chOff x="5993008" y="1352192"/>
            <a:chExt cx="4067651" cy="401050"/>
          </a:xfrm>
        </p:grpSpPr>
        <p:grpSp>
          <p:nvGrpSpPr>
            <p:cNvPr id="95" name="グループ化 94">
              <a:extLst>
                <a:ext uri="{FF2B5EF4-FFF2-40B4-BE49-F238E27FC236}">
                  <a16:creationId xmlns:a16="http://schemas.microsoft.com/office/drawing/2014/main" id="{7EE09DF3-1D4D-EE4C-FA70-7BAAFBB95930}"/>
                </a:ext>
              </a:extLst>
            </p:cNvPr>
            <p:cNvGrpSpPr/>
            <p:nvPr/>
          </p:nvGrpSpPr>
          <p:grpSpPr>
            <a:xfrm flipH="1">
              <a:off x="6042866" y="1352192"/>
              <a:ext cx="4017793" cy="363073"/>
              <a:chOff x="2228" y="1409743"/>
              <a:chExt cx="6728896" cy="363073"/>
            </a:xfrm>
          </p:grpSpPr>
          <p:sp>
            <p:nvSpPr>
              <p:cNvPr id="289" name="正方形/長方形 288">
                <a:extLst>
                  <a:ext uri="{FF2B5EF4-FFF2-40B4-BE49-F238E27FC236}">
                    <a16:creationId xmlns:a16="http://schemas.microsoft.com/office/drawing/2014/main" id="{A044DD61-FAC6-3722-F4A7-6DA91A206C2B}"/>
                  </a:ext>
                </a:extLst>
              </p:cNvPr>
              <p:cNvSpPr/>
              <p:nvPr/>
            </p:nvSpPr>
            <p:spPr>
              <a:xfrm>
                <a:off x="2228" y="1418573"/>
                <a:ext cx="6724782" cy="322419"/>
              </a:xfrm>
              <a:prstGeom prst="rect">
                <a:avLst/>
              </a:prstGeom>
              <a:solidFill>
                <a:srgbClr val="00B0F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90" name="グループ化 289">
                <a:extLst>
                  <a:ext uri="{FF2B5EF4-FFF2-40B4-BE49-F238E27FC236}">
                    <a16:creationId xmlns:a16="http://schemas.microsoft.com/office/drawing/2014/main" id="{CDA60E1C-37EC-3CE7-7847-9DA11B9979DC}"/>
                  </a:ext>
                </a:extLst>
              </p:cNvPr>
              <p:cNvGrpSpPr/>
              <p:nvPr/>
            </p:nvGrpSpPr>
            <p:grpSpPr>
              <a:xfrm>
                <a:off x="2228" y="1409743"/>
                <a:ext cx="6728896" cy="363073"/>
                <a:chOff x="2228" y="1409743"/>
                <a:chExt cx="6728896" cy="363073"/>
              </a:xfrm>
            </p:grpSpPr>
            <p:cxnSp>
              <p:nvCxnSpPr>
                <p:cNvPr id="291" name="直線コネクタ 290">
                  <a:extLst>
                    <a:ext uri="{FF2B5EF4-FFF2-40B4-BE49-F238E27FC236}">
                      <a16:creationId xmlns:a16="http://schemas.microsoft.com/office/drawing/2014/main" id="{F9A0F21F-F02A-43BF-9DEB-04B6449C4951}"/>
                    </a:ext>
                  </a:extLst>
                </p:cNvPr>
                <p:cNvCxnSpPr/>
                <p:nvPr/>
              </p:nvCxnSpPr>
              <p:spPr>
                <a:xfrm>
                  <a:off x="6731124" y="1412776"/>
                  <a:ext cx="0" cy="36004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2" name="直線コネクタ 291">
                  <a:extLst>
                    <a:ext uri="{FF2B5EF4-FFF2-40B4-BE49-F238E27FC236}">
                      <a16:creationId xmlns:a16="http://schemas.microsoft.com/office/drawing/2014/main" id="{EACF278B-4347-3BB0-A956-BD8A4C98E72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228" y="1409743"/>
                  <a:ext cx="6728896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88" name="楕円 287">
              <a:extLst>
                <a:ext uri="{FF2B5EF4-FFF2-40B4-BE49-F238E27FC236}">
                  <a16:creationId xmlns:a16="http://schemas.microsoft.com/office/drawing/2014/main" id="{EA4FE3A9-408F-56DA-9425-E1819DB645DE}"/>
                </a:ext>
              </a:extLst>
            </p:cNvPr>
            <p:cNvSpPr/>
            <p:nvPr/>
          </p:nvSpPr>
          <p:spPr>
            <a:xfrm>
              <a:off x="5993008" y="1663673"/>
              <a:ext cx="89569" cy="8956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ext Box 22">
            <a:extLst>
              <a:ext uri="{FF2B5EF4-FFF2-40B4-BE49-F238E27FC236}">
                <a16:creationId xmlns:a16="http://schemas.microsoft.com/office/drawing/2014/main" id="{56A2BB2B-87B4-2D25-2B6F-E43366B99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5866" y="1296255"/>
            <a:ext cx="2461671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－２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≧</a:t>
            </a:r>
            <a:r>
              <a:rPr lang="ja-JP" altLang="en-US" sz="2400" dirty="0">
                <a:latin typeface="+mn-ea"/>
              </a:rPr>
              <a:t>４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－５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4" name="Text Box 22">
            <a:extLst>
              <a:ext uri="{FF2B5EF4-FFF2-40B4-BE49-F238E27FC236}">
                <a16:creationId xmlns:a16="http://schemas.microsoft.com/office/drawing/2014/main" id="{EF7778A4-EC3B-14A1-11AB-057E0C65E1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1459" y="1669171"/>
            <a:ext cx="2754501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</a:t>
            </a:r>
            <a:r>
              <a:rPr lang="ja-JP" altLang="en-US" sz="2400" dirty="0">
                <a:latin typeface="+mn-ea"/>
              </a:rPr>
              <a:t>４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≧</a:t>
            </a:r>
            <a:r>
              <a:rPr lang="ja-JP" altLang="en-US" sz="2400" dirty="0">
                <a:latin typeface="+mn-ea"/>
                <a:ea typeface="+mn-ea"/>
              </a:rPr>
              <a:t>－５＋２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7" name="Text Box 22">
            <a:extLst>
              <a:ext uri="{FF2B5EF4-FFF2-40B4-BE49-F238E27FC236}">
                <a16:creationId xmlns:a16="http://schemas.microsoft.com/office/drawing/2014/main" id="{DCC2D068-C2CD-B907-A577-68ED53C243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5728" y="2945741"/>
            <a:ext cx="2497630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３（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－１）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 ＞ </a:t>
            </a:r>
            <a:r>
              <a:rPr lang="ja-JP" altLang="en-US" sz="2400" dirty="0">
                <a:latin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9" name="Text Box 22">
            <a:extLst>
              <a:ext uri="{FF2B5EF4-FFF2-40B4-BE49-F238E27FC236}">
                <a16:creationId xmlns:a16="http://schemas.microsoft.com/office/drawing/2014/main" id="{8C999255-8389-F90D-221C-03511C873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0474" y="3316399"/>
            <a:ext cx="2497630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３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－３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 ＞ </a:t>
            </a:r>
            <a:r>
              <a:rPr lang="ja-JP" altLang="en-US" sz="2400" dirty="0">
                <a:latin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10" name="Text Box 22">
            <a:extLst>
              <a:ext uri="{FF2B5EF4-FFF2-40B4-BE49-F238E27FC236}">
                <a16:creationId xmlns:a16="http://schemas.microsoft.com/office/drawing/2014/main" id="{0A5B2669-F1C3-50AA-463B-E31FD1AF1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6649" y="3688470"/>
            <a:ext cx="2497630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３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</a:t>
            </a:r>
            <a:r>
              <a:rPr lang="ja-JP" altLang="en-US" sz="2400" dirty="0">
                <a:latin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＞ </a:t>
            </a:r>
            <a:r>
              <a:rPr lang="ja-JP" altLang="en-US" sz="2400" dirty="0">
                <a:latin typeface="+mn-ea"/>
              </a:rPr>
              <a:t>３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11" name="Text Box 22">
            <a:extLst>
              <a:ext uri="{FF2B5EF4-FFF2-40B4-BE49-F238E27FC236}">
                <a16:creationId xmlns:a16="http://schemas.microsoft.com/office/drawing/2014/main" id="{5E2989E0-B0C5-24F9-93A1-6F49F30E4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4719" y="4077957"/>
            <a:ext cx="130477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＞ </a:t>
            </a:r>
            <a:r>
              <a:rPr lang="ja-JP" altLang="en-US" sz="2400" dirty="0">
                <a:latin typeface="+mn-ea"/>
              </a:rPr>
              <a:t>３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16" name="Text Box 22">
            <a:extLst>
              <a:ext uri="{FF2B5EF4-FFF2-40B4-BE49-F238E27FC236}">
                <a16:creationId xmlns:a16="http://schemas.microsoft.com/office/drawing/2014/main" id="{6F71F74C-7387-0F28-31C8-9BB56D29C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3780" y="5653131"/>
            <a:ext cx="3649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①と②の共通範囲はない</a:t>
            </a: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B1AFC85D-E594-B1CA-453F-2C24216B9BB3}"/>
              </a:ext>
            </a:extLst>
          </p:cNvPr>
          <p:cNvGrpSpPr/>
          <p:nvPr/>
        </p:nvGrpSpPr>
        <p:grpSpPr>
          <a:xfrm>
            <a:off x="2175545" y="6207278"/>
            <a:ext cx="4286755" cy="484802"/>
            <a:chOff x="2137427" y="6144694"/>
            <a:chExt cx="4286755" cy="484802"/>
          </a:xfrm>
        </p:grpSpPr>
        <p:sp>
          <p:nvSpPr>
            <p:cNvPr id="17" name="Text Box 22">
              <a:extLst>
                <a:ext uri="{FF2B5EF4-FFF2-40B4-BE49-F238E27FC236}">
                  <a16:creationId xmlns:a16="http://schemas.microsoft.com/office/drawing/2014/main" id="{231C73F7-43F1-5882-CF1F-EC5047F649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7427" y="6144694"/>
              <a:ext cx="4286755" cy="484802"/>
            </a:xfrm>
            <a:prstGeom prst="rect">
              <a:avLst/>
            </a:prstGeom>
            <a:noFill/>
            <a:ln w="22225">
              <a:noFill/>
            </a:ln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400" dirty="0">
                  <a:latin typeface="+mn-ea"/>
                  <a:ea typeface="+mn-ea"/>
                </a:rPr>
                <a:t>よって、連立不等式の解はない</a:t>
              </a:r>
            </a:p>
          </p:txBody>
        </p: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505BFE06-4B86-B8A0-10C8-9EDFD07DEA12}"/>
                </a:ext>
              </a:extLst>
            </p:cNvPr>
            <p:cNvCxnSpPr>
              <a:cxnSpLocks/>
            </p:cNvCxnSpPr>
            <p:nvPr/>
          </p:nvCxnSpPr>
          <p:spPr>
            <a:xfrm>
              <a:off x="3148569" y="6525344"/>
              <a:ext cx="303599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" name="Text Box 22">
            <a:extLst>
              <a:ext uri="{FF2B5EF4-FFF2-40B4-BE49-F238E27FC236}">
                <a16:creationId xmlns:a16="http://schemas.microsoft.com/office/drawing/2014/main" id="{44A4671E-A88E-1E01-76F1-274FEB5BC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1710" y="53979"/>
            <a:ext cx="3493358" cy="484802"/>
          </a:xfrm>
          <a:prstGeom prst="rect">
            <a:avLst/>
          </a:prstGeom>
          <a:solidFill>
            <a:srgbClr val="FFC000">
              <a:alpha val="77000"/>
            </a:srgbClr>
          </a:solidFill>
          <a:ln w="22225">
            <a:solidFill>
              <a:srgbClr val="FFC000"/>
            </a:solidFill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共通範囲がない場合の解</a:t>
            </a:r>
          </a:p>
        </p:txBody>
      </p:sp>
    </p:spTree>
    <p:extLst>
      <p:ext uri="{BB962C8B-B14F-4D97-AF65-F5344CB8AC3E}">
        <p14:creationId xmlns:p14="http://schemas.microsoft.com/office/powerpoint/2010/main" val="887160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75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75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75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3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3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1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2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7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2" dur="17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17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2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2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 animBg="1"/>
      <p:bldP spid="5" grpId="0" animBg="1"/>
      <p:bldP spid="20" grpId="0"/>
      <p:bldP spid="25" grpId="0"/>
      <p:bldP spid="231" grpId="0" animBg="1"/>
      <p:bldP spid="242" grpId="0" animBg="1"/>
      <p:bldP spid="243" grpId="0" animBg="1"/>
      <p:bldP spid="245" grpId="0"/>
      <p:bldP spid="246" grpId="0"/>
      <p:bldP spid="247" grpId="0"/>
      <p:bldP spid="249" grpId="0" animBg="1"/>
      <p:bldP spid="253" grpId="0" animBg="1"/>
      <p:bldP spid="254" grpId="0"/>
      <p:bldP spid="255" grpId="0"/>
      <p:bldP spid="256" grpId="0" animBg="1"/>
      <p:bldP spid="258" grpId="0" animBg="1"/>
      <p:bldP spid="259" grpId="0"/>
      <p:bldP spid="261" grpId="0"/>
      <p:bldP spid="262" grpId="0"/>
      <p:bldP spid="263" grpId="0" animBg="1"/>
      <p:bldP spid="265" grpId="0" animBg="1"/>
      <p:bldP spid="266" grpId="0" animBg="1"/>
      <p:bldP spid="267" grpId="0"/>
      <p:bldP spid="269" grpId="0"/>
      <p:bldP spid="273" grpId="0"/>
      <p:bldP spid="280" grpId="0" animBg="1"/>
      <p:bldP spid="2" grpId="0"/>
      <p:bldP spid="4" grpId="0"/>
      <p:bldP spid="7" grpId="0"/>
      <p:bldP spid="9" grpId="0"/>
      <p:bldP spid="10" grpId="0"/>
      <p:bldP spid="11" grpId="0"/>
      <p:bldP spid="16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92A63-21BF-0DDE-325C-4BAD6645A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5D2CCB1-AB2D-894F-E9A1-FF7C666AF9C4}"/>
              </a:ext>
            </a:extLst>
          </p:cNvPr>
          <p:cNvSpPr/>
          <p:nvPr/>
        </p:nvSpPr>
        <p:spPr>
          <a:xfrm flipH="1">
            <a:off x="1066233" y="496783"/>
            <a:ext cx="3322197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１個１００円のお菓子Ａと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" name="フローチャート : 代替処理 88">
            <a:extLst>
              <a:ext uri="{FF2B5EF4-FFF2-40B4-BE49-F238E27FC236}">
                <a16:creationId xmlns:a16="http://schemas.microsoft.com/office/drawing/2014/main" id="{A36883A6-1B62-2973-9E47-E2E70D4225F2}"/>
              </a:ext>
            </a:extLst>
          </p:cNvPr>
          <p:cNvSpPr/>
          <p:nvPr/>
        </p:nvSpPr>
        <p:spPr>
          <a:xfrm>
            <a:off x="54725" y="595167"/>
            <a:ext cx="936921" cy="776765"/>
          </a:xfrm>
          <a:prstGeom prst="flowChartAlternateProcess">
            <a:avLst/>
          </a:prstGeom>
          <a:solidFill>
            <a:srgbClr val="99FF99">
              <a:alpha val="59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例題２１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538D1B7-98F6-0E0F-CC15-927367D2F049}"/>
              </a:ext>
            </a:extLst>
          </p:cNvPr>
          <p:cNvSpPr/>
          <p:nvPr/>
        </p:nvSpPr>
        <p:spPr>
          <a:xfrm flipH="1">
            <a:off x="1066234" y="1212855"/>
            <a:ext cx="6506068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１００円のお菓子Ａは何個まで買うことができるか。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9" name="フローチャート : 代替処理 126">
            <a:extLst>
              <a:ext uri="{FF2B5EF4-FFF2-40B4-BE49-F238E27FC236}">
                <a16:creationId xmlns:a16="http://schemas.microsoft.com/office/drawing/2014/main" id="{8CBC42C5-131D-6558-DFD1-09D809BADFF1}"/>
              </a:ext>
            </a:extLst>
          </p:cNvPr>
          <p:cNvSpPr/>
          <p:nvPr/>
        </p:nvSpPr>
        <p:spPr>
          <a:xfrm>
            <a:off x="129620" y="1766794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161D64E-6F22-301D-E7E2-138AD286E528}"/>
              </a:ext>
            </a:extLst>
          </p:cNvPr>
          <p:cNvSpPr/>
          <p:nvPr/>
        </p:nvSpPr>
        <p:spPr>
          <a:xfrm flipH="1">
            <a:off x="1072177" y="2580245"/>
            <a:ext cx="3316254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よって、代金の合計は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40EFB5B-95C1-98A9-6386-09687A78DAED}"/>
              </a:ext>
            </a:extLst>
          </p:cNvPr>
          <p:cNvSpPr/>
          <p:nvPr/>
        </p:nvSpPr>
        <p:spPr>
          <a:xfrm flipH="1">
            <a:off x="1034760" y="1700808"/>
            <a:ext cx="5265432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１００円のお菓子Ａを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個買うとすると、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0" name="Text Box 22">
            <a:extLst>
              <a:ext uri="{FF2B5EF4-FFF2-40B4-BE49-F238E27FC236}">
                <a16:creationId xmlns:a16="http://schemas.microsoft.com/office/drawing/2014/main" id="{E62C9C57-B3D9-054D-3B51-46AE80D11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040" y="3007505"/>
            <a:ext cx="3056791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１００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＋６０（２０－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）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31" name="Text Box 22">
            <a:extLst>
              <a:ext uri="{FF2B5EF4-FFF2-40B4-BE49-F238E27FC236}">
                <a16:creationId xmlns:a16="http://schemas.microsoft.com/office/drawing/2014/main" id="{4C10E211-7B5E-7E6F-CD55-8CED81248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376" y="3342596"/>
            <a:ext cx="23354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＝４０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＋１２００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24" name="正方形/長方形 223">
            <a:extLst>
              <a:ext uri="{FF2B5EF4-FFF2-40B4-BE49-F238E27FC236}">
                <a16:creationId xmlns:a16="http://schemas.microsoft.com/office/drawing/2014/main" id="{2CB9A7B0-F79F-DE8D-807D-A1C75911DBF0}"/>
              </a:ext>
            </a:extLst>
          </p:cNvPr>
          <p:cNvSpPr/>
          <p:nvPr/>
        </p:nvSpPr>
        <p:spPr>
          <a:xfrm flipH="1">
            <a:off x="1127595" y="5757090"/>
            <a:ext cx="5820908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この不等式を満たす最大の整数は７である。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25" name="Text Box 22">
            <a:extLst>
              <a:ext uri="{FF2B5EF4-FFF2-40B4-BE49-F238E27FC236}">
                <a16:creationId xmlns:a16="http://schemas.microsoft.com/office/drawing/2014/main" id="{85E1C80C-ED6C-2CA5-7699-561ED987C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5168" y="4083438"/>
            <a:ext cx="2088232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４０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＋１２００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26" name="Text Box 22">
            <a:extLst>
              <a:ext uri="{FF2B5EF4-FFF2-40B4-BE49-F238E27FC236}">
                <a16:creationId xmlns:a16="http://schemas.microsoft.com/office/drawing/2014/main" id="{9CCCD354-263C-D3FA-E904-6FFA3BD0D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8728" y="4869559"/>
            <a:ext cx="1836390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４０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≦３００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28" name="Text Box 22">
            <a:extLst>
              <a:ext uri="{FF2B5EF4-FFF2-40B4-BE49-F238E27FC236}">
                <a16:creationId xmlns:a16="http://schemas.microsoft.com/office/drawing/2014/main" id="{593354D2-DF95-5EA6-E7DE-908F122B2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4772" y="5306030"/>
            <a:ext cx="1321869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≦７</a:t>
            </a:r>
            <a:r>
              <a:rPr lang="en-US" altLang="ja-JP" sz="2400" dirty="0">
                <a:latin typeface="+mn-ea"/>
                <a:ea typeface="+mn-ea"/>
              </a:rPr>
              <a:t>.</a:t>
            </a:r>
            <a:r>
              <a:rPr lang="ja-JP" altLang="en-US" sz="2400" dirty="0">
                <a:latin typeface="+mn-ea"/>
                <a:ea typeface="+mn-ea"/>
              </a:rPr>
              <a:t>５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29" name="正方形/長方形 228">
            <a:extLst>
              <a:ext uri="{FF2B5EF4-FFF2-40B4-BE49-F238E27FC236}">
                <a16:creationId xmlns:a16="http://schemas.microsoft.com/office/drawing/2014/main" id="{8EC82F4E-3BAC-0231-D087-51F3438014B8}"/>
              </a:ext>
            </a:extLst>
          </p:cNvPr>
          <p:cNvSpPr/>
          <p:nvPr/>
        </p:nvSpPr>
        <p:spPr>
          <a:xfrm flipH="1">
            <a:off x="1111112" y="3656168"/>
            <a:ext cx="5544616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代金の合計を１５００円以下にしたいから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30" name="正方形/長方形 229">
            <a:extLst>
              <a:ext uri="{FF2B5EF4-FFF2-40B4-BE49-F238E27FC236}">
                <a16:creationId xmlns:a16="http://schemas.microsoft.com/office/drawing/2014/main" id="{186BFB0A-3469-25DD-D3D9-ABD476DC83F9}"/>
              </a:ext>
            </a:extLst>
          </p:cNvPr>
          <p:cNvSpPr/>
          <p:nvPr/>
        </p:nvSpPr>
        <p:spPr>
          <a:xfrm flipH="1">
            <a:off x="1050456" y="6196820"/>
            <a:ext cx="1090188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よって、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1433B2F-B43B-2354-0A09-011B3FED0E18}"/>
              </a:ext>
            </a:extLst>
          </p:cNvPr>
          <p:cNvSpPr/>
          <p:nvPr/>
        </p:nvSpPr>
        <p:spPr>
          <a:xfrm flipH="1">
            <a:off x="1084010" y="857061"/>
            <a:ext cx="936922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買い、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7E2795-E309-EAC9-5D1C-12DD8BDBF2CB}"/>
              </a:ext>
            </a:extLst>
          </p:cNvPr>
          <p:cNvSpPr/>
          <p:nvPr/>
        </p:nvSpPr>
        <p:spPr>
          <a:xfrm flipH="1">
            <a:off x="6067544" y="1710776"/>
            <a:ext cx="2709095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>
                <a:latin typeface="+mn-ea"/>
              </a:rPr>
              <a:t>６０円のお菓子</a:t>
            </a:r>
            <a:r>
              <a:rPr lang="en-US" altLang="ja-JP" sz="2400" dirty="0">
                <a:latin typeface="+mn-ea"/>
              </a:rPr>
              <a:t>B</a:t>
            </a:r>
            <a:r>
              <a:rPr lang="ja-JP" altLang="en-US" sz="2400" dirty="0">
                <a:latin typeface="+mn-ea"/>
              </a:rPr>
              <a:t>は</a:t>
            </a:r>
            <a:endParaRPr lang="en-US" altLang="ja-JP" sz="2400" dirty="0">
              <a:latin typeface="+mn-ea"/>
            </a:endParaRPr>
          </a:p>
        </p:txBody>
      </p:sp>
      <p:sp>
        <p:nvSpPr>
          <p:cNvPr id="5" name="Text Box 22">
            <a:extLst>
              <a:ext uri="{FF2B5EF4-FFF2-40B4-BE49-F238E27FC236}">
                <a16:creationId xmlns:a16="http://schemas.microsoft.com/office/drawing/2014/main" id="{19D48FFA-41D7-FD55-9E1F-F9D4CE2335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78" y="2212941"/>
            <a:ext cx="1492122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b="1" dirty="0">
                <a:latin typeface="+mn-ea"/>
                <a:ea typeface="+mn-ea"/>
              </a:rPr>
              <a:t>（２０－</a:t>
            </a:r>
            <a:r>
              <a:rPr lang="ja-JP" altLang="en-US" sz="2400" b="1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b="1" dirty="0">
                <a:latin typeface="+mn-ea"/>
                <a:ea typeface="+mn-ea"/>
              </a:rPr>
              <a:t>）</a:t>
            </a:r>
            <a:endParaRPr lang="ja-JP" altLang="en-US" sz="2400" b="1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EF66FAA1-1795-632D-54C6-5AA26620D28D}"/>
              </a:ext>
            </a:extLst>
          </p:cNvPr>
          <p:cNvGrpSpPr/>
          <p:nvPr/>
        </p:nvGrpSpPr>
        <p:grpSpPr>
          <a:xfrm>
            <a:off x="1141878" y="2190945"/>
            <a:ext cx="4034763" cy="484802"/>
            <a:chOff x="3059832" y="5840205"/>
            <a:chExt cx="4034763" cy="484802"/>
          </a:xfrm>
        </p:grpSpPr>
        <p:sp>
          <p:nvSpPr>
            <p:cNvPr id="25" name="Text Box 22">
              <a:extLst>
                <a:ext uri="{FF2B5EF4-FFF2-40B4-BE49-F238E27FC236}">
                  <a16:creationId xmlns:a16="http://schemas.microsoft.com/office/drawing/2014/main" id="{A1128B83-12D4-0026-B610-945FE80491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7746" y="5840205"/>
              <a:ext cx="2476849" cy="484802"/>
            </a:xfrm>
            <a:prstGeom prst="rect">
              <a:avLst/>
            </a:prstGeom>
            <a:noFill/>
            <a:ln w="22225">
              <a:noFill/>
            </a:ln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400" dirty="0">
                  <a:latin typeface="+mn-ea"/>
                </a:rPr>
                <a:t>個買うことになる。</a:t>
              </a:r>
              <a:endPara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ED5FD5D0-F4A6-44E2-C641-B80A7A646600}"/>
                </a:ext>
              </a:extLst>
            </p:cNvPr>
            <p:cNvSpPr/>
            <p:nvPr/>
          </p:nvSpPr>
          <p:spPr>
            <a:xfrm>
              <a:off x="3059832" y="5840205"/>
              <a:ext cx="1492122" cy="42672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Text Box 22">
            <a:extLst>
              <a:ext uri="{FF2B5EF4-FFF2-40B4-BE49-F238E27FC236}">
                <a16:creationId xmlns:a16="http://schemas.microsoft.com/office/drawing/2014/main" id="{9C7336EB-68DE-125F-B42A-CB89E33FE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8856" y="3014580"/>
            <a:ext cx="3556912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＝１００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＋１２００－６０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12" name="Text Box 22">
            <a:extLst>
              <a:ext uri="{FF2B5EF4-FFF2-40B4-BE49-F238E27FC236}">
                <a16:creationId xmlns:a16="http://schemas.microsoft.com/office/drawing/2014/main" id="{6C789057-AC6F-952C-C992-3A215876A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0316" y="4093315"/>
            <a:ext cx="1329248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≦１５００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13" name="Text Box 22">
            <a:extLst>
              <a:ext uri="{FF2B5EF4-FFF2-40B4-BE49-F238E27FC236}">
                <a16:creationId xmlns:a16="http://schemas.microsoft.com/office/drawing/2014/main" id="{0C9667B4-CAF1-BC03-A21B-3BD2C107E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8728" y="4478674"/>
            <a:ext cx="3197000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４０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≦１５００－１２００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EBE3BB9-5EF0-08C4-DD94-B63955251E45}"/>
              </a:ext>
            </a:extLst>
          </p:cNvPr>
          <p:cNvSpPr/>
          <p:nvPr/>
        </p:nvSpPr>
        <p:spPr>
          <a:xfrm flipH="1">
            <a:off x="969162" y="5288457"/>
            <a:ext cx="2146269" cy="400110"/>
          </a:xfrm>
          <a:prstGeom prst="rect">
            <a:avLst/>
          </a:prstGeom>
          <a:solidFill>
            <a:srgbClr val="FFFF00">
              <a:alpha val="32000"/>
            </a:srgbClr>
          </a:solidFill>
          <a:ln w="190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両辺を４０で割る</a:t>
            </a:r>
            <a:endParaRPr lang="en-US" altLang="ja-JP" sz="2000" dirty="0">
              <a:latin typeface="+mn-ea"/>
            </a:endParaRP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0B287BF9-2F2A-21BB-6587-84B952E683F0}"/>
              </a:ext>
            </a:extLst>
          </p:cNvPr>
          <p:cNvGrpSpPr/>
          <p:nvPr/>
        </p:nvGrpSpPr>
        <p:grpSpPr>
          <a:xfrm>
            <a:off x="6084168" y="5347768"/>
            <a:ext cx="2941687" cy="494795"/>
            <a:chOff x="5204669" y="1866974"/>
            <a:chExt cx="4094091" cy="494795"/>
          </a:xfrm>
        </p:grpSpPr>
        <p:cxnSp>
          <p:nvCxnSpPr>
            <p:cNvPr id="17" name="直線矢印コネクタ 16">
              <a:extLst>
                <a:ext uri="{FF2B5EF4-FFF2-40B4-BE49-F238E27FC236}">
                  <a16:creationId xmlns:a16="http://schemas.microsoft.com/office/drawing/2014/main" id="{55C9E3D2-C8C4-C562-1C5B-6CAC77353B95}"/>
                </a:ext>
              </a:extLst>
            </p:cNvPr>
            <p:cNvCxnSpPr>
              <a:cxnSpLocks/>
            </p:cNvCxnSpPr>
            <p:nvPr/>
          </p:nvCxnSpPr>
          <p:spPr>
            <a:xfrm>
              <a:off x="5204669" y="1988840"/>
              <a:ext cx="4034613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BF866357-D7CA-DD69-0AB5-E47045A3CD7B}"/>
                </a:ext>
              </a:extLst>
            </p:cNvPr>
            <p:cNvCxnSpPr>
              <a:cxnSpLocks/>
            </p:cNvCxnSpPr>
            <p:nvPr/>
          </p:nvCxnSpPr>
          <p:spPr>
            <a:xfrm>
              <a:off x="60121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9EA730C0-1133-2AB3-E973-A805FD7E9D04}"/>
                </a:ext>
              </a:extLst>
            </p:cNvPr>
            <p:cNvCxnSpPr>
              <a:cxnSpLocks/>
            </p:cNvCxnSpPr>
            <p:nvPr/>
          </p:nvCxnSpPr>
          <p:spPr>
            <a:xfrm>
              <a:off x="673224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29BB445F-470C-BB63-F64F-C4FA8ED51283}"/>
                </a:ext>
              </a:extLst>
            </p:cNvPr>
            <p:cNvCxnSpPr>
              <a:cxnSpLocks/>
            </p:cNvCxnSpPr>
            <p:nvPr/>
          </p:nvCxnSpPr>
          <p:spPr>
            <a:xfrm>
              <a:off x="745232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7D9E5A3D-D82E-EEFB-024E-21AD50E417AF}"/>
                </a:ext>
              </a:extLst>
            </p:cNvPr>
            <p:cNvCxnSpPr>
              <a:cxnSpLocks/>
            </p:cNvCxnSpPr>
            <p:nvPr/>
          </p:nvCxnSpPr>
          <p:spPr>
            <a:xfrm>
              <a:off x="81724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3" name="正方形/長方形 232">
              <a:extLst>
                <a:ext uri="{FF2B5EF4-FFF2-40B4-BE49-F238E27FC236}">
                  <a16:creationId xmlns:a16="http://schemas.microsoft.com/office/drawing/2014/main" id="{9051A8F2-651F-258C-8C16-B7810914FF1E}"/>
                </a:ext>
              </a:extLst>
            </p:cNvPr>
            <p:cNvSpPr/>
            <p:nvPr/>
          </p:nvSpPr>
          <p:spPr>
            <a:xfrm flipH="1">
              <a:off x="5806182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5</a:t>
              </a:r>
            </a:p>
          </p:txBody>
        </p:sp>
        <p:sp>
          <p:nvSpPr>
            <p:cNvPr id="234" name="正方形/長方形 233">
              <a:extLst>
                <a:ext uri="{FF2B5EF4-FFF2-40B4-BE49-F238E27FC236}">
                  <a16:creationId xmlns:a16="http://schemas.microsoft.com/office/drawing/2014/main" id="{1B855F6C-58EC-F6E6-4C9D-2900A00EA92C}"/>
                </a:ext>
              </a:extLst>
            </p:cNvPr>
            <p:cNvSpPr/>
            <p:nvPr/>
          </p:nvSpPr>
          <p:spPr>
            <a:xfrm flipH="1">
              <a:off x="6545073" y="1961659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6</a:t>
              </a:r>
            </a:p>
          </p:txBody>
        </p:sp>
        <p:sp>
          <p:nvSpPr>
            <p:cNvPr id="235" name="正方形/長方形 234">
              <a:extLst>
                <a:ext uri="{FF2B5EF4-FFF2-40B4-BE49-F238E27FC236}">
                  <a16:creationId xmlns:a16="http://schemas.microsoft.com/office/drawing/2014/main" id="{E7CCD447-9F53-7456-DB02-48864A2DA317}"/>
                </a:ext>
              </a:extLst>
            </p:cNvPr>
            <p:cNvSpPr/>
            <p:nvPr/>
          </p:nvSpPr>
          <p:spPr>
            <a:xfrm flipH="1">
              <a:off x="7237503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7</a:t>
              </a:r>
            </a:p>
          </p:txBody>
        </p:sp>
        <p:sp>
          <p:nvSpPr>
            <p:cNvPr id="236" name="正方形/長方形 235">
              <a:extLst>
                <a:ext uri="{FF2B5EF4-FFF2-40B4-BE49-F238E27FC236}">
                  <a16:creationId xmlns:a16="http://schemas.microsoft.com/office/drawing/2014/main" id="{02BA6468-A0A0-3CE6-F9B9-65DE035BEC9B}"/>
                </a:ext>
              </a:extLst>
            </p:cNvPr>
            <p:cNvSpPr/>
            <p:nvPr/>
          </p:nvSpPr>
          <p:spPr>
            <a:xfrm flipH="1">
              <a:off x="7973244" y="195448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8</a:t>
              </a:r>
            </a:p>
          </p:txBody>
        </p:sp>
        <p:sp>
          <p:nvSpPr>
            <p:cNvPr id="237" name="正方形/長方形 236">
              <a:extLst>
                <a:ext uri="{FF2B5EF4-FFF2-40B4-BE49-F238E27FC236}">
                  <a16:creationId xmlns:a16="http://schemas.microsoft.com/office/drawing/2014/main" id="{3B693358-7722-65F4-5F8C-D76B85CDD3C2}"/>
                </a:ext>
              </a:extLst>
            </p:cNvPr>
            <p:cNvSpPr/>
            <p:nvPr/>
          </p:nvSpPr>
          <p:spPr>
            <a:xfrm flipH="1">
              <a:off x="8776641" y="1866974"/>
              <a:ext cx="52211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endPara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240" name="グループ化 239">
            <a:extLst>
              <a:ext uri="{FF2B5EF4-FFF2-40B4-BE49-F238E27FC236}">
                <a16:creationId xmlns:a16="http://schemas.microsoft.com/office/drawing/2014/main" id="{B4CABC34-AA20-4EEA-9C8F-5805CB080EE2}"/>
              </a:ext>
            </a:extLst>
          </p:cNvPr>
          <p:cNvGrpSpPr/>
          <p:nvPr/>
        </p:nvGrpSpPr>
        <p:grpSpPr>
          <a:xfrm flipH="1">
            <a:off x="6102546" y="5118101"/>
            <a:ext cx="1886928" cy="401050"/>
            <a:chOff x="5993008" y="1352192"/>
            <a:chExt cx="2455571" cy="401050"/>
          </a:xfrm>
        </p:grpSpPr>
        <p:grpSp>
          <p:nvGrpSpPr>
            <p:cNvPr id="241" name="グループ化 240">
              <a:extLst>
                <a:ext uri="{FF2B5EF4-FFF2-40B4-BE49-F238E27FC236}">
                  <a16:creationId xmlns:a16="http://schemas.microsoft.com/office/drawing/2014/main" id="{DBADB955-F850-9FC3-506C-322DCA0D3FF9}"/>
                </a:ext>
              </a:extLst>
            </p:cNvPr>
            <p:cNvGrpSpPr/>
            <p:nvPr/>
          </p:nvGrpSpPr>
          <p:grpSpPr>
            <a:xfrm flipH="1">
              <a:off x="6042865" y="1352192"/>
              <a:ext cx="2405714" cy="363073"/>
              <a:chOff x="2702097" y="1409743"/>
              <a:chExt cx="4029027" cy="363073"/>
            </a:xfrm>
          </p:grpSpPr>
          <p:sp>
            <p:nvSpPr>
              <p:cNvPr id="243" name="正方形/長方形 242">
                <a:extLst>
                  <a:ext uri="{FF2B5EF4-FFF2-40B4-BE49-F238E27FC236}">
                    <a16:creationId xmlns:a16="http://schemas.microsoft.com/office/drawing/2014/main" id="{E03C1AD6-684C-CCE8-678F-EECA032592D5}"/>
                  </a:ext>
                </a:extLst>
              </p:cNvPr>
              <p:cNvSpPr/>
              <p:nvPr/>
            </p:nvSpPr>
            <p:spPr>
              <a:xfrm>
                <a:off x="2702097" y="1418573"/>
                <a:ext cx="4024910" cy="322419"/>
              </a:xfrm>
              <a:prstGeom prst="rect">
                <a:avLst/>
              </a:prstGeom>
              <a:solidFill>
                <a:srgbClr val="00B0F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44" name="グループ化 243">
                <a:extLst>
                  <a:ext uri="{FF2B5EF4-FFF2-40B4-BE49-F238E27FC236}">
                    <a16:creationId xmlns:a16="http://schemas.microsoft.com/office/drawing/2014/main" id="{266F54DC-37AE-37BC-4446-C051E670A130}"/>
                  </a:ext>
                </a:extLst>
              </p:cNvPr>
              <p:cNvGrpSpPr/>
              <p:nvPr/>
            </p:nvGrpSpPr>
            <p:grpSpPr>
              <a:xfrm>
                <a:off x="2702097" y="1409743"/>
                <a:ext cx="4029027" cy="363073"/>
                <a:chOff x="2702097" y="1409743"/>
                <a:chExt cx="4029027" cy="363073"/>
              </a:xfrm>
            </p:grpSpPr>
            <p:cxnSp>
              <p:nvCxnSpPr>
                <p:cNvPr id="245" name="直線コネクタ 244">
                  <a:extLst>
                    <a:ext uri="{FF2B5EF4-FFF2-40B4-BE49-F238E27FC236}">
                      <a16:creationId xmlns:a16="http://schemas.microsoft.com/office/drawing/2014/main" id="{0DB72010-231E-088D-C02D-18D242CCADAB}"/>
                    </a:ext>
                  </a:extLst>
                </p:cNvPr>
                <p:cNvCxnSpPr/>
                <p:nvPr/>
              </p:nvCxnSpPr>
              <p:spPr>
                <a:xfrm>
                  <a:off x="6731124" y="1412776"/>
                  <a:ext cx="0" cy="36004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直線コネクタ 245">
                  <a:extLst>
                    <a:ext uri="{FF2B5EF4-FFF2-40B4-BE49-F238E27FC236}">
                      <a16:creationId xmlns:a16="http://schemas.microsoft.com/office/drawing/2014/main" id="{23C3551A-CA9F-E10B-7ED0-1521387B74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02097" y="1409743"/>
                  <a:ext cx="4029027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42" name="楕円 241">
              <a:extLst>
                <a:ext uri="{FF2B5EF4-FFF2-40B4-BE49-F238E27FC236}">
                  <a16:creationId xmlns:a16="http://schemas.microsoft.com/office/drawing/2014/main" id="{B4D94CE6-E35B-C27A-61FC-F1200FE87FC7}"/>
                </a:ext>
              </a:extLst>
            </p:cNvPr>
            <p:cNvSpPr/>
            <p:nvPr/>
          </p:nvSpPr>
          <p:spPr>
            <a:xfrm>
              <a:off x="5993008" y="1663673"/>
              <a:ext cx="89569" cy="8956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48" name="正方形/長方形 247">
            <a:extLst>
              <a:ext uri="{FF2B5EF4-FFF2-40B4-BE49-F238E27FC236}">
                <a16:creationId xmlns:a16="http://schemas.microsoft.com/office/drawing/2014/main" id="{947B53EB-86CC-D8B8-5579-95FDF4326D92}"/>
              </a:ext>
            </a:extLst>
          </p:cNvPr>
          <p:cNvSpPr/>
          <p:nvPr/>
        </p:nvSpPr>
        <p:spPr>
          <a:xfrm flipH="1">
            <a:off x="7725872" y="5440224"/>
            <a:ext cx="50180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+mn-ea"/>
              </a:rPr>
              <a:t>7.5</a:t>
            </a:r>
          </a:p>
        </p:txBody>
      </p:sp>
      <p:sp>
        <p:nvSpPr>
          <p:cNvPr id="249" name="楕円 248">
            <a:extLst>
              <a:ext uri="{FF2B5EF4-FFF2-40B4-BE49-F238E27FC236}">
                <a16:creationId xmlns:a16="http://schemas.microsoft.com/office/drawing/2014/main" id="{6358881F-72A6-0F15-E64C-484E265A6679}"/>
              </a:ext>
            </a:extLst>
          </p:cNvPr>
          <p:cNvSpPr/>
          <p:nvPr/>
        </p:nvSpPr>
        <p:spPr>
          <a:xfrm>
            <a:off x="7572303" y="5545828"/>
            <a:ext cx="229382" cy="229382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53" name="グループ化 252">
            <a:extLst>
              <a:ext uri="{FF2B5EF4-FFF2-40B4-BE49-F238E27FC236}">
                <a16:creationId xmlns:a16="http://schemas.microsoft.com/office/drawing/2014/main" id="{C91BDE68-C99A-725A-9BA5-0AA5E1036A2D}"/>
              </a:ext>
            </a:extLst>
          </p:cNvPr>
          <p:cNvGrpSpPr/>
          <p:nvPr/>
        </p:nvGrpSpPr>
        <p:grpSpPr>
          <a:xfrm>
            <a:off x="2026884" y="6176881"/>
            <a:ext cx="6305255" cy="461665"/>
            <a:chOff x="2026884" y="5822863"/>
            <a:chExt cx="6305255" cy="461665"/>
          </a:xfrm>
        </p:grpSpPr>
        <p:cxnSp>
          <p:nvCxnSpPr>
            <p:cNvPr id="250" name="直線コネクタ 249">
              <a:extLst>
                <a:ext uri="{FF2B5EF4-FFF2-40B4-BE49-F238E27FC236}">
                  <a16:creationId xmlns:a16="http://schemas.microsoft.com/office/drawing/2014/main" id="{1C4606BC-22BA-F195-25B2-79985A92BEDB}"/>
                </a:ext>
              </a:extLst>
            </p:cNvPr>
            <p:cNvCxnSpPr>
              <a:cxnSpLocks/>
            </p:cNvCxnSpPr>
            <p:nvPr/>
          </p:nvCxnSpPr>
          <p:spPr>
            <a:xfrm>
              <a:off x="2140644" y="6275892"/>
              <a:ext cx="576162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2" name="正方形/長方形 251">
              <a:extLst>
                <a:ext uri="{FF2B5EF4-FFF2-40B4-BE49-F238E27FC236}">
                  <a16:creationId xmlns:a16="http://schemas.microsoft.com/office/drawing/2014/main" id="{F5E4143D-1097-0EB8-C52C-3442CE345E00}"/>
                </a:ext>
              </a:extLst>
            </p:cNvPr>
            <p:cNvSpPr/>
            <p:nvPr/>
          </p:nvSpPr>
          <p:spPr>
            <a:xfrm flipH="1">
              <a:off x="2026884" y="5822863"/>
              <a:ext cx="6305255" cy="461665"/>
            </a:xfrm>
            <a:prstGeom prst="rect">
              <a:avLst/>
            </a:prstGeom>
            <a:noFill/>
            <a:ln w="41275"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１００円のお菓子Ａは７個まで買うことができる。</a:t>
              </a:r>
              <a:endParaRPr lang="en-US" altLang="ja-JP" sz="2400" dirty="0">
                <a:latin typeface="+mn-ea"/>
              </a:endParaRPr>
            </a:p>
          </p:txBody>
        </p:sp>
      </p:grp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C6B1C4F-746A-537E-22C5-4BDF8EFC00EA}"/>
              </a:ext>
            </a:extLst>
          </p:cNvPr>
          <p:cNvSpPr/>
          <p:nvPr/>
        </p:nvSpPr>
        <p:spPr>
          <a:xfrm flipH="1">
            <a:off x="4186330" y="506752"/>
            <a:ext cx="3090172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１個６０円のお菓子</a:t>
            </a:r>
            <a:r>
              <a:rPr lang="en-US" altLang="ja-JP" sz="2400" dirty="0">
                <a:latin typeface="+mn-ea"/>
              </a:rPr>
              <a:t>B</a:t>
            </a:r>
            <a:r>
              <a:rPr lang="ja-JP" altLang="en-US" sz="2400" dirty="0">
                <a:latin typeface="+mn-ea"/>
              </a:rPr>
              <a:t>を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9E34868-5D46-D69D-4000-7AC0655DB87B}"/>
              </a:ext>
            </a:extLst>
          </p:cNvPr>
          <p:cNvSpPr/>
          <p:nvPr/>
        </p:nvSpPr>
        <p:spPr>
          <a:xfrm flipH="1">
            <a:off x="7073603" y="506751"/>
            <a:ext cx="2139362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合わせて２０個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65B7414-29E4-4D78-75EF-4998EDC4031A}"/>
              </a:ext>
            </a:extLst>
          </p:cNvPr>
          <p:cNvSpPr/>
          <p:nvPr/>
        </p:nvSpPr>
        <p:spPr>
          <a:xfrm flipH="1">
            <a:off x="1826954" y="841658"/>
            <a:ext cx="5087812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代金の合計を１５００円以下にしたい。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E3AD961B-D504-346A-AAAE-781C4CB6C9C2}"/>
              </a:ext>
            </a:extLst>
          </p:cNvPr>
          <p:cNvGrpSpPr>
            <a:grpSpLocks/>
          </p:cNvGrpSpPr>
          <p:nvPr/>
        </p:nvGrpSpPr>
        <p:grpSpPr bwMode="auto">
          <a:xfrm>
            <a:off x="202771" y="22552"/>
            <a:ext cx="3073085" cy="461665"/>
            <a:chOff x="224881" y="2781938"/>
            <a:chExt cx="2672592" cy="460743"/>
          </a:xfrm>
        </p:grpSpPr>
        <p:sp>
          <p:nvSpPr>
            <p:cNvPr id="28" name="フローチャート : 磁気ディスク 263">
              <a:extLst>
                <a:ext uri="{FF2B5EF4-FFF2-40B4-BE49-F238E27FC236}">
                  <a16:creationId xmlns:a16="http://schemas.microsoft.com/office/drawing/2014/main" id="{000DE3DB-97FF-E667-944C-AB1E9F6421CF}"/>
                </a:ext>
              </a:extLst>
            </p:cNvPr>
            <p:cNvSpPr/>
            <p:nvPr/>
          </p:nvSpPr>
          <p:spPr>
            <a:xfrm>
              <a:off x="224881" y="2858408"/>
              <a:ext cx="214302" cy="359642"/>
            </a:xfrm>
            <a:prstGeom prst="flowChartMagneticDisk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 dirty="0"/>
            </a:p>
          </p:txBody>
        </p:sp>
        <p:sp>
          <p:nvSpPr>
            <p:cNvPr id="29" name="Text Box 5">
              <a:extLst>
                <a:ext uri="{FF2B5EF4-FFF2-40B4-BE49-F238E27FC236}">
                  <a16:creationId xmlns:a16="http://schemas.microsoft.com/office/drawing/2014/main" id="{6683F0BE-FC81-F342-4A01-56FBDC45C1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4214" y="2781938"/>
              <a:ext cx="2383259" cy="4607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2400" dirty="0">
                  <a:latin typeface="+mn-ea"/>
                  <a:ea typeface="+mn-ea"/>
                </a:rPr>
                <a:t>１次不等式の利用</a:t>
              </a:r>
              <a:endParaRPr lang="en-US" altLang="ja-JP" sz="2400" dirty="0">
                <a:latin typeface="+mn-ea"/>
                <a:ea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77427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2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9" dur="175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225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225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 animBg="1"/>
      <p:bldP spid="7" grpId="0"/>
      <p:bldP spid="9" grpId="0" animBg="1"/>
      <p:bldP spid="16" grpId="0"/>
      <p:bldP spid="20" grpId="0"/>
      <p:bldP spid="30" grpId="0"/>
      <p:bldP spid="31" grpId="0"/>
      <p:bldP spid="224" grpId="0"/>
      <p:bldP spid="225" grpId="0"/>
      <p:bldP spid="226" grpId="0"/>
      <p:bldP spid="228" grpId="0"/>
      <p:bldP spid="229" grpId="0"/>
      <p:bldP spid="230" grpId="0"/>
      <p:bldP spid="2" grpId="0"/>
      <p:bldP spid="4" grpId="0"/>
      <p:bldP spid="5" grpId="0"/>
      <p:bldP spid="11" grpId="0"/>
      <p:bldP spid="12" grpId="0"/>
      <p:bldP spid="13" grpId="0"/>
      <p:bldP spid="14" grpId="0" animBg="1"/>
      <p:bldP spid="248" grpId="0"/>
      <p:bldP spid="249" grpId="0" animBg="1"/>
      <p:bldP spid="18" grpId="0"/>
      <p:bldP spid="19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0820E-FB37-2C17-2E78-B49D85F75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A5A1F58-70E0-29CF-731D-BC3FD1863F13}"/>
              </a:ext>
            </a:extLst>
          </p:cNvPr>
          <p:cNvSpPr/>
          <p:nvPr/>
        </p:nvSpPr>
        <p:spPr>
          <a:xfrm flipH="1">
            <a:off x="969162" y="52865"/>
            <a:ext cx="7959620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１０００円以下で、１個１２０円のりんごと１個４０円のみかんを</a:t>
            </a:r>
            <a:endParaRPr lang="en-US" altLang="ja-JP" sz="2400" dirty="0">
              <a:latin typeface="+mn-ea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37EEFDD-E51E-D3EE-26EA-36D0DC8BF2C7}"/>
              </a:ext>
            </a:extLst>
          </p:cNvPr>
          <p:cNvSpPr/>
          <p:nvPr/>
        </p:nvSpPr>
        <p:spPr>
          <a:xfrm flipH="1">
            <a:off x="4211672" y="402101"/>
            <a:ext cx="4905390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りんごは何個まで買うことができるか。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9" name="フローチャート : 代替処理 126">
            <a:extLst>
              <a:ext uri="{FF2B5EF4-FFF2-40B4-BE49-F238E27FC236}">
                <a16:creationId xmlns:a16="http://schemas.microsoft.com/office/drawing/2014/main" id="{AB5994CE-AAF0-35C7-0F6A-C1A66C1D7554}"/>
              </a:ext>
            </a:extLst>
          </p:cNvPr>
          <p:cNvSpPr/>
          <p:nvPr/>
        </p:nvSpPr>
        <p:spPr>
          <a:xfrm>
            <a:off x="81339" y="1115957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CDF3A83-79B0-568B-14C1-930ECCD214C0}"/>
              </a:ext>
            </a:extLst>
          </p:cNvPr>
          <p:cNvSpPr/>
          <p:nvPr/>
        </p:nvSpPr>
        <p:spPr>
          <a:xfrm flipH="1">
            <a:off x="1060669" y="2125082"/>
            <a:ext cx="3316254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よって、代金の合計は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92C5406E-B22F-96E1-303E-0169B187F16B}"/>
              </a:ext>
            </a:extLst>
          </p:cNvPr>
          <p:cNvSpPr/>
          <p:nvPr/>
        </p:nvSpPr>
        <p:spPr>
          <a:xfrm flipH="1">
            <a:off x="969162" y="1165366"/>
            <a:ext cx="4905391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１２０円のりんごを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個買うとすると、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0" name="Text Box 22">
            <a:extLst>
              <a:ext uri="{FF2B5EF4-FFF2-40B4-BE49-F238E27FC236}">
                <a16:creationId xmlns:a16="http://schemas.microsoft.com/office/drawing/2014/main" id="{C3AA78B9-C8FA-82E0-97B0-F72C9952D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585" y="2628057"/>
            <a:ext cx="3056791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１２０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＋４０（１６－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）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31" name="Text Box 22">
            <a:extLst>
              <a:ext uri="{FF2B5EF4-FFF2-40B4-BE49-F238E27FC236}">
                <a16:creationId xmlns:a16="http://schemas.microsoft.com/office/drawing/2014/main" id="{55A5C4C7-7B5E-4702-3E85-31B391D922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376" y="2988578"/>
            <a:ext cx="23354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＝８０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＋６４０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24" name="正方形/長方形 223">
            <a:extLst>
              <a:ext uri="{FF2B5EF4-FFF2-40B4-BE49-F238E27FC236}">
                <a16:creationId xmlns:a16="http://schemas.microsoft.com/office/drawing/2014/main" id="{4C639992-E317-E4CC-2C21-697AA2DC34C1}"/>
              </a:ext>
            </a:extLst>
          </p:cNvPr>
          <p:cNvSpPr/>
          <p:nvPr/>
        </p:nvSpPr>
        <p:spPr>
          <a:xfrm flipH="1">
            <a:off x="1127595" y="5403072"/>
            <a:ext cx="5820908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この不等式を満たす最大の整数は４である。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25" name="Text Box 22">
            <a:extLst>
              <a:ext uri="{FF2B5EF4-FFF2-40B4-BE49-F238E27FC236}">
                <a16:creationId xmlns:a16="http://schemas.microsoft.com/office/drawing/2014/main" id="{B5E94F56-3BCF-4C1D-5646-EE4C8FD46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7578" y="3729420"/>
            <a:ext cx="1836390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８０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＋６４０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26" name="Text Box 22">
            <a:extLst>
              <a:ext uri="{FF2B5EF4-FFF2-40B4-BE49-F238E27FC236}">
                <a16:creationId xmlns:a16="http://schemas.microsoft.com/office/drawing/2014/main" id="{44356D31-39AA-9D43-5CB1-CA58F516D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8728" y="4515541"/>
            <a:ext cx="1836390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８０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≦３６０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28" name="Text Box 22">
            <a:extLst>
              <a:ext uri="{FF2B5EF4-FFF2-40B4-BE49-F238E27FC236}">
                <a16:creationId xmlns:a16="http://schemas.microsoft.com/office/drawing/2014/main" id="{07775932-89DC-3D05-5678-A721F17FD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4772" y="4952012"/>
            <a:ext cx="1321869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≦４</a:t>
            </a:r>
            <a:r>
              <a:rPr lang="en-US" altLang="ja-JP" sz="2400" dirty="0">
                <a:latin typeface="+mn-ea"/>
                <a:ea typeface="+mn-ea"/>
              </a:rPr>
              <a:t>.</a:t>
            </a:r>
            <a:r>
              <a:rPr lang="ja-JP" altLang="en-US" sz="2400" dirty="0">
                <a:latin typeface="+mn-ea"/>
                <a:ea typeface="+mn-ea"/>
              </a:rPr>
              <a:t>５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29" name="正方形/長方形 228">
            <a:extLst>
              <a:ext uri="{FF2B5EF4-FFF2-40B4-BE49-F238E27FC236}">
                <a16:creationId xmlns:a16="http://schemas.microsoft.com/office/drawing/2014/main" id="{BEA69ED6-B6D6-9F67-7BDD-371B518D3FD4}"/>
              </a:ext>
            </a:extLst>
          </p:cNvPr>
          <p:cNvSpPr/>
          <p:nvPr/>
        </p:nvSpPr>
        <p:spPr>
          <a:xfrm flipH="1">
            <a:off x="1111112" y="3302150"/>
            <a:ext cx="5544616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代金の合計を１０００円以下にしたいから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30" name="正方形/長方形 229">
            <a:extLst>
              <a:ext uri="{FF2B5EF4-FFF2-40B4-BE49-F238E27FC236}">
                <a16:creationId xmlns:a16="http://schemas.microsoft.com/office/drawing/2014/main" id="{FDE05C51-C859-5BA3-587D-2C26299FA936}"/>
              </a:ext>
            </a:extLst>
          </p:cNvPr>
          <p:cNvSpPr/>
          <p:nvPr/>
        </p:nvSpPr>
        <p:spPr>
          <a:xfrm flipH="1">
            <a:off x="1050456" y="5842802"/>
            <a:ext cx="1090188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よって、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A843B77-6CE2-465B-8B5C-087540B1F6DC}"/>
              </a:ext>
            </a:extLst>
          </p:cNvPr>
          <p:cNvSpPr/>
          <p:nvPr/>
        </p:nvSpPr>
        <p:spPr>
          <a:xfrm flipH="1">
            <a:off x="983261" y="422385"/>
            <a:ext cx="3405170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合わせて１６個買いたい。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96444E1-DF29-055E-56E1-F33FC484F063}"/>
              </a:ext>
            </a:extLst>
          </p:cNvPr>
          <p:cNvSpPr/>
          <p:nvPr/>
        </p:nvSpPr>
        <p:spPr>
          <a:xfrm flipH="1">
            <a:off x="5767235" y="1157779"/>
            <a:ext cx="2476849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４０円のみかんは</a:t>
            </a:r>
            <a:endParaRPr lang="en-US" altLang="ja-JP" sz="2400" dirty="0">
              <a:latin typeface="+mn-ea"/>
            </a:endParaRPr>
          </a:p>
        </p:txBody>
      </p:sp>
      <p:sp>
        <p:nvSpPr>
          <p:cNvPr id="5" name="Text Box 22">
            <a:extLst>
              <a:ext uri="{FF2B5EF4-FFF2-40B4-BE49-F238E27FC236}">
                <a16:creationId xmlns:a16="http://schemas.microsoft.com/office/drawing/2014/main" id="{C5A3C960-0413-0C4D-C2E0-713D729D4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3772" y="1659745"/>
            <a:ext cx="1492122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b="1" dirty="0">
                <a:latin typeface="+mn-ea"/>
                <a:ea typeface="+mn-ea"/>
              </a:rPr>
              <a:t>（１６－</a:t>
            </a:r>
            <a:r>
              <a:rPr lang="ja-JP" altLang="en-US" sz="2400" b="1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b="1" dirty="0">
                <a:latin typeface="+mn-ea"/>
                <a:ea typeface="+mn-ea"/>
              </a:rPr>
              <a:t>）</a:t>
            </a:r>
            <a:endParaRPr lang="ja-JP" altLang="en-US" sz="2400" b="1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D226C643-C0FE-8828-1DBD-9A6611F14A73}"/>
              </a:ext>
            </a:extLst>
          </p:cNvPr>
          <p:cNvGrpSpPr/>
          <p:nvPr/>
        </p:nvGrpSpPr>
        <p:grpSpPr>
          <a:xfrm>
            <a:off x="1123772" y="1637749"/>
            <a:ext cx="4034763" cy="484802"/>
            <a:chOff x="3059832" y="5840205"/>
            <a:chExt cx="4034763" cy="484802"/>
          </a:xfrm>
        </p:grpSpPr>
        <p:sp>
          <p:nvSpPr>
            <p:cNvPr id="25" name="Text Box 22">
              <a:extLst>
                <a:ext uri="{FF2B5EF4-FFF2-40B4-BE49-F238E27FC236}">
                  <a16:creationId xmlns:a16="http://schemas.microsoft.com/office/drawing/2014/main" id="{863CC503-487E-20C9-07AF-0F724E8C2C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7746" y="5840205"/>
              <a:ext cx="2476849" cy="484802"/>
            </a:xfrm>
            <a:prstGeom prst="rect">
              <a:avLst/>
            </a:prstGeom>
            <a:noFill/>
            <a:ln w="22225">
              <a:noFill/>
            </a:ln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400" dirty="0">
                  <a:latin typeface="+mn-ea"/>
                </a:rPr>
                <a:t>個買うことになる。</a:t>
              </a:r>
              <a:endPara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20088AAE-F637-1730-D0E5-05F1765A6F9B}"/>
                </a:ext>
              </a:extLst>
            </p:cNvPr>
            <p:cNvSpPr/>
            <p:nvPr/>
          </p:nvSpPr>
          <p:spPr>
            <a:xfrm>
              <a:off x="3059832" y="5840205"/>
              <a:ext cx="1492122" cy="42672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Text Box 22">
            <a:extLst>
              <a:ext uri="{FF2B5EF4-FFF2-40B4-BE49-F238E27FC236}">
                <a16:creationId xmlns:a16="http://schemas.microsoft.com/office/drawing/2014/main" id="{FDC5100A-CF78-E15D-39A9-27E5E7B78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6097" y="2633902"/>
            <a:ext cx="3556912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＝１２０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＋６４０－４０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12" name="Text Box 22">
            <a:extLst>
              <a:ext uri="{FF2B5EF4-FFF2-40B4-BE49-F238E27FC236}">
                <a16:creationId xmlns:a16="http://schemas.microsoft.com/office/drawing/2014/main" id="{49BEB04B-E81C-A6D4-DBCE-C158258DA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0316" y="3739297"/>
            <a:ext cx="1329248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≦１０００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13" name="Text Box 22">
            <a:extLst>
              <a:ext uri="{FF2B5EF4-FFF2-40B4-BE49-F238E27FC236}">
                <a16:creationId xmlns:a16="http://schemas.microsoft.com/office/drawing/2014/main" id="{6E42C121-1689-2EF8-567C-B1B257F6B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8728" y="4124656"/>
            <a:ext cx="3197000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８０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≦１０００－６４０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75CF6DD-F9C6-7932-6A8D-4BF4F4F23DC3}"/>
              </a:ext>
            </a:extLst>
          </p:cNvPr>
          <p:cNvSpPr/>
          <p:nvPr/>
        </p:nvSpPr>
        <p:spPr>
          <a:xfrm flipH="1">
            <a:off x="969162" y="4934439"/>
            <a:ext cx="2146269" cy="400110"/>
          </a:xfrm>
          <a:prstGeom prst="rect">
            <a:avLst/>
          </a:prstGeom>
          <a:solidFill>
            <a:srgbClr val="FFFF00">
              <a:alpha val="32000"/>
            </a:srgbClr>
          </a:solidFill>
          <a:ln w="190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両辺を８０で割る</a:t>
            </a:r>
            <a:endParaRPr lang="en-US" altLang="ja-JP" sz="2000" dirty="0">
              <a:latin typeface="+mn-ea"/>
            </a:endParaRP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133266BE-869E-9263-1113-FFE35909BD06}"/>
              </a:ext>
            </a:extLst>
          </p:cNvPr>
          <p:cNvGrpSpPr/>
          <p:nvPr/>
        </p:nvGrpSpPr>
        <p:grpSpPr>
          <a:xfrm>
            <a:off x="6084168" y="4993750"/>
            <a:ext cx="2941687" cy="494795"/>
            <a:chOff x="5204669" y="1866974"/>
            <a:chExt cx="4094091" cy="494795"/>
          </a:xfrm>
        </p:grpSpPr>
        <p:cxnSp>
          <p:nvCxnSpPr>
            <p:cNvPr id="17" name="直線矢印コネクタ 16">
              <a:extLst>
                <a:ext uri="{FF2B5EF4-FFF2-40B4-BE49-F238E27FC236}">
                  <a16:creationId xmlns:a16="http://schemas.microsoft.com/office/drawing/2014/main" id="{7F3C5299-17BC-1D5C-808E-3C6ED797EAAA}"/>
                </a:ext>
              </a:extLst>
            </p:cNvPr>
            <p:cNvCxnSpPr>
              <a:cxnSpLocks/>
            </p:cNvCxnSpPr>
            <p:nvPr/>
          </p:nvCxnSpPr>
          <p:spPr>
            <a:xfrm>
              <a:off x="5204669" y="1988840"/>
              <a:ext cx="4034613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05F91152-7F0E-4600-DD8A-A207E373434C}"/>
                </a:ext>
              </a:extLst>
            </p:cNvPr>
            <p:cNvCxnSpPr>
              <a:cxnSpLocks/>
            </p:cNvCxnSpPr>
            <p:nvPr/>
          </p:nvCxnSpPr>
          <p:spPr>
            <a:xfrm>
              <a:off x="60121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9A6DB7C2-F647-5979-B130-47037BDBCBB1}"/>
                </a:ext>
              </a:extLst>
            </p:cNvPr>
            <p:cNvCxnSpPr>
              <a:cxnSpLocks/>
            </p:cNvCxnSpPr>
            <p:nvPr/>
          </p:nvCxnSpPr>
          <p:spPr>
            <a:xfrm>
              <a:off x="673224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35F1D0F2-128A-A021-8F6C-10C88B20B332}"/>
                </a:ext>
              </a:extLst>
            </p:cNvPr>
            <p:cNvCxnSpPr>
              <a:cxnSpLocks/>
            </p:cNvCxnSpPr>
            <p:nvPr/>
          </p:nvCxnSpPr>
          <p:spPr>
            <a:xfrm>
              <a:off x="745232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487A0927-48D4-EDCF-F695-4B2D5CCF1768}"/>
                </a:ext>
              </a:extLst>
            </p:cNvPr>
            <p:cNvCxnSpPr>
              <a:cxnSpLocks/>
            </p:cNvCxnSpPr>
            <p:nvPr/>
          </p:nvCxnSpPr>
          <p:spPr>
            <a:xfrm>
              <a:off x="81724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3" name="正方形/長方形 232">
              <a:extLst>
                <a:ext uri="{FF2B5EF4-FFF2-40B4-BE49-F238E27FC236}">
                  <a16:creationId xmlns:a16="http://schemas.microsoft.com/office/drawing/2014/main" id="{91D80037-9E51-434F-C8BE-018630722936}"/>
                </a:ext>
              </a:extLst>
            </p:cNvPr>
            <p:cNvSpPr/>
            <p:nvPr/>
          </p:nvSpPr>
          <p:spPr>
            <a:xfrm flipH="1">
              <a:off x="5806182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2</a:t>
              </a:r>
            </a:p>
          </p:txBody>
        </p:sp>
        <p:sp>
          <p:nvSpPr>
            <p:cNvPr id="234" name="正方形/長方形 233">
              <a:extLst>
                <a:ext uri="{FF2B5EF4-FFF2-40B4-BE49-F238E27FC236}">
                  <a16:creationId xmlns:a16="http://schemas.microsoft.com/office/drawing/2014/main" id="{A4517187-9E92-5BA1-CB7F-2E0D20936BD1}"/>
                </a:ext>
              </a:extLst>
            </p:cNvPr>
            <p:cNvSpPr/>
            <p:nvPr/>
          </p:nvSpPr>
          <p:spPr>
            <a:xfrm flipH="1">
              <a:off x="6545073" y="1961659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3</a:t>
              </a:r>
            </a:p>
          </p:txBody>
        </p:sp>
        <p:sp>
          <p:nvSpPr>
            <p:cNvPr id="235" name="正方形/長方形 234">
              <a:extLst>
                <a:ext uri="{FF2B5EF4-FFF2-40B4-BE49-F238E27FC236}">
                  <a16:creationId xmlns:a16="http://schemas.microsoft.com/office/drawing/2014/main" id="{CABB07E2-3376-C55C-4D6A-AE2B4F608094}"/>
                </a:ext>
              </a:extLst>
            </p:cNvPr>
            <p:cNvSpPr/>
            <p:nvPr/>
          </p:nvSpPr>
          <p:spPr>
            <a:xfrm flipH="1">
              <a:off x="7237503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4</a:t>
              </a:r>
            </a:p>
          </p:txBody>
        </p:sp>
        <p:sp>
          <p:nvSpPr>
            <p:cNvPr id="236" name="正方形/長方形 235">
              <a:extLst>
                <a:ext uri="{FF2B5EF4-FFF2-40B4-BE49-F238E27FC236}">
                  <a16:creationId xmlns:a16="http://schemas.microsoft.com/office/drawing/2014/main" id="{116BC43C-843A-CC7F-0A51-09AE3DBA721E}"/>
                </a:ext>
              </a:extLst>
            </p:cNvPr>
            <p:cNvSpPr/>
            <p:nvPr/>
          </p:nvSpPr>
          <p:spPr>
            <a:xfrm flipH="1">
              <a:off x="7973244" y="195448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5</a:t>
              </a:r>
            </a:p>
          </p:txBody>
        </p:sp>
        <p:sp>
          <p:nvSpPr>
            <p:cNvPr id="237" name="正方形/長方形 236">
              <a:extLst>
                <a:ext uri="{FF2B5EF4-FFF2-40B4-BE49-F238E27FC236}">
                  <a16:creationId xmlns:a16="http://schemas.microsoft.com/office/drawing/2014/main" id="{84E85724-6961-9B71-D0B8-BB5932F1A777}"/>
                </a:ext>
              </a:extLst>
            </p:cNvPr>
            <p:cNvSpPr/>
            <p:nvPr/>
          </p:nvSpPr>
          <p:spPr>
            <a:xfrm flipH="1">
              <a:off x="8776641" y="1866974"/>
              <a:ext cx="52211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endPara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240" name="グループ化 239">
            <a:extLst>
              <a:ext uri="{FF2B5EF4-FFF2-40B4-BE49-F238E27FC236}">
                <a16:creationId xmlns:a16="http://schemas.microsoft.com/office/drawing/2014/main" id="{D1F1B31B-58A7-D10D-72E4-8E0ACD0A90D0}"/>
              </a:ext>
            </a:extLst>
          </p:cNvPr>
          <p:cNvGrpSpPr/>
          <p:nvPr/>
        </p:nvGrpSpPr>
        <p:grpSpPr>
          <a:xfrm flipH="1">
            <a:off x="6116331" y="4764083"/>
            <a:ext cx="1886928" cy="401050"/>
            <a:chOff x="5993008" y="1352192"/>
            <a:chExt cx="2455571" cy="401050"/>
          </a:xfrm>
        </p:grpSpPr>
        <p:grpSp>
          <p:nvGrpSpPr>
            <p:cNvPr id="241" name="グループ化 240">
              <a:extLst>
                <a:ext uri="{FF2B5EF4-FFF2-40B4-BE49-F238E27FC236}">
                  <a16:creationId xmlns:a16="http://schemas.microsoft.com/office/drawing/2014/main" id="{BFB5BFD6-4592-48F5-101D-AAEDAF969A80}"/>
                </a:ext>
              </a:extLst>
            </p:cNvPr>
            <p:cNvGrpSpPr/>
            <p:nvPr/>
          </p:nvGrpSpPr>
          <p:grpSpPr>
            <a:xfrm flipH="1">
              <a:off x="6042865" y="1352192"/>
              <a:ext cx="2405714" cy="363073"/>
              <a:chOff x="2702097" y="1409743"/>
              <a:chExt cx="4029027" cy="363073"/>
            </a:xfrm>
          </p:grpSpPr>
          <p:sp>
            <p:nvSpPr>
              <p:cNvPr id="243" name="正方形/長方形 242">
                <a:extLst>
                  <a:ext uri="{FF2B5EF4-FFF2-40B4-BE49-F238E27FC236}">
                    <a16:creationId xmlns:a16="http://schemas.microsoft.com/office/drawing/2014/main" id="{38BE3E7F-F652-8A81-344C-CDF7A348E575}"/>
                  </a:ext>
                </a:extLst>
              </p:cNvPr>
              <p:cNvSpPr/>
              <p:nvPr/>
            </p:nvSpPr>
            <p:spPr>
              <a:xfrm>
                <a:off x="2702097" y="1418573"/>
                <a:ext cx="4024910" cy="322419"/>
              </a:xfrm>
              <a:prstGeom prst="rect">
                <a:avLst/>
              </a:prstGeom>
              <a:solidFill>
                <a:srgbClr val="00B0F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44" name="グループ化 243">
                <a:extLst>
                  <a:ext uri="{FF2B5EF4-FFF2-40B4-BE49-F238E27FC236}">
                    <a16:creationId xmlns:a16="http://schemas.microsoft.com/office/drawing/2014/main" id="{498A7CAE-B9F1-852E-71D8-51F959B231AD}"/>
                  </a:ext>
                </a:extLst>
              </p:cNvPr>
              <p:cNvGrpSpPr/>
              <p:nvPr/>
            </p:nvGrpSpPr>
            <p:grpSpPr>
              <a:xfrm>
                <a:off x="2702097" y="1409743"/>
                <a:ext cx="4029027" cy="363073"/>
                <a:chOff x="2702097" y="1409743"/>
                <a:chExt cx="4029027" cy="363073"/>
              </a:xfrm>
            </p:grpSpPr>
            <p:cxnSp>
              <p:nvCxnSpPr>
                <p:cNvPr id="245" name="直線コネクタ 244">
                  <a:extLst>
                    <a:ext uri="{FF2B5EF4-FFF2-40B4-BE49-F238E27FC236}">
                      <a16:creationId xmlns:a16="http://schemas.microsoft.com/office/drawing/2014/main" id="{BA61E256-31D3-2039-909A-25166D5B3203}"/>
                    </a:ext>
                  </a:extLst>
                </p:cNvPr>
                <p:cNvCxnSpPr/>
                <p:nvPr/>
              </p:nvCxnSpPr>
              <p:spPr>
                <a:xfrm>
                  <a:off x="6731124" y="1412776"/>
                  <a:ext cx="0" cy="36004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直線コネクタ 245">
                  <a:extLst>
                    <a:ext uri="{FF2B5EF4-FFF2-40B4-BE49-F238E27FC236}">
                      <a16:creationId xmlns:a16="http://schemas.microsoft.com/office/drawing/2014/main" id="{2DDF24CD-C402-AD4F-9F90-BF9681D5B1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02097" y="1409743"/>
                  <a:ext cx="4029027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42" name="楕円 241">
              <a:extLst>
                <a:ext uri="{FF2B5EF4-FFF2-40B4-BE49-F238E27FC236}">
                  <a16:creationId xmlns:a16="http://schemas.microsoft.com/office/drawing/2014/main" id="{27AB307D-7060-D1F6-E7A0-A3C2BFE8DD47}"/>
                </a:ext>
              </a:extLst>
            </p:cNvPr>
            <p:cNvSpPr/>
            <p:nvPr/>
          </p:nvSpPr>
          <p:spPr>
            <a:xfrm>
              <a:off x="5993008" y="1663673"/>
              <a:ext cx="89569" cy="8956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48" name="正方形/長方形 247">
            <a:extLst>
              <a:ext uri="{FF2B5EF4-FFF2-40B4-BE49-F238E27FC236}">
                <a16:creationId xmlns:a16="http://schemas.microsoft.com/office/drawing/2014/main" id="{734F6071-9771-5BBB-A934-96822BFF0D13}"/>
              </a:ext>
            </a:extLst>
          </p:cNvPr>
          <p:cNvSpPr/>
          <p:nvPr/>
        </p:nvSpPr>
        <p:spPr>
          <a:xfrm flipH="1">
            <a:off x="7716913" y="5080192"/>
            <a:ext cx="50180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+mn-ea"/>
              </a:rPr>
              <a:t>4.5</a:t>
            </a:r>
          </a:p>
        </p:txBody>
      </p:sp>
      <p:sp>
        <p:nvSpPr>
          <p:cNvPr id="249" name="楕円 248">
            <a:extLst>
              <a:ext uri="{FF2B5EF4-FFF2-40B4-BE49-F238E27FC236}">
                <a16:creationId xmlns:a16="http://schemas.microsoft.com/office/drawing/2014/main" id="{0FB1F8DE-7C51-AC98-CAF2-CA49CB7B3B0B}"/>
              </a:ext>
            </a:extLst>
          </p:cNvPr>
          <p:cNvSpPr/>
          <p:nvPr/>
        </p:nvSpPr>
        <p:spPr>
          <a:xfrm>
            <a:off x="7572303" y="5191810"/>
            <a:ext cx="229382" cy="229382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53" name="グループ化 252">
            <a:extLst>
              <a:ext uri="{FF2B5EF4-FFF2-40B4-BE49-F238E27FC236}">
                <a16:creationId xmlns:a16="http://schemas.microsoft.com/office/drawing/2014/main" id="{9CFFF6A7-5EBE-8973-F708-7F7B37D5CB00}"/>
              </a:ext>
            </a:extLst>
          </p:cNvPr>
          <p:cNvGrpSpPr/>
          <p:nvPr/>
        </p:nvGrpSpPr>
        <p:grpSpPr>
          <a:xfrm>
            <a:off x="2026885" y="5822863"/>
            <a:ext cx="6002583" cy="461665"/>
            <a:chOff x="2026885" y="5822863"/>
            <a:chExt cx="6002583" cy="461665"/>
          </a:xfrm>
        </p:grpSpPr>
        <p:cxnSp>
          <p:nvCxnSpPr>
            <p:cNvPr id="250" name="直線コネクタ 249">
              <a:extLst>
                <a:ext uri="{FF2B5EF4-FFF2-40B4-BE49-F238E27FC236}">
                  <a16:creationId xmlns:a16="http://schemas.microsoft.com/office/drawing/2014/main" id="{0C65F4A9-A724-0B8C-FBD0-64D852AADDDA}"/>
                </a:ext>
              </a:extLst>
            </p:cNvPr>
            <p:cNvCxnSpPr>
              <a:cxnSpLocks/>
            </p:cNvCxnSpPr>
            <p:nvPr/>
          </p:nvCxnSpPr>
          <p:spPr>
            <a:xfrm>
              <a:off x="2140644" y="6275892"/>
              <a:ext cx="576162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2" name="正方形/長方形 251">
              <a:extLst>
                <a:ext uri="{FF2B5EF4-FFF2-40B4-BE49-F238E27FC236}">
                  <a16:creationId xmlns:a16="http://schemas.microsoft.com/office/drawing/2014/main" id="{06D42631-BA9D-74E4-2FF6-6D1C5C1299F5}"/>
                </a:ext>
              </a:extLst>
            </p:cNvPr>
            <p:cNvSpPr/>
            <p:nvPr/>
          </p:nvSpPr>
          <p:spPr>
            <a:xfrm flipH="1">
              <a:off x="2026885" y="5822863"/>
              <a:ext cx="6002583" cy="461665"/>
            </a:xfrm>
            <a:prstGeom prst="rect">
              <a:avLst/>
            </a:prstGeom>
            <a:noFill/>
            <a:ln w="41275"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１２０円のりんごは４個まで買うことができる。</a:t>
              </a:r>
              <a:endParaRPr lang="en-US" altLang="ja-JP" sz="2400" dirty="0">
                <a:latin typeface="+mn-ea"/>
              </a:endParaRPr>
            </a:p>
          </p:txBody>
        </p:sp>
      </p:grpSp>
      <p:sp>
        <p:nvSpPr>
          <p:cNvPr id="18" name="フローチャート : 代替処理 121">
            <a:extLst>
              <a:ext uri="{FF2B5EF4-FFF2-40B4-BE49-F238E27FC236}">
                <a16:creationId xmlns:a16="http://schemas.microsoft.com/office/drawing/2014/main" id="{CCDA8B88-F231-5768-D67C-82D2A2993D89}"/>
              </a:ext>
            </a:extLst>
          </p:cNvPr>
          <p:cNvSpPr/>
          <p:nvPr/>
        </p:nvSpPr>
        <p:spPr>
          <a:xfrm>
            <a:off x="33058" y="27761"/>
            <a:ext cx="936104" cy="792088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>
                <a:solidFill>
                  <a:schemeClr val="tx1"/>
                </a:solidFill>
              </a:rPr>
              <a:t>練習５１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106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175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225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225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9" grpId="0" animBg="1"/>
      <p:bldP spid="16" grpId="0"/>
      <p:bldP spid="20" grpId="0"/>
      <p:bldP spid="30" grpId="0"/>
      <p:bldP spid="31" grpId="0"/>
      <p:bldP spid="224" grpId="0"/>
      <p:bldP spid="225" grpId="0"/>
      <p:bldP spid="226" grpId="0"/>
      <p:bldP spid="228" grpId="0"/>
      <p:bldP spid="229" grpId="0"/>
      <p:bldP spid="230" grpId="0"/>
      <p:bldP spid="2" grpId="0"/>
      <p:bldP spid="4" grpId="0"/>
      <p:bldP spid="5" grpId="0"/>
      <p:bldP spid="11" grpId="0"/>
      <p:bldP spid="12" grpId="0"/>
      <p:bldP spid="13" grpId="0"/>
      <p:bldP spid="14" grpId="0" animBg="1"/>
      <p:bldP spid="248" grpId="0"/>
      <p:bldP spid="24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56B60-87DC-7F66-1EEB-6E18FACE0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" name="グループ化 251">
            <a:extLst>
              <a:ext uri="{FF2B5EF4-FFF2-40B4-BE49-F238E27FC236}">
                <a16:creationId xmlns:a16="http://schemas.microsoft.com/office/drawing/2014/main" id="{D54DB0E9-CB07-58D8-D0E2-B43C8B2B5690}"/>
              </a:ext>
            </a:extLst>
          </p:cNvPr>
          <p:cNvGrpSpPr/>
          <p:nvPr/>
        </p:nvGrpSpPr>
        <p:grpSpPr>
          <a:xfrm>
            <a:off x="4750966" y="2456780"/>
            <a:ext cx="4123134" cy="468164"/>
            <a:chOff x="3613834" y="1896530"/>
            <a:chExt cx="5401344" cy="468164"/>
          </a:xfrm>
        </p:grpSpPr>
        <p:cxnSp>
          <p:nvCxnSpPr>
            <p:cNvPr id="253" name="直線矢印コネクタ 252">
              <a:extLst>
                <a:ext uri="{FF2B5EF4-FFF2-40B4-BE49-F238E27FC236}">
                  <a16:creationId xmlns:a16="http://schemas.microsoft.com/office/drawing/2014/main" id="{86082122-6719-ECA9-EF87-58C58CD42FA0}"/>
                </a:ext>
              </a:extLst>
            </p:cNvPr>
            <p:cNvCxnSpPr>
              <a:cxnSpLocks/>
            </p:cNvCxnSpPr>
            <p:nvPr/>
          </p:nvCxnSpPr>
          <p:spPr>
            <a:xfrm>
              <a:off x="3760480" y="1988840"/>
              <a:ext cx="504056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直線コネクタ 253">
              <a:extLst>
                <a:ext uri="{FF2B5EF4-FFF2-40B4-BE49-F238E27FC236}">
                  <a16:creationId xmlns:a16="http://schemas.microsoft.com/office/drawing/2014/main" id="{4B743205-9888-1F10-61DB-1DBBE4F77CD0}"/>
                </a:ext>
              </a:extLst>
            </p:cNvPr>
            <p:cNvCxnSpPr>
              <a:cxnSpLocks/>
            </p:cNvCxnSpPr>
            <p:nvPr/>
          </p:nvCxnSpPr>
          <p:spPr>
            <a:xfrm>
              <a:off x="385192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直線コネクタ 254">
              <a:extLst>
                <a:ext uri="{FF2B5EF4-FFF2-40B4-BE49-F238E27FC236}">
                  <a16:creationId xmlns:a16="http://schemas.microsoft.com/office/drawing/2014/main" id="{52F86924-C23C-06FA-DF15-3559DB97870A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直線コネクタ 258">
              <a:extLst>
                <a:ext uri="{FF2B5EF4-FFF2-40B4-BE49-F238E27FC236}">
                  <a16:creationId xmlns:a16="http://schemas.microsoft.com/office/drawing/2014/main" id="{0E3E196E-B271-78C4-8946-A0F4A9221B8C}"/>
                </a:ext>
              </a:extLst>
            </p:cNvPr>
            <p:cNvCxnSpPr>
              <a:cxnSpLocks/>
            </p:cNvCxnSpPr>
            <p:nvPr/>
          </p:nvCxnSpPr>
          <p:spPr>
            <a:xfrm>
              <a:off x="529208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直線コネクタ 259">
              <a:extLst>
                <a:ext uri="{FF2B5EF4-FFF2-40B4-BE49-F238E27FC236}">
                  <a16:creationId xmlns:a16="http://schemas.microsoft.com/office/drawing/2014/main" id="{9E979501-61ED-5E2E-92F3-BC4FB9A06841}"/>
                </a:ext>
              </a:extLst>
            </p:cNvPr>
            <p:cNvCxnSpPr>
              <a:cxnSpLocks/>
            </p:cNvCxnSpPr>
            <p:nvPr/>
          </p:nvCxnSpPr>
          <p:spPr>
            <a:xfrm>
              <a:off x="60121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直線コネクタ 260">
              <a:extLst>
                <a:ext uri="{FF2B5EF4-FFF2-40B4-BE49-F238E27FC236}">
                  <a16:creationId xmlns:a16="http://schemas.microsoft.com/office/drawing/2014/main" id="{A9834F47-6738-86E2-94E8-E3521AD369FA}"/>
                </a:ext>
              </a:extLst>
            </p:cNvPr>
            <p:cNvCxnSpPr>
              <a:cxnSpLocks/>
            </p:cNvCxnSpPr>
            <p:nvPr/>
          </p:nvCxnSpPr>
          <p:spPr>
            <a:xfrm>
              <a:off x="673224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直線コネクタ 262">
              <a:extLst>
                <a:ext uri="{FF2B5EF4-FFF2-40B4-BE49-F238E27FC236}">
                  <a16:creationId xmlns:a16="http://schemas.microsoft.com/office/drawing/2014/main" id="{44771A55-53E8-0192-5ED4-83188CA8CCA4}"/>
                </a:ext>
              </a:extLst>
            </p:cNvPr>
            <p:cNvCxnSpPr>
              <a:cxnSpLocks/>
            </p:cNvCxnSpPr>
            <p:nvPr/>
          </p:nvCxnSpPr>
          <p:spPr>
            <a:xfrm>
              <a:off x="745232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直線コネクタ 263">
              <a:extLst>
                <a:ext uri="{FF2B5EF4-FFF2-40B4-BE49-F238E27FC236}">
                  <a16:creationId xmlns:a16="http://schemas.microsoft.com/office/drawing/2014/main" id="{F3DA123F-CDC0-A68B-CA36-8BE13977BB5A}"/>
                </a:ext>
              </a:extLst>
            </p:cNvPr>
            <p:cNvCxnSpPr>
              <a:cxnSpLocks/>
            </p:cNvCxnSpPr>
            <p:nvPr/>
          </p:nvCxnSpPr>
          <p:spPr>
            <a:xfrm>
              <a:off x="81724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5" name="正方形/長方形 264">
              <a:extLst>
                <a:ext uri="{FF2B5EF4-FFF2-40B4-BE49-F238E27FC236}">
                  <a16:creationId xmlns:a16="http://schemas.microsoft.com/office/drawing/2014/main" id="{77E1115D-92E4-CABE-8F7B-F71ABE2E74EA}"/>
                </a:ext>
              </a:extLst>
            </p:cNvPr>
            <p:cNvSpPr/>
            <p:nvPr/>
          </p:nvSpPr>
          <p:spPr>
            <a:xfrm flipH="1">
              <a:off x="3613834" y="1963285"/>
              <a:ext cx="57606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-1</a:t>
              </a:r>
            </a:p>
          </p:txBody>
        </p:sp>
        <p:sp>
          <p:nvSpPr>
            <p:cNvPr id="266" name="正方形/長方形 265">
              <a:extLst>
                <a:ext uri="{FF2B5EF4-FFF2-40B4-BE49-F238E27FC236}">
                  <a16:creationId xmlns:a16="http://schemas.microsoft.com/office/drawing/2014/main" id="{C9F54667-41C4-34C8-8691-298B99C7BAD0}"/>
                </a:ext>
              </a:extLst>
            </p:cNvPr>
            <p:cNvSpPr/>
            <p:nvPr/>
          </p:nvSpPr>
          <p:spPr>
            <a:xfrm flipH="1">
              <a:off x="4414336" y="196458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0</a:t>
              </a:r>
            </a:p>
          </p:txBody>
        </p:sp>
        <p:sp>
          <p:nvSpPr>
            <p:cNvPr id="268" name="正方形/長方形 267">
              <a:extLst>
                <a:ext uri="{FF2B5EF4-FFF2-40B4-BE49-F238E27FC236}">
                  <a16:creationId xmlns:a16="http://schemas.microsoft.com/office/drawing/2014/main" id="{C5510CF2-71F9-9595-3B89-8EFE36F25997}"/>
                </a:ext>
              </a:extLst>
            </p:cNvPr>
            <p:cNvSpPr/>
            <p:nvPr/>
          </p:nvSpPr>
          <p:spPr>
            <a:xfrm flipH="1">
              <a:off x="5148063" y="196139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1</a:t>
              </a:r>
            </a:p>
          </p:txBody>
        </p:sp>
        <p:sp>
          <p:nvSpPr>
            <p:cNvPr id="269" name="正方形/長方形 268">
              <a:extLst>
                <a:ext uri="{FF2B5EF4-FFF2-40B4-BE49-F238E27FC236}">
                  <a16:creationId xmlns:a16="http://schemas.microsoft.com/office/drawing/2014/main" id="{4044070D-C0BD-4295-E7FE-093307DBC785}"/>
                </a:ext>
              </a:extLst>
            </p:cNvPr>
            <p:cNvSpPr/>
            <p:nvPr/>
          </p:nvSpPr>
          <p:spPr>
            <a:xfrm flipH="1">
              <a:off x="5850370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2</a:t>
              </a:r>
            </a:p>
          </p:txBody>
        </p:sp>
        <p:sp>
          <p:nvSpPr>
            <p:cNvPr id="270" name="正方形/長方形 269">
              <a:extLst>
                <a:ext uri="{FF2B5EF4-FFF2-40B4-BE49-F238E27FC236}">
                  <a16:creationId xmlns:a16="http://schemas.microsoft.com/office/drawing/2014/main" id="{6408F545-A363-CA10-6BEB-F1313B9B33B1}"/>
                </a:ext>
              </a:extLst>
            </p:cNvPr>
            <p:cNvSpPr/>
            <p:nvPr/>
          </p:nvSpPr>
          <p:spPr>
            <a:xfrm flipH="1">
              <a:off x="6589261" y="1961659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3</a:t>
              </a:r>
            </a:p>
          </p:txBody>
        </p:sp>
        <p:sp>
          <p:nvSpPr>
            <p:cNvPr id="271" name="正方形/長方形 270">
              <a:extLst>
                <a:ext uri="{FF2B5EF4-FFF2-40B4-BE49-F238E27FC236}">
                  <a16:creationId xmlns:a16="http://schemas.microsoft.com/office/drawing/2014/main" id="{2C770CE2-F708-1976-75E8-344810669A29}"/>
                </a:ext>
              </a:extLst>
            </p:cNvPr>
            <p:cNvSpPr/>
            <p:nvPr/>
          </p:nvSpPr>
          <p:spPr>
            <a:xfrm flipH="1">
              <a:off x="7290529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4</a:t>
              </a:r>
            </a:p>
          </p:txBody>
        </p:sp>
        <p:sp>
          <p:nvSpPr>
            <p:cNvPr id="272" name="正方形/長方形 271">
              <a:extLst>
                <a:ext uri="{FF2B5EF4-FFF2-40B4-BE49-F238E27FC236}">
                  <a16:creationId xmlns:a16="http://schemas.microsoft.com/office/drawing/2014/main" id="{34E92880-ECA6-B751-238A-5905E066A4B3}"/>
                </a:ext>
              </a:extLst>
            </p:cNvPr>
            <p:cNvSpPr/>
            <p:nvPr/>
          </p:nvSpPr>
          <p:spPr>
            <a:xfrm flipH="1">
              <a:off x="8017432" y="195448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5</a:t>
              </a:r>
            </a:p>
          </p:txBody>
        </p:sp>
        <p:sp>
          <p:nvSpPr>
            <p:cNvPr id="274" name="正方形/長方形 273">
              <a:extLst>
                <a:ext uri="{FF2B5EF4-FFF2-40B4-BE49-F238E27FC236}">
                  <a16:creationId xmlns:a16="http://schemas.microsoft.com/office/drawing/2014/main" id="{A42A543C-E462-8CFE-0161-B70D4B051206}"/>
                </a:ext>
              </a:extLst>
            </p:cNvPr>
            <p:cNvSpPr/>
            <p:nvPr/>
          </p:nvSpPr>
          <p:spPr>
            <a:xfrm flipH="1">
              <a:off x="8475746" y="1896530"/>
              <a:ext cx="53943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endPara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sp>
        <p:nvSpPr>
          <p:cNvPr id="93" name="フローチャート: 代替処理 92">
            <a:extLst>
              <a:ext uri="{FF2B5EF4-FFF2-40B4-BE49-F238E27FC236}">
                <a16:creationId xmlns:a16="http://schemas.microsoft.com/office/drawing/2014/main" id="{3EDF4755-0AE8-53E5-69DD-C484E6748E65}"/>
              </a:ext>
            </a:extLst>
          </p:cNvPr>
          <p:cNvSpPr/>
          <p:nvPr/>
        </p:nvSpPr>
        <p:spPr>
          <a:xfrm>
            <a:off x="635068" y="574671"/>
            <a:ext cx="7753356" cy="442895"/>
          </a:xfrm>
          <a:prstGeom prst="flowChartAlternateProcess">
            <a:avLst/>
          </a:prstGeom>
          <a:solidFill>
            <a:srgbClr val="92D050">
              <a:alpha val="31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21E6689D-7246-751A-0E79-2E569F84225E}"/>
              </a:ext>
            </a:extLst>
          </p:cNvPr>
          <p:cNvGrpSpPr>
            <a:grpSpLocks/>
          </p:cNvGrpSpPr>
          <p:nvPr/>
        </p:nvGrpSpPr>
        <p:grpSpPr bwMode="auto">
          <a:xfrm>
            <a:off x="217837" y="-149"/>
            <a:ext cx="5945495" cy="461665"/>
            <a:chOff x="224881" y="2781938"/>
            <a:chExt cx="5170661" cy="460743"/>
          </a:xfrm>
        </p:grpSpPr>
        <p:sp>
          <p:nvSpPr>
            <p:cNvPr id="5" name="フローチャート : 磁気ディスク 263">
              <a:extLst>
                <a:ext uri="{FF2B5EF4-FFF2-40B4-BE49-F238E27FC236}">
                  <a16:creationId xmlns:a16="http://schemas.microsoft.com/office/drawing/2014/main" id="{2E0B101F-A41E-52AC-B5C5-83C459B7215B}"/>
                </a:ext>
              </a:extLst>
            </p:cNvPr>
            <p:cNvSpPr/>
            <p:nvPr/>
          </p:nvSpPr>
          <p:spPr>
            <a:xfrm>
              <a:off x="224881" y="2858408"/>
              <a:ext cx="214302" cy="359642"/>
            </a:xfrm>
            <a:prstGeom prst="flowChartMagneticDisk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 dirty="0"/>
            </a:p>
          </p:txBody>
        </p:sp>
        <p:sp>
          <p:nvSpPr>
            <p:cNvPr id="6" name="Text Box 5">
              <a:extLst>
                <a:ext uri="{FF2B5EF4-FFF2-40B4-BE49-F238E27FC236}">
                  <a16:creationId xmlns:a16="http://schemas.microsoft.com/office/drawing/2014/main" id="{633ECC34-747F-C13D-682C-906A36D2E7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4214" y="2781938"/>
              <a:ext cx="4881328" cy="4607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2400" dirty="0">
                  <a:latin typeface="+mn-ea"/>
                  <a:ea typeface="+mn-ea"/>
                </a:rPr>
                <a:t>連立不等式の解き方について調べよう</a:t>
              </a:r>
              <a:endParaRPr lang="en-US" altLang="ja-JP" sz="2400" dirty="0">
                <a:latin typeface="+mn-ea"/>
                <a:ea typeface="+mn-ea"/>
              </a:endParaRPr>
            </a:p>
          </p:txBody>
        </p:sp>
      </p:grpSp>
      <p:sp>
        <p:nvSpPr>
          <p:cNvPr id="25" name="Text Box 22">
            <a:extLst>
              <a:ext uri="{FF2B5EF4-FFF2-40B4-BE49-F238E27FC236}">
                <a16:creationId xmlns:a16="http://schemas.microsoft.com/office/drawing/2014/main" id="{D0A43FE3-7B74-89B2-BACC-DDB97733F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47" y="569935"/>
            <a:ext cx="1302924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≧１と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90D25838-F440-3D51-22E4-8F02834013E2}"/>
              </a:ext>
            </a:extLst>
          </p:cNvPr>
          <p:cNvSpPr/>
          <p:nvPr/>
        </p:nvSpPr>
        <p:spPr>
          <a:xfrm flipH="1">
            <a:off x="2883057" y="521543"/>
            <a:ext cx="55773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２つの不等式に共通する範囲を調べよう。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3" name="Text Box 22">
            <a:extLst>
              <a:ext uri="{FF2B5EF4-FFF2-40B4-BE49-F238E27FC236}">
                <a16:creationId xmlns:a16="http://schemas.microsoft.com/office/drawing/2014/main" id="{0CE12AAD-1907-C068-5F25-EA81C68B0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8224" y="548767"/>
            <a:ext cx="1302923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＜５の</a:t>
            </a:r>
          </a:p>
        </p:txBody>
      </p:sp>
      <p:grpSp>
        <p:nvGrpSpPr>
          <p:cNvPr id="280" name="グループ化 279">
            <a:extLst>
              <a:ext uri="{FF2B5EF4-FFF2-40B4-BE49-F238E27FC236}">
                <a16:creationId xmlns:a16="http://schemas.microsoft.com/office/drawing/2014/main" id="{C62CF373-4CD5-FB2C-7C8F-329F7750D7FE}"/>
              </a:ext>
            </a:extLst>
          </p:cNvPr>
          <p:cNvGrpSpPr/>
          <p:nvPr/>
        </p:nvGrpSpPr>
        <p:grpSpPr>
          <a:xfrm flipH="1">
            <a:off x="4854247" y="2222660"/>
            <a:ext cx="3363283" cy="329041"/>
            <a:chOff x="5296842" y="5969794"/>
            <a:chExt cx="3471973" cy="329041"/>
          </a:xfrm>
        </p:grpSpPr>
        <p:sp>
          <p:nvSpPr>
            <p:cNvPr id="281" name="直角三角形 280">
              <a:extLst>
                <a:ext uri="{FF2B5EF4-FFF2-40B4-BE49-F238E27FC236}">
                  <a16:creationId xmlns:a16="http://schemas.microsoft.com/office/drawing/2014/main" id="{210076E0-D6EE-EAF0-29C4-BDEC0C15198A}"/>
                </a:ext>
              </a:extLst>
            </p:cNvPr>
            <p:cNvSpPr/>
            <p:nvPr/>
          </p:nvSpPr>
          <p:spPr>
            <a:xfrm rot="16200000">
              <a:off x="5320794" y="5977370"/>
              <a:ext cx="311296" cy="329479"/>
            </a:xfrm>
            <a:prstGeom prst="rtTriangle">
              <a:avLst/>
            </a:prstGeom>
            <a:solidFill>
              <a:srgbClr val="FFC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82" name="グループ化 281">
              <a:extLst>
                <a:ext uri="{FF2B5EF4-FFF2-40B4-BE49-F238E27FC236}">
                  <a16:creationId xmlns:a16="http://schemas.microsoft.com/office/drawing/2014/main" id="{54419D46-F102-5BF5-06D9-6221BB928D4B}"/>
                </a:ext>
              </a:extLst>
            </p:cNvPr>
            <p:cNvGrpSpPr/>
            <p:nvPr/>
          </p:nvGrpSpPr>
          <p:grpSpPr>
            <a:xfrm flipH="1">
              <a:off x="5296842" y="5969794"/>
              <a:ext cx="3471973" cy="329041"/>
              <a:chOff x="-3624576" y="1520545"/>
              <a:chExt cx="10450621" cy="329041"/>
            </a:xfrm>
          </p:grpSpPr>
          <p:sp>
            <p:nvSpPr>
              <p:cNvPr id="283" name="正方形/長方形 282">
                <a:extLst>
                  <a:ext uri="{FF2B5EF4-FFF2-40B4-BE49-F238E27FC236}">
                    <a16:creationId xmlns:a16="http://schemas.microsoft.com/office/drawing/2014/main" id="{A42A8DAF-904C-FED0-9F8E-7978EBA5FB86}"/>
                  </a:ext>
                </a:extLst>
              </p:cNvPr>
              <p:cNvSpPr/>
              <p:nvPr/>
            </p:nvSpPr>
            <p:spPr>
              <a:xfrm>
                <a:off x="-3624575" y="1526091"/>
                <a:ext cx="9414160" cy="322419"/>
              </a:xfrm>
              <a:prstGeom prst="rect">
                <a:avLst/>
              </a:prstGeom>
              <a:solidFill>
                <a:srgbClr val="FFC00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84" name="グループ化 283">
                <a:extLst>
                  <a:ext uri="{FF2B5EF4-FFF2-40B4-BE49-F238E27FC236}">
                    <a16:creationId xmlns:a16="http://schemas.microsoft.com/office/drawing/2014/main" id="{CAD53B47-A291-B567-D499-C54A77FA0F9E}"/>
                  </a:ext>
                </a:extLst>
              </p:cNvPr>
              <p:cNvGrpSpPr/>
              <p:nvPr/>
            </p:nvGrpSpPr>
            <p:grpSpPr>
              <a:xfrm>
                <a:off x="-3624576" y="1520545"/>
                <a:ext cx="10450621" cy="329041"/>
                <a:chOff x="-3624576" y="1520545"/>
                <a:chExt cx="10450621" cy="329041"/>
              </a:xfrm>
            </p:grpSpPr>
            <p:cxnSp>
              <p:nvCxnSpPr>
                <p:cNvPr id="285" name="直線コネクタ 284">
                  <a:extLst>
                    <a:ext uri="{FF2B5EF4-FFF2-40B4-BE49-F238E27FC236}">
                      <a16:creationId xmlns:a16="http://schemas.microsoft.com/office/drawing/2014/main" id="{C2F3F6CF-AADC-3531-A8C9-944BF5B75C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3920" y="1520545"/>
                  <a:ext cx="1022125" cy="32904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6" name="直線コネクタ 285">
                  <a:extLst>
                    <a:ext uri="{FF2B5EF4-FFF2-40B4-BE49-F238E27FC236}">
                      <a16:creationId xmlns:a16="http://schemas.microsoft.com/office/drawing/2014/main" id="{D006E8CB-71DB-BFF8-FBCC-88D9F68C2A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3624576" y="1530989"/>
                  <a:ext cx="9458302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287" name="楕円 286">
            <a:extLst>
              <a:ext uri="{FF2B5EF4-FFF2-40B4-BE49-F238E27FC236}">
                <a16:creationId xmlns:a16="http://schemas.microsoft.com/office/drawing/2014/main" id="{7B68BDDD-FEEB-E2A8-8DD5-CC9719778F65}"/>
              </a:ext>
            </a:extLst>
          </p:cNvPr>
          <p:cNvSpPr/>
          <p:nvPr/>
        </p:nvSpPr>
        <p:spPr>
          <a:xfrm>
            <a:off x="8175368" y="2510951"/>
            <a:ext cx="89569" cy="89569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Text Box 22">
            <a:extLst>
              <a:ext uri="{FF2B5EF4-FFF2-40B4-BE49-F238E27FC236}">
                <a16:creationId xmlns:a16="http://schemas.microsoft.com/office/drawing/2014/main" id="{779418D2-A0D6-CDF2-B337-7B46DE801B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67" y="1233859"/>
            <a:ext cx="4150793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≧１で表される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の値の範囲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1C3D124F-3F8F-674B-FACD-DDC59BDDFAA1}"/>
              </a:ext>
            </a:extLst>
          </p:cNvPr>
          <p:cNvGrpSpPr/>
          <p:nvPr/>
        </p:nvGrpSpPr>
        <p:grpSpPr>
          <a:xfrm>
            <a:off x="4746351" y="1617370"/>
            <a:ext cx="4123134" cy="468164"/>
            <a:chOff x="3613834" y="1896530"/>
            <a:chExt cx="5401344" cy="468164"/>
          </a:xfrm>
        </p:grpSpPr>
        <p:cxnSp>
          <p:nvCxnSpPr>
            <p:cNvPr id="12" name="直線矢印コネクタ 11">
              <a:extLst>
                <a:ext uri="{FF2B5EF4-FFF2-40B4-BE49-F238E27FC236}">
                  <a16:creationId xmlns:a16="http://schemas.microsoft.com/office/drawing/2014/main" id="{F267F06B-9975-E301-5837-4A04FA4BF995}"/>
                </a:ext>
              </a:extLst>
            </p:cNvPr>
            <p:cNvCxnSpPr>
              <a:cxnSpLocks/>
            </p:cNvCxnSpPr>
            <p:nvPr/>
          </p:nvCxnSpPr>
          <p:spPr>
            <a:xfrm>
              <a:off x="3760480" y="1988840"/>
              <a:ext cx="504056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E6814F27-E7D7-35D9-3A38-587DD5A0951D}"/>
                </a:ext>
              </a:extLst>
            </p:cNvPr>
            <p:cNvCxnSpPr>
              <a:cxnSpLocks/>
            </p:cNvCxnSpPr>
            <p:nvPr/>
          </p:nvCxnSpPr>
          <p:spPr>
            <a:xfrm>
              <a:off x="385192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AD7A6BF5-C46C-C906-0B11-B99C41905CCA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879E0CBF-7E30-F619-2A0B-CADC767BA078}"/>
                </a:ext>
              </a:extLst>
            </p:cNvPr>
            <p:cNvCxnSpPr>
              <a:cxnSpLocks/>
            </p:cNvCxnSpPr>
            <p:nvPr/>
          </p:nvCxnSpPr>
          <p:spPr>
            <a:xfrm>
              <a:off x="529208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F27CE78B-97E2-6117-6651-7A806A0341D5}"/>
                </a:ext>
              </a:extLst>
            </p:cNvPr>
            <p:cNvCxnSpPr>
              <a:cxnSpLocks/>
            </p:cNvCxnSpPr>
            <p:nvPr/>
          </p:nvCxnSpPr>
          <p:spPr>
            <a:xfrm>
              <a:off x="60121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4B32B926-4A4F-53B6-5615-24645F10B803}"/>
                </a:ext>
              </a:extLst>
            </p:cNvPr>
            <p:cNvCxnSpPr>
              <a:cxnSpLocks/>
            </p:cNvCxnSpPr>
            <p:nvPr/>
          </p:nvCxnSpPr>
          <p:spPr>
            <a:xfrm>
              <a:off x="673224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769DE4A7-FC5A-4131-95CB-D0BFD7FFEABE}"/>
                </a:ext>
              </a:extLst>
            </p:cNvPr>
            <p:cNvCxnSpPr>
              <a:cxnSpLocks/>
            </p:cNvCxnSpPr>
            <p:nvPr/>
          </p:nvCxnSpPr>
          <p:spPr>
            <a:xfrm>
              <a:off x="745232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EAE547C7-8E02-14BC-7B51-C12B895875AF}"/>
                </a:ext>
              </a:extLst>
            </p:cNvPr>
            <p:cNvCxnSpPr>
              <a:cxnSpLocks/>
            </p:cNvCxnSpPr>
            <p:nvPr/>
          </p:nvCxnSpPr>
          <p:spPr>
            <a:xfrm>
              <a:off x="81724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B7439D5C-D050-D80D-15F6-FF29EC59C78D}"/>
                </a:ext>
              </a:extLst>
            </p:cNvPr>
            <p:cNvSpPr/>
            <p:nvPr/>
          </p:nvSpPr>
          <p:spPr>
            <a:xfrm flipH="1">
              <a:off x="3613834" y="1963285"/>
              <a:ext cx="57606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-1</a:t>
              </a:r>
            </a:p>
          </p:txBody>
        </p:sp>
        <p:sp>
          <p:nvSpPr>
            <p:cNvPr id="224" name="正方形/長方形 223">
              <a:extLst>
                <a:ext uri="{FF2B5EF4-FFF2-40B4-BE49-F238E27FC236}">
                  <a16:creationId xmlns:a16="http://schemas.microsoft.com/office/drawing/2014/main" id="{37BCCD0F-3B4C-5AED-DDF1-DEB3B8FA72DE}"/>
                </a:ext>
              </a:extLst>
            </p:cNvPr>
            <p:cNvSpPr/>
            <p:nvPr/>
          </p:nvSpPr>
          <p:spPr>
            <a:xfrm flipH="1">
              <a:off x="4414336" y="196458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0</a:t>
              </a:r>
            </a:p>
          </p:txBody>
        </p:sp>
        <p:sp>
          <p:nvSpPr>
            <p:cNvPr id="225" name="正方形/長方形 224">
              <a:extLst>
                <a:ext uri="{FF2B5EF4-FFF2-40B4-BE49-F238E27FC236}">
                  <a16:creationId xmlns:a16="http://schemas.microsoft.com/office/drawing/2014/main" id="{BED3A293-54E6-CE68-5F67-4D21BDC857AA}"/>
                </a:ext>
              </a:extLst>
            </p:cNvPr>
            <p:cNvSpPr/>
            <p:nvPr/>
          </p:nvSpPr>
          <p:spPr>
            <a:xfrm flipH="1">
              <a:off x="5148063" y="196139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1</a:t>
              </a:r>
            </a:p>
          </p:txBody>
        </p:sp>
        <p:sp>
          <p:nvSpPr>
            <p:cNvPr id="226" name="正方形/長方形 225">
              <a:extLst>
                <a:ext uri="{FF2B5EF4-FFF2-40B4-BE49-F238E27FC236}">
                  <a16:creationId xmlns:a16="http://schemas.microsoft.com/office/drawing/2014/main" id="{DF0BF800-4289-FA54-6847-7E1C0E98A493}"/>
                </a:ext>
              </a:extLst>
            </p:cNvPr>
            <p:cNvSpPr/>
            <p:nvPr/>
          </p:nvSpPr>
          <p:spPr>
            <a:xfrm flipH="1">
              <a:off x="5850370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2</a:t>
              </a:r>
            </a:p>
          </p:txBody>
        </p:sp>
        <p:sp>
          <p:nvSpPr>
            <p:cNvPr id="227" name="正方形/長方形 226">
              <a:extLst>
                <a:ext uri="{FF2B5EF4-FFF2-40B4-BE49-F238E27FC236}">
                  <a16:creationId xmlns:a16="http://schemas.microsoft.com/office/drawing/2014/main" id="{094DA6C5-2EF7-821C-8133-E539092F8AEF}"/>
                </a:ext>
              </a:extLst>
            </p:cNvPr>
            <p:cNvSpPr/>
            <p:nvPr/>
          </p:nvSpPr>
          <p:spPr>
            <a:xfrm flipH="1">
              <a:off x="6589261" y="1961659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3</a:t>
              </a:r>
            </a:p>
          </p:txBody>
        </p:sp>
        <p:sp>
          <p:nvSpPr>
            <p:cNvPr id="228" name="正方形/長方形 227">
              <a:extLst>
                <a:ext uri="{FF2B5EF4-FFF2-40B4-BE49-F238E27FC236}">
                  <a16:creationId xmlns:a16="http://schemas.microsoft.com/office/drawing/2014/main" id="{A683DB35-001A-FEB4-9D44-477EBBBDC238}"/>
                </a:ext>
              </a:extLst>
            </p:cNvPr>
            <p:cNvSpPr/>
            <p:nvPr/>
          </p:nvSpPr>
          <p:spPr>
            <a:xfrm flipH="1">
              <a:off x="7290529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4</a:t>
              </a:r>
            </a:p>
          </p:txBody>
        </p:sp>
        <p:sp>
          <p:nvSpPr>
            <p:cNvPr id="229" name="正方形/長方形 228">
              <a:extLst>
                <a:ext uri="{FF2B5EF4-FFF2-40B4-BE49-F238E27FC236}">
                  <a16:creationId xmlns:a16="http://schemas.microsoft.com/office/drawing/2014/main" id="{660553F4-4663-E77D-5571-22DDB4DF07D9}"/>
                </a:ext>
              </a:extLst>
            </p:cNvPr>
            <p:cNvSpPr/>
            <p:nvPr/>
          </p:nvSpPr>
          <p:spPr>
            <a:xfrm flipH="1">
              <a:off x="8017432" y="195448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5</a:t>
              </a:r>
            </a:p>
          </p:txBody>
        </p:sp>
        <p:sp>
          <p:nvSpPr>
            <p:cNvPr id="230" name="正方形/長方形 229">
              <a:extLst>
                <a:ext uri="{FF2B5EF4-FFF2-40B4-BE49-F238E27FC236}">
                  <a16:creationId xmlns:a16="http://schemas.microsoft.com/office/drawing/2014/main" id="{09265665-2390-96ED-6244-6F5E523EB611}"/>
                </a:ext>
              </a:extLst>
            </p:cNvPr>
            <p:cNvSpPr/>
            <p:nvPr/>
          </p:nvSpPr>
          <p:spPr>
            <a:xfrm flipH="1">
              <a:off x="8475746" y="1896530"/>
              <a:ext cx="53943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endPara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232" name="グループ化 231">
            <a:extLst>
              <a:ext uri="{FF2B5EF4-FFF2-40B4-BE49-F238E27FC236}">
                <a16:creationId xmlns:a16="http://schemas.microsoft.com/office/drawing/2014/main" id="{0F06AAF6-CF82-7A97-6BEE-478B39C2BAB5}"/>
              </a:ext>
            </a:extLst>
          </p:cNvPr>
          <p:cNvGrpSpPr/>
          <p:nvPr/>
        </p:nvGrpSpPr>
        <p:grpSpPr>
          <a:xfrm flipH="1">
            <a:off x="6042199" y="1352192"/>
            <a:ext cx="2580405" cy="363073"/>
            <a:chOff x="2410644" y="1409743"/>
            <a:chExt cx="4321596" cy="363073"/>
          </a:xfrm>
        </p:grpSpPr>
        <p:sp>
          <p:nvSpPr>
            <p:cNvPr id="233" name="正方形/長方形 232">
              <a:extLst>
                <a:ext uri="{FF2B5EF4-FFF2-40B4-BE49-F238E27FC236}">
                  <a16:creationId xmlns:a16="http://schemas.microsoft.com/office/drawing/2014/main" id="{E5257FFF-E6B3-CE16-8EF6-03DB6DC0BDEB}"/>
                </a:ext>
              </a:extLst>
            </p:cNvPr>
            <p:cNvSpPr/>
            <p:nvPr/>
          </p:nvSpPr>
          <p:spPr>
            <a:xfrm>
              <a:off x="2411761" y="1427263"/>
              <a:ext cx="4320479" cy="322419"/>
            </a:xfrm>
            <a:prstGeom prst="rect">
              <a:avLst/>
            </a:prstGeom>
            <a:solidFill>
              <a:srgbClr val="00B0F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34" name="グループ化 233">
              <a:extLst>
                <a:ext uri="{FF2B5EF4-FFF2-40B4-BE49-F238E27FC236}">
                  <a16:creationId xmlns:a16="http://schemas.microsoft.com/office/drawing/2014/main" id="{CC252E94-4A47-403E-CC29-8A185E53B5EE}"/>
                </a:ext>
              </a:extLst>
            </p:cNvPr>
            <p:cNvGrpSpPr/>
            <p:nvPr/>
          </p:nvGrpSpPr>
          <p:grpSpPr>
            <a:xfrm>
              <a:off x="2410644" y="1409743"/>
              <a:ext cx="4320480" cy="363073"/>
              <a:chOff x="2410644" y="1409743"/>
              <a:chExt cx="4320480" cy="363073"/>
            </a:xfrm>
          </p:grpSpPr>
          <p:cxnSp>
            <p:nvCxnSpPr>
              <p:cNvPr id="235" name="直線コネクタ 234">
                <a:extLst>
                  <a:ext uri="{FF2B5EF4-FFF2-40B4-BE49-F238E27FC236}">
                    <a16:creationId xmlns:a16="http://schemas.microsoft.com/office/drawing/2014/main" id="{1D3FB103-B9F3-D1D5-0E8D-7F52314EE66F}"/>
                  </a:ext>
                </a:extLst>
              </p:cNvPr>
              <p:cNvCxnSpPr/>
              <p:nvPr/>
            </p:nvCxnSpPr>
            <p:spPr>
              <a:xfrm>
                <a:off x="6731124" y="1412776"/>
                <a:ext cx="0" cy="36004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直線コネクタ 235">
                <a:extLst>
                  <a:ext uri="{FF2B5EF4-FFF2-40B4-BE49-F238E27FC236}">
                    <a16:creationId xmlns:a16="http://schemas.microsoft.com/office/drawing/2014/main" id="{D3CE924D-9D29-02B8-BB36-3DB34093B117}"/>
                  </a:ext>
                </a:extLst>
              </p:cNvPr>
              <p:cNvCxnSpPr/>
              <p:nvPr/>
            </p:nvCxnSpPr>
            <p:spPr>
              <a:xfrm>
                <a:off x="2410644" y="1409743"/>
                <a:ext cx="432048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39" name="楕円 238">
            <a:extLst>
              <a:ext uri="{FF2B5EF4-FFF2-40B4-BE49-F238E27FC236}">
                <a16:creationId xmlns:a16="http://schemas.microsoft.com/office/drawing/2014/main" id="{A04C5274-7E20-BD90-71ED-6D8339BCA1E7}"/>
              </a:ext>
            </a:extLst>
          </p:cNvPr>
          <p:cNvSpPr/>
          <p:nvPr/>
        </p:nvSpPr>
        <p:spPr>
          <a:xfrm>
            <a:off x="5993008" y="1663673"/>
            <a:ext cx="89569" cy="89569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7" name="Text Box 22">
            <a:extLst>
              <a:ext uri="{FF2B5EF4-FFF2-40B4-BE49-F238E27FC236}">
                <a16:creationId xmlns:a16="http://schemas.microsoft.com/office/drawing/2014/main" id="{BD98F69F-3563-87E1-09A8-35A0C8252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08" y="2009766"/>
            <a:ext cx="4150793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＜５で表される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の値の範囲</a:t>
            </a:r>
          </a:p>
        </p:txBody>
      </p:sp>
    </p:spTree>
    <p:extLst>
      <p:ext uri="{BB962C8B-B14F-4D97-AF65-F5344CB8AC3E}">
        <p14:creationId xmlns:p14="http://schemas.microsoft.com/office/powerpoint/2010/main" val="375518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1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25" grpId="0" animBg="1"/>
      <p:bldP spid="67" grpId="0"/>
      <p:bldP spid="13" grpId="0" animBg="1"/>
      <p:bldP spid="287" grpId="0" animBg="1"/>
      <p:bldP spid="9" grpId="0" animBg="1"/>
      <p:bldP spid="239" grpId="0" animBg="1"/>
      <p:bldP spid="2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A72B1D-F348-8BE8-04B8-B13BAFC5BF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" name="グループ化 251">
            <a:extLst>
              <a:ext uri="{FF2B5EF4-FFF2-40B4-BE49-F238E27FC236}">
                <a16:creationId xmlns:a16="http://schemas.microsoft.com/office/drawing/2014/main" id="{D9B09799-5FBE-1B08-6F07-9786C2C7B1FA}"/>
              </a:ext>
            </a:extLst>
          </p:cNvPr>
          <p:cNvGrpSpPr/>
          <p:nvPr/>
        </p:nvGrpSpPr>
        <p:grpSpPr>
          <a:xfrm>
            <a:off x="4750966" y="2456780"/>
            <a:ext cx="4123134" cy="468164"/>
            <a:chOff x="3613834" y="1896530"/>
            <a:chExt cx="5401344" cy="468164"/>
          </a:xfrm>
        </p:grpSpPr>
        <p:cxnSp>
          <p:nvCxnSpPr>
            <p:cNvPr id="253" name="直線矢印コネクタ 252">
              <a:extLst>
                <a:ext uri="{FF2B5EF4-FFF2-40B4-BE49-F238E27FC236}">
                  <a16:creationId xmlns:a16="http://schemas.microsoft.com/office/drawing/2014/main" id="{C5BA6058-DD36-2901-30F7-411CF07A9D2F}"/>
                </a:ext>
              </a:extLst>
            </p:cNvPr>
            <p:cNvCxnSpPr>
              <a:cxnSpLocks/>
            </p:cNvCxnSpPr>
            <p:nvPr/>
          </p:nvCxnSpPr>
          <p:spPr>
            <a:xfrm>
              <a:off x="3760480" y="1988840"/>
              <a:ext cx="504056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直線コネクタ 253">
              <a:extLst>
                <a:ext uri="{FF2B5EF4-FFF2-40B4-BE49-F238E27FC236}">
                  <a16:creationId xmlns:a16="http://schemas.microsoft.com/office/drawing/2014/main" id="{F2BFAF10-8EBC-C705-3827-F816F20F8304}"/>
                </a:ext>
              </a:extLst>
            </p:cNvPr>
            <p:cNvCxnSpPr>
              <a:cxnSpLocks/>
            </p:cNvCxnSpPr>
            <p:nvPr/>
          </p:nvCxnSpPr>
          <p:spPr>
            <a:xfrm>
              <a:off x="385192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直線コネクタ 254">
              <a:extLst>
                <a:ext uri="{FF2B5EF4-FFF2-40B4-BE49-F238E27FC236}">
                  <a16:creationId xmlns:a16="http://schemas.microsoft.com/office/drawing/2014/main" id="{188E74E7-48E2-2D44-A81D-D9EF0D23D7C3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直線コネクタ 258">
              <a:extLst>
                <a:ext uri="{FF2B5EF4-FFF2-40B4-BE49-F238E27FC236}">
                  <a16:creationId xmlns:a16="http://schemas.microsoft.com/office/drawing/2014/main" id="{EA0963AA-68B7-693B-66FC-191B514B3176}"/>
                </a:ext>
              </a:extLst>
            </p:cNvPr>
            <p:cNvCxnSpPr>
              <a:cxnSpLocks/>
            </p:cNvCxnSpPr>
            <p:nvPr/>
          </p:nvCxnSpPr>
          <p:spPr>
            <a:xfrm>
              <a:off x="529208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直線コネクタ 259">
              <a:extLst>
                <a:ext uri="{FF2B5EF4-FFF2-40B4-BE49-F238E27FC236}">
                  <a16:creationId xmlns:a16="http://schemas.microsoft.com/office/drawing/2014/main" id="{03A184B7-00C3-E796-89F3-A7BA9B507D7E}"/>
                </a:ext>
              </a:extLst>
            </p:cNvPr>
            <p:cNvCxnSpPr>
              <a:cxnSpLocks/>
            </p:cNvCxnSpPr>
            <p:nvPr/>
          </p:nvCxnSpPr>
          <p:spPr>
            <a:xfrm>
              <a:off x="60121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直線コネクタ 260">
              <a:extLst>
                <a:ext uri="{FF2B5EF4-FFF2-40B4-BE49-F238E27FC236}">
                  <a16:creationId xmlns:a16="http://schemas.microsoft.com/office/drawing/2014/main" id="{D5C9B242-179A-E314-5B58-1616DAE9D882}"/>
                </a:ext>
              </a:extLst>
            </p:cNvPr>
            <p:cNvCxnSpPr>
              <a:cxnSpLocks/>
            </p:cNvCxnSpPr>
            <p:nvPr/>
          </p:nvCxnSpPr>
          <p:spPr>
            <a:xfrm>
              <a:off x="673224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直線コネクタ 262">
              <a:extLst>
                <a:ext uri="{FF2B5EF4-FFF2-40B4-BE49-F238E27FC236}">
                  <a16:creationId xmlns:a16="http://schemas.microsoft.com/office/drawing/2014/main" id="{B854B57A-EB20-3D38-EAF2-4D45B5EE4754}"/>
                </a:ext>
              </a:extLst>
            </p:cNvPr>
            <p:cNvCxnSpPr>
              <a:cxnSpLocks/>
            </p:cNvCxnSpPr>
            <p:nvPr/>
          </p:nvCxnSpPr>
          <p:spPr>
            <a:xfrm>
              <a:off x="745232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直線コネクタ 263">
              <a:extLst>
                <a:ext uri="{FF2B5EF4-FFF2-40B4-BE49-F238E27FC236}">
                  <a16:creationId xmlns:a16="http://schemas.microsoft.com/office/drawing/2014/main" id="{23A74C8B-59A3-3BD3-6320-AE1B3E789B14}"/>
                </a:ext>
              </a:extLst>
            </p:cNvPr>
            <p:cNvCxnSpPr>
              <a:cxnSpLocks/>
            </p:cNvCxnSpPr>
            <p:nvPr/>
          </p:nvCxnSpPr>
          <p:spPr>
            <a:xfrm>
              <a:off x="81724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5" name="正方形/長方形 264">
              <a:extLst>
                <a:ext uri="{FF2B5EF4-FFF2-40B4-BE49-F238E27FC236}">
                  <a16:creationId xmlns:a16="http://schemas.microsoft.com/office/drawing/2014/main" id="{C7D827D7-6901-BAB9-5847-D260545B4D9E}"/>
                </a:ext>
              </a:extLst>
            </p:cNvPr>
            <p:cNvSpPr/>
            <p:nvPr/>
          </p:nvSpPr>
          <p:spPr>
            <a:xfrm flipH="1">
              <a:off x="3613834" y="1963285"/>
              <a:ext cx="57606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-1</a:t>
              </a:r>
            </a:p>
          </p:txBody>
        </p:sp>
        <p:sp>
          <p:nvSpPr>
            <p:cNvPr id="266" name="正方形/長方形 265">
              <a:extLst>
                <a:ext uri="{FF2B5EF4-FFF2-40B4-BE49-F238E27FC236}">
                  <a16:creationId xmlns:a16="http://schemas.microsoft.com/office/drawing/2014/main" id="{F5F852DC-571D-AE60-DE61-B843EC68EFF5}"/>
                </a:ext>
              </a:extLst>
            </p:cNvPr>
            <p:cNvSpPr/>
            <p:nvPr/>
          </p:nvSpPr>
          <p:spPr>
            <a:xfrm flipH="1">
              <a:off x="4414336" y="196458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0</a:t>
              </a:r>
            </a:p>
          </p:txBody>
        </p:sp>
        <p:sp>
          <p:nvSpPr>
            <p:cNvPr id="268" name="正方形/長方形 267">
              <a:extLst>
                <a:ext uri="{FF2B5EF4-FFF2-40B4-BE49-F238E27FC236}">
                  <a16:creationId xmlns:a16="http://schemas.microsoft.com/office/drawing/2014/main" id="{7B7DC4DF-2005-8578-2F1B-853912C415B8}"/>
                </a:ext>
              </a:extLst>
            </p:cNvPr>
            <p:cNvSpPr/>
            <p:nvPr/>
          </p:nvSpPr>
          <p:spPr>
            <a:xfrm flipH="1">
              <a:off x="5148063" y="196139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1</a:t>
              </a:r>
            </a:p>
          </p:txBody>
        </p:sp>
        <p:sp>
          <p:nvSpPr>
            <p:cNvPr id="269" name="正方形/長方形 268">
              <a:extLst>
                <a:ext uri="{FF2B5EF4-FFF2-40B4-BE49-F238E27FC236}">
                  <a16:creationId xmlns:a16="http://schemas.microsoft.com/office/drawing/2014/main" id="{15B41C25-DFDB-BA2F-0417-100EC5B30CD6}"/>
                </a:ext>
              </a:extLst>
            </p:cNvPr>
            <p:cNvSpPr/>
            <p:nvPr/>
          </p:nvSpPr>
          <p:spPr>
            <a:xfrm flipH="1">
              <a:off x="5850370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2</a:t>
              </a:r>
            </a:p>
          </p:txBody>
        </p:sp>
        <p:sp>
          <p:nvSpPr>
            <p:cNvPr id="270" name="正方形/長方形 269">
              <a:extLst>
                <a:ext uri="{FF2B5EF4-FFF2-40B4-BE49-F238E27FC236}">
                  <a16:creationId xmlns:a16="http://schemas.microsoft.com/office/drawing/2014/main" id="{1878BAB2-03F3-0FCC-D951-34402685EE6D}"/>
                </a:ext>
              </a:extLst>
            </p:cNvPr>
            <p:cNvSpPr/>
            <p:nvPr/>
          </p:nvSpPr>
          <p:spPr>
            <a:xfrm flipH="1">
              <a:off x="6589261" y="1961659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3</a:t>
              </a:r>
            </a:p>
          </p:txBody>
        </p:sp>
        <p:sp>
          <p:nvSpPr>
            <p:cNvPr id="271" name="正方形/長方形 270">
              <a:extLst>
                <a:ext uri="{FF2B5EF4-FFF2-40B4-BE49-F238E27FC236}">
                  <a16:creationId xmlns:a16="http://schemas.microsoft.com/office/drawing/2014/main" id="{E44B2A7A-F10D-202D-1481-9860AF0E1A60}"/>
                </a:ext>
              </a:extLst>
            </p:cNvPr>
            <p:cNvSpPr/>
            <p:nvPr/>
          </p:nvSpPr>
          <p:spPr>
            <a:xfrm flipH="1">
              <a:off x="7290529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4</a:t>
              </a:r>
            </a:p>
          </p:txBody>
        </p:sp>
        <p:sp>
          <p:nvSpPr>
            <p:cNvPr id="272" name="正方形/長方形 271">
              <a:extLst>
                <a:ext uri="{FF2B5EF4-FFF2-40B4-BE49-F238E27FC236}">
                  <a16:creationId xmlns:a16="http://schemas.microsoft.com/office/drawing/2014/main" id="{540A1E42-E8A5-47E1-EDFE-50ED96957B34}"/>
                </a:ext>
              </a:extLst>
            </p:cNvPr>
            <p:cNvSpPr/>
            <p:nvPr/>
          </p:nvSpPr>
          <p:spPr>
            <a:xfrm flipH="1">
              <a:off x="8017432" y="195448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5</a:t>
              </a:r>
            </a:p>
          </p:txBody>
        </p:sp>
        <p:sp>
          <p:nvSpPr>
            <p:cNvPr id="274" name="正方形/長方形 273">
              <a:extLst>
                <a:ext uri="{FF2B5EF4-FFF2-40B4-BE49-F238E27FC236}">
                  <a16:creationId xmlns:a16="http://schemas.microsoft.com/office/drawing/2014/main" id="{FC6DE004-0348-DA33-C586-2E4AE8F74DA0}"/>
                </a:ext>
              </a:extLst>
            </p:cNvPr>
            <p:cNvSpPr/>
            <p:nvPr/>
          </p:nvSpPr>
          <p:spPr>
            <a:xfrm flipH="1">
              <a:off x="8475746" y="1896530"/>
              <a:ext cx="53943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endPara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sp>
        <p:nvSpPr>
          <p:cNvPr id="93" name="フローチャート: 代替処理 92">
            <a:extLst>
              <a:ext uri="{FF2B5EF4-FFF2-40B4-BE49-F238E27FC236}">
                <a16:creationId xmlns:a16="http://schemas.microsoft.com/office/drawing/2014/main" id="{D4EB37FC-8152-3658-5CDF-6CB8B0475135}"/>
              </a:ext>
            </a:extLst>
          </p:cNvPr>
          <p:cNvSpPr/>
          <p:nvPr/>
        </p:nvSpPr>
        <p:spPr>
          <a:xfrm>
            <a:off x="635068" y="574671"/>
            <a:ext cx="7753356" cy="442895"/>
          </a:xfrm>
          <a:prstGeom prst="flowChartAlternateProcess">
            <a:avLst/>
          </a:prstGeom>
          <a:solidFill>
            <a:srgbClr val="92D050">
              <a:alpha val="31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33BFB385-594E-17CA-68CD-062098CDB1AC}"/>
              </a:ext>
            </a:extLst>
          </p:cNvPr>
          <p:cNvGrpSpPr>
            <a:grpSpLocks/>
          </p:cNvGrpSpPr>
          <p:nvPr/>
        </p:nvGrpSpPr>
        <p:grpSpPr bwMode="auto">
          <a:xfrm>
            <a:off x="217837" y="-149"/>
            <a:ext cx="5945495" cy="461665"/>
            <a:chOff x="224881" y="2781938"/>
            <a:chExt cx="5170661" cy="460743"/>
          </a:xfrm>
        </p:grpSpPr>
        <p:sp>
          <p:nvSpPr>
            <p:cNvPr id="5" name="フローチャート : 磁気ディスク 263">
              <a:extLst>
                <a:ext uri="{FF2B5EF4-FFF2-40B4-BE49-F238E27FC236}">
                  <a16:creationId xmlns:a16="http://schemas.microsoft.com/office/drawing/2014/main" id="{96E5F0E0-3A59-1D0D-B1B4-6C24E41013D9}"/>
                </a:ext>
              </a:extLst>
            </p:cNvPr>
            <p:cNvSpPr/>
            <p:nvPr/>
          </p:nvSpPr>
          <p:spPr>
            <a:xfrm>
              <a:off x="224881" y="2858408"/>
              <a:ext cx="214302" cy="359642"/>
            </a:xfrm>
            <a:prstGeom prst="flowChartMagneticDisk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 dirty="0"/>
            </a:p>
          </p:txBody>
        </p:sp>
        <p:sp>
          <p:nvSpPr>
            <p:cNvPr id="6" name="Text Box 5">
              <a:extLst>
                <a:ext uri="{FF2B5EF4-FFF2-40B4-BE49-F238E27FC236}">
                  <a16:creationId xmlns:a16="http://schemas.microsoft.com/office/drawing/2014/main" id="{C9F026FA-9350-B17A-F417-5002FF5B9B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4214" y="2781938"/>
              <a:ext cx="4881328" cy="4607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2400" dirty="0">
                  <a:latin typeface="+mn-ea"/>
                  <a:ea typeface="+mn-ea"/>
                </a:rPr>
                <a:t>連立不等式の解き方について調べよう</a:t>
              </a:r>
              <a:endParaRPr lang="en-US" altLang="ja-JP" sz="2400" dirty="0">
                <a:latin typeface="+mn-ea"/>
                <a:ea typeface="+mn-ea"/>
              </a:endParaRPr>
            </a:p>
          </p:txBody>
        </p:sp>
      </p:grpSp>
      <p:sp>
        <p:nvSpPr>
          <p:cNvPr id="25" name="Text Box 22">
            <a:extLst>
              <a:ext uri="{FF2B5EF4-FFF2-40B4-BE49-F238E27FC236}">
                <a16:creationId xmlns:a16="http://schemas.microsoft.com/office/drawing/2014/main" id="{6511C1A4-904C-B6F7-2223-363A76DE3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47" y="569935"/>
            <a:ext cx="1302924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≧１と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49A8FD35-4BDB-6C4E-C62B-2DF244E0A18C}"/>
              </a:ext>
            </a:extLst>
          </p:cNvPr>
          <p:cNvSpPr/>
          <p:nvPr/>
        </p:nvSpPr>
        <p:spPr>
          <a:xfrm flipH="1">
            <a:off x="2883057" y="521543"/>
            <a:ext cx="55773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２つの不等式に共通する範囲を調べよう。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3" name="Text Box 22">
            <a:extLst>
              <a:ext uri="{FF2B5EF4-FFF2-40B4-BE49-F238E27FC236}">
                <a16:creationId xmlns:a16="http://schemas.microsoft.com/office/drawing/2014/main" id="{4A045A81-35BE-D456-A6D1-FA4C8CB2C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8224" y="548767"/>
            <a:ext cx="1302923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＜５の</a:t>
            </a:r>
          </a:p>
        </p:txBody>
      </p:sp>
      <p:grpSp>
        <p:nvGrpSpPr>
          <p:cNvPr id="242" name="グループ化 241">
            <a:extLst>
              <a:ext uri="{FF2B5EF4-FFF2-40B4-BE49-F238E27FC236}">
                <a16:creationId xmlns:a16="http://schemas.microsoft.com/office/drawing/2014/main" id="{C781E5DF-3D8F-CE4E-A06D-69765B8670F4}"/>
              </a:ext>
            </a:extLst>
          </p:cNvPr>
          <p:cNvGrpSpPr/>
          <p:nvPr/>
        </p:nvGrpSpPr>
        <p:grpSpPr>
          <a:xfrm>
            <a:off x="4854247" y="2222660"/>
            <a:ext cx="3410690" cy="377860"/>
            <a:chOff x="4854247" y="2222660"/>
            <a:chExt cx="3410690" cy="377860"/>
          </a:xfrm>
        </p:grpSpPr>
        <p:grpSp>
          <p:nvGrpSpPr>
            <p:cNvPr id="280" name="グループ化 279">
              <a:extLst>
                <a:ext uri="{FF2B5EF4-FFF2-40B4-BE49-F238E27FC236}">
                  <a16:creationId xmlns:a16="http://schemas.microsoft.com/office/drawing/2014/main" id="{C75F9072-2AA6-E4FA-63A3-19B17F338F8C}"/>
                </a:ext>
              </a:extLst>
            </p:cNvPr>
            <p:cNvGrpSpPr/>
            <p:nvPr/>
          </p:nvGrpSpPr>
          <p:grpSpPr>
            <a:xfrm flipH="1">
              <a:off x="4854247" y="2222660"/>
              <a:ext cx="3363283" cy="329041"/>
              <a:chOff x="5296842" y="5969794"/>
              <a:chExt cx="3471973" cy="329041"/>
            </a:xfrm>
          </p:grpSpPr>
          <p:sp>
            <p:nvSpPr>
              <p:cNvPr id="281" name="直角三角形 280">
                <a:extLst>
                  <a:ext uri="{FF2B5EF4-FFF2-40B4-BE49-F238E27FC236}">
                    <a16:creationId xmlns:a16="http://schemas.microsoft.com/office/drawing/2014/main" id="{F2A84889-8DF9-F61C-597B-83464818AE9E}"/>
                  </a:ext>
                </a:extLst>
              </p:cNvPr>
              <p:cNvSpPr/>
              <p:nvPr/>
            </p:nvSpPr>
            <p:spPr>
              <a:xfrm rot="16200000">
                <a:off x="5320794" y="5977370"/>
                <a:ext cx="311296" cy="329479"/>
              </a:xfrm>
              <a:prstGeom prst="rtTriangle">
                <a:avLst/>
              </a:prstGeom>
              <a:solidFill>
                <a:srgbClr val="FFC00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82" name="グループ化 281">
                <a:extLst>
                  <a:ext uri="{FF2B5EF4-FFF2-40B4-BE49-F238E27FC236}">
                    <a16:creationId xmlns:a16="http://schemas.microsoft.com/office/drawing/2014/main" id="{96AFCF71-0707-09BA-36F1-166CB7548AA5}"/>
                  </a:ext>
                </a:extLst>
              </p:cNvPr>
              <p:cNvGrpSpPr/>
              <p:nvPr/>
            </p:nvGrpSpPr>
            <p:grpSpPr>
              <a:xfrm flipH="1">
                <a:off x="5296842" y="5969794"/>
                <a:ext cx="3471973" cy="329041"/>
                <a:chOff x="-3624576" y="1520545"/>
                <a:chExt cx="10450621" cy="329041"/>
              </a:xfrm>
            </p:grpSpPr>
            <p:sp>
              <p:nvSpPr>
                <p:cNvPr id="283" name="正方形/長方形 282">
                  <a:extLst>
                    <a:ext uri="{FF2B5EF4-FFF2-40B4-BE49-F238E27FC236}">
                      <a16:creationId xmlns:a16="http://schemas.microsoft.com/office/drawing/2014/main" id="{092FF0B1-7F4E-841D-6A6F-8D87B04A2CEF}"/>
                    </a:ext>
                  </a:extLst>
                </p:cNvPr>
                <p:cNvSpPr/>
                <p:nvPr/>
              </p:nvSpPr>
              <p:spPr>
                <a:xfrm>
                  <a:off x="-3624575" y="1526091"/>
                  <a:ext cx="9414160" cy="322419"/>
                </a:xfrm>
                <a:prstGeom prst="rect">
                  <a:avLst/>
                </a:prstGeom>
                <a:solidFill>
                  <a:srgbClr val="FFC000">
                    <a:alpha val="5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284" name="グループ化 283">
                  <a:extLst>
                    <a:ext uri="{FF2B5EF4-FFF2-40B4-BE49-F238E27FC236}">
                      <a16:creationId xmlns:a16="http://schemas.microsoft.com/office/drawing/2014/main" id="{333291EC-2C95-4138-4393-1B609C12ADF8}"/>
                    </a:ext>
                  </a:extLst>
                </p:cNvPr>
                <p:cNvGrpSpPr/>
                <p:nvPr/>
              </p:nvGrpSpPr>
              <p:grpSpPr>
                <a:xfrm>
                  <a:off x="-3624576" y="1520545"/>
                  <a:ext cx="10450621" cy="329041"/>
                  <a:chOff x="-3624576" y="1520545"/>
                  <a:chExt cx="10450621" cy="329041"/>
                </a:xfrm>
              </p:grpSpPr>
              <p:cxnSp>
                <p:nvCxnSpPr>
                  <p:cNvPr id="285" name="直線コネクタ 284">
                    <a:extLst>
                      <a:ext uri="{FF2B5EF4-FFF2-40B4-BE49-F238E27FC236}">
                        <a16:creationId xmlns:a16="http://schemas.microsoft.com/office/drawing/2014/main" id="{72A8DB8E-672F-2A4A-7292-95EF6E4E4B8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803920" y="1520545"/>
                    <a:ext cx="1022125" cy="329041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6" name="直線コネクタ 285">
                    <a:extLst>
                      <a:ext uri="{FF2B5EF4-FFF2-40B4-BE49-F238E27FC236}">
                        <a16:creationId xmlns:a16="http://schemas.microsoft.com/office/drawing/2014/main" id="{5CB82701-41C6-CE3B-D6BA-835AB113AD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3624576" y="1530989"/>
                    <a:ext cx="9458302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287" name="楕円 286">
              <a:extLst>
                <a:ext uri="{FF2B5EF4-FFF2-40B4-BE49-F238E27FC236}">
                  <a16:creationId xmlns:a16="http://schemas.microsoft.com/office/drawing/2014/main" id="{9249B4C9-FBFE-D69B-FDB7-9480BBB01E52}"/>
                </a:ext>
              </a:extLst>
            </p:cNvPr>
            <p:cNvSpPr/>
            <p:nvPr/>
          </p:nvSpPr>
          <p:spPr>
            <a:xfrm>
              <a:off x="8175368" y="2510951"/>
              <a:ext cx="89569" cy="8956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" name="Text Box 22">
            <a:extLst>
              <a:ext uri="{FF2B5EF4-FFF2-40B4-BE49-F238E27FC236}">
                <a16:creationId xmlns:a16="http://schemas.microsoft.com/office/drawing/2014/main" id="{35939C88-062F-15CE-8A8C-9B37980E7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67" y="1233859"/>
            <a:ext cx="4150793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≧１で表される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の値の範囲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7820D84F-30DF-D33A-82FA-80BE2F1B6FCE}"/>
              </a:ext>
            </a:extLst>
          </p:cNvPr>
          <p:cNvGrpSpPr/>
          <p:nvPr/>
        </p:nvGrpSpPr>
        <p:grpSpPr>
          <a:xfrm>
            <a:off x="4746351" y="1617370"/>
            <a:ext cx="4123134" cy="468164"/>
            <a:chOff x="3613834" y="1896530"/>
            <a:chExt cx="5401344" cy="468164"/>
          </a:xfrm>
        </p:grpSpPr>
        <p:cxnSp>
          <p:nvCxnSpPr>
            <p:cNvPr id="12" name="直線矢印コネクタ 11">
              <a:extLst>
                <a:ext uri="{FF2B5EF4-FFF2-40B4-BE49-F238E27FC236}">
                  <a16:creationId xmlns:a16="http://schemas.microsoft.com/office/drawing/2014/main" id="{4464E041-155F-89FA-DC1A-CC9107FA6C7E}"/>
                </a:ext>
              </a:extLst>
            </p:cNvPr>
            <p:cNvCxnSpPr>
              <a:cxnSpLocks/>
            </p:cNvCxnSpPr>
            <p:nvPr/>
          </p:nvCxnSpPr>
          <p:spPr>
            <a:xfrm>
              <a:off x="3760480" y="1988840"/>
              <a:ext cx="504056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3F8DB5CA-6A88-01AD-5581-1DBA96B2B45D}"/>
                </a:ext>
              </a:extLst>
            </p:cNvPr>
            <p:cNvCxnSpPr>
              <a:cxnSpLocks/>
            </p:cNvCxnSpPr>
            <p:nvPr/>
          </p:nvCxnSpPr>
          <p:spPr>
            <a:xfrm>
              <a:off x="385192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9872134E-3D44-0CAB-91AB-24A6A12DDF68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133DB668-A135-D0D2-EB76-7F288FA91A52}"/>
                </a:ext>
              </a:extLst>
            </p:cNvPr>
            <p:cNvCxnSpPr>
              <a:cxnSpLocks/>
            </p:cNvCxnSpPr>
            <p:nvPr/>
          </p:nvCxnSpPr>
          <p:spPr>
            <a:xfrm>
              <a:off x="529208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867307C2-07A1-34C7-5D51-ADF6FE7F9D30}"/>
                </a:ext>
              </a:extLst>
            </p:cNvPr>
            <p:cNvCxnSpPr>
              <a:cxnSpLocks/>
            </p:cNvCxnSpPr>
            <p:nvPr/>
          </p:nvCxnSpPr>
          <p:spPr>
            <a:xfrm>
              <a:off x="60121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201A5150-9543-6BD7-344D-146FE0C0C658}"/>
                </a:ext>
              </a:extLst>
            </p:cNvPr>
            <p:cNvCxnSpPr>
              <a:cxnSpLocks/>
            </p:cNvCxnSpPr>
            <p:nvPr/>
          </p:nvCxnSpPr>
          <p:spPr>
            <a:xfrm>
              <a:off x="673224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45582EBA-5B71-7F1C-1275-B4050234EA64}"/>
                </a:ext>
              </a:extLst>
            </p:cNvPr>
            <p:cNvCxnSpPr>
              <a:cxnSpLocks/>
            </p:cNvCxnSpPr>
            <p:nvPr/>
          </p:nvCxnSpPr>
          <p:spPr>
            <a:xfrm>
              <a:off x="745232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98CB4B9F-0AF4-0B9E-8A76-C89C1F7E661C}"/>
                </a:ext>
              </a:extLst>
            </p:cNvPr>
            <p:cNvCxnSpPr>
              <a:cxnSpLocks/>
            </p:cNvCxnSpPr>
            <p:nvPr/>
          </p:nvCxnSpPr>
          <p:spPr>
            <a:xfrm>
              <a:off x="81724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5EF3768A-C730-E094-C90C-279AB2EECFAF}"/>
                </a:ext>
              </a:extLst>
            </p:cNvPr>
            <p:cNvSpPr/>
            <p:nvPr/>
          </p:nvSpPr>
          <p:spPr>
            <a:xfrm flipH="1">
              <a:off x="3613834" y="1963285"/>
              <a:ext cx="57606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-1</a:t>
              </a:r>
            </a:p>
          </p:txBody>
        </p:sp>
        <p:sp>
          <p:nvSpPr>
            <p:cNvPr id="224" name="正方形/長方形 223">
              <a:extLst>
                <a:ext uri="{FF2B5EF4-FFF2-40B4-BE49-F238E27FC236}">
                  <a16:creationId xmlns:a16="http://schemas.microsoft.com/office/drawing/2014/main" id="{58B6041F-AA3F-0DE1-1407-96EDB25FEBCE}"/>
                </a:ext>
              </a:extLst>
            </p:cNvPr>
            <p:cNvSpPr/>
            <p:nvPr/>
          </p:nvSpPr>
          <p:spPr>
            <a:xfrm flipH="1">
              <a:off x="4414336" y="196458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0</a:t>
              </a:r>
            </a:p>
          </p:txBody>
        </p:sp>
        <p:sp>
          <p:nvSpPr>
            <p:cNvPr id="225" name="正方形/長方形 224">
              <a:extLst>
                <a:ext uri="{FF2B5EF4-FFF2-40B4-BE49-F238E27FC236}">
                  <a16:creationId xmlns:a16="http://schemas.microsoft.com/office/drawing/2014/main" id="{552AEDD2-DF55-5C9F-DC5B-27A0209E555A}"/>
                </a:ext>
              </a:extLst>
            </p:cNvPr>
            <p:cNvSpPr/>
            <p:nvPr/>
          </p:nvSpPr>
          <p:spPr>
            <a:xfrm flipH="1">
              <a:off x="5148063" y="196139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1</a:t>
              </a:r>
            </a:p>
          </p:txBody>
        </p:sp>
        <p:sp>
          <p:nvSpPr>
            <p:cNvPr id="226" name="正方形/長方形 225">
              <a:extLst>
                <a:ext uri="{FF2B5EF4-FFF2-40B4-BE49-F238E27FC236}">
                  <a16:creationId xmlns:a16="http://schemas.microsoft.com/office/drawing/2014/main" id="{732857A6-6DED-D125-D13A-182E3920DBD6}"/>
                </a:ext>
              </a:extLst>
            </p:cNvPr>
            <p:cNvSpPr/>
            <p:nvPr/>
          </p:nvSpPr>
          <p:spPr>
            <a:xfrm flipH="1">
              <a:off x="5850370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2</a:t>
              </a:r>
            </a:p>
          </p:txBody>
        </p:sp>
        <p:sp>
          <p:nvSpPr>
            <p:cNvPr id="227" name="正方形/長方形 226">
              <a:extLst>
                <a:ext uri="{FF2B5EF4-FFF2-40B4-BE49-F238E27FC236}">
                  <a16:creationId xmlns:a16="http://schemas.microsoft.com/office/drawing/2014/main" id="{65908AF4-992F-7E82-30AC-D2E1B7FD536A}"/>
                </a:ext>
              </a:extLst>
            </p:cNvPr>
            <p:cNvSpPr/>
            <p:nvPr/>
          </p:nvSpPr>
          <p:spPr>
            <a:xfrm flipH="1">
              <a:off x="6589261" y="1961659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3</a:t>
              </a:r>
            </a:p>
          </p:txBody>
        </p:sp>
        <p:sp>
          <p:nvSpPr>
            <p:cNvPr id="228" name="正方形/長方形 227">
              <a:extLst>
                <a:ext uri="{FF2B5EF4-FFF2-40B4-BE49-F238E27FC236}">
                  <a16:creationId xmlns:a16="http://schemas.microsoft.com/office/drawing/2014/main" id="{3C48662E-0808-4002-BE8A-26103CF68BB4}"/>
                </a:ext>
              </a:extLst>
            </p:cNvPr>
            <p:cNvSpPr/>
            <p:nvPr/>
          </p:nvSpPr>
          <p:spPr>
            <a:xfrm flipH="1">
              <a:off x="7290529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4</a:t>
              </a:r>
            </a:p>
          </p:txBody>
        </p:sp>
        <p:sp>
          <p:nvSpPr>
            <p:cNvPr id="229" name="正方形/長方形 228">
              <a:extLst>
                <a:ext uri="{FF2B5EF4-FFF2-40B4-BE49-F238E27FC236}">
                  <a16:creationId xmlns:a16="http://schemas.microsoft.com/office/drawing/2014/main" id="{E8599D37-2410-A736-14A2-9F509EA62BB7}"/>
                </a:ext>
              </a:extLst>
            </p:cNvPr>
            <p:cNvSpPr/>
            <p:nvPr/>
          </p:nvSpPr>
          <p:spPr>
            <a:xfrm flipH="1">
              <a:off x="8017432" y="195448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5</a:t>
              </a:r>
            </a:p>
          </p:txBody>
        </p:sp>
        <p:sp>
          <p:nvSpPr>
            <p:cNvPr id="230" name="正方形/長方形 229">
              <a:extLst>
                <a:ext uri="{FF2B5EF4-FFF2-40B4-BE49-F238E27FC236}">
                  <a16:creationId xmlns:a16="http://schemas.microsoft.com/office/drawing/2014/main" id="{F2DEAACB-DB17-69EC-2565-3498A1F40484}"/>
                </a:ext>
              </a:extLst>
            </p:cNvPr>
            <p:cNvSpPr/>
            <p:nvPr/>
          </p:nvSpPr>
          <p:spPr>
            <a:xfrm flipH="1">
              <a:off x="8475746" y="1896530"/>
              <a:ext cx="53943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endPara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241" name="グループ化 240">
            <a:extLst>
              <a:ext uri="{FF2B5EF4-FFF2-40B4-BE49-F238E27FC236}">
                <a16:creationId xmlns:a16="http://schemas.microsoft.com/office/drawing/2014/main" id="{8038C566-19B0-D29E-A1A3-6A05EA2D2F99}"/>
              </a:ext>
            </a:extLst>
          </p:cNvPr>
          <p:cNvGrpSpPr/>
          <p:nvPr/>
        </p:nvGrpSpPr>
        <p:grpSpPr>
          <a:xfrm>
            <a:off x="5993008" y="1352192"/>
            <a:ext cx="2629596" cy="401050"/>
            <a:chOff x="5993008" y="1352192"/>
            <a:chExt cx="2629596" cy="401050"/>
          </a:xfrm>
        </p:grpSpPr>
        <p:grpSp>
          <p:nvGrpSpPr>
            <p:cNvPr id="232" name="グループ化 231">
              <a:extLst>
                <a:ext uri="{FF2B5EF4-FFF2-40B4-BE49-F238E27FC236}">
                  <a16:creationId xmlns:a16="http://schemas.microsoft.com/office/drawing/2014/main" id="{39985C92-AABA-0D9E-B1FA-ADF3C1A49048}"/>
                </a:ext>
              </a:extLst>
            </p:cNvPr>
            <p:cNvGrpSpPr/>
            <p:nvPr/>
          </p:nvGrpSpPr>
          <p:grpSpPr>
            <a:xfrm flipH="1">
              <a:off x="6042199" y="1352192"/>
              <a:ext cx="2580405" cy="363073"/>
              <a:chOff x="2410644" y="1409743"/>
              <a:chExt cx="4321596" cy="363073"/>
            </a:xfrm>
          </p:grpSpPr>
          <p:sp>
            <p:nvSpPr>
              <p:cNvPr id="233" name="正方形/長方形 232">
                <a:extLst>
                  <a:ext uri="{FF2B5EF4-FFF2-40B4-BE49-F238E27FC236}">
                    <a16:creationId xmlns:a16="http://schemas.microsoft.com/office/drawing/2014/main" id="{944997AF-B2BD-299B-319E-819CFBD00126}"/>
                  </a:ext>
                </a:extLst>
              </p:cNvPr>
              <p:cNvSpPr/>
              <p:nvPr/>
            </p:nvSpPr>
            <p:spPr>
              <a:xfrm>
                <a:off x="2411761" y="1427263"/>
                <a:ext cx="4320479" cy="322419"/>
              </a:xfrm>
              <a:prstGeom prst="rect">
                <a:avLst/>
              </a:prstGeom>
              <a:solidFill>
                <a:srgbClr val="00B0F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34" name="グループ化 233">
                <a:extLst>
                  <a:ext uri="{FF2B5EF4-FFF2-40B4-BE49-F238E27FC236}">
                    <a16:creationId xmlns:a16="http://schemas.microsoft.com/office/drawing/2014/main" id="{E33E6BD3-3515-9AFD-9FCA-620753E3E90F}"/>
                  </a:ext>
                </a:extLst>
              </p:cNvPr>
              <p:cNvGrpSpPr/>
              <p:nvPr/>
            </p:nvGrpSpPr>
            <p:grpSpPr>
              <a:xfrm>
                <a:off x="2410644" y="1409743"/>
                <a:ext cx="4320480" cy="363073"/>
                <a:chOff x="2410644" y="1409743"/>
                <a:chExt cx="4320480" cy="363073"/>
              </a:xfrm>
            </p:grpSpPr>
            <p:cxnSp>
              <p:nvCxnSpPr>
                <p:cNvPr id="235" name="直線コネクタ 234">
                  <a:extLst>
                    <a:ext uri="{FF2B5EF4-FFF2-40B4-BE49-F238E27FC236}">
                      <a16:creationId xmlns:a16="http://schemas.microsoft.com/office/drawing/2014/main" id="{AED0C952-4597-FECF-2056-C4BD48B9D429}"/>
                    </a:ext>
                  </a:extLst>
                </p:cNvPr>
                <p:cNvCxnSpPr/>
                <p:nvPr/>
              </p:nvCxnSpPr>
              <p:spPr>
                <a:xfrm>
                  <a:off x="6731124" y="1412776"/>
                  <a:ext cx="0" cy="36004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6" name="直線コネクタ 235">
                  <a:extLst>
                    <a:ext uri="{FF2B5EF4-FFF2-40B4-BE49-F238E27FC236}">
                      <a16:creationId xmlns:a16="http://schemas.microsoft.com/office/drawing/2014/main" id="{FB24373D-9B62-D199-902A-9B286244BAAB}"/>
                    </a:ext>
                  </a:extLst>
                </p:cNvPr>
                <p:cNvCxnSpPr/>
                <p:nvPr/>
              </p:nvCxnSpPr>
              <p:spPr>
                <a:xfrm>
                  <a:off x="2410644" y="1409743"/>
                  <a:ext cx="432048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39" name="楕円 238">
              <a:extLst>
                <a:ext uri="{FF2B5EF4-FFF2-40B4-BE49-F238E27FC236}">
                  <a16:creationId xmlns:a16="http://schemas.microsoft.com/office/drawing/2014/main" id="{6B93C535-3DB6-52E0-6DA5-FCB2B2EBB53B}"/>
                </a:ext>
              </a:extLst>
            </p:cNvPr>
            <p:cNvSpPr/>
            <p:nvPr/>
          </p:nvSpPr>
          <p:spPr>
            <a:xfrm>
              <a:off x="5993008" y="1663673"/>
              <a:ext cx="89569" cy="8956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47" name="Text Box 22">
            <a:extLst>
              <a:ext uri="{FF2B5EF4-FFF2-40B4-BE49-F238E27FC236}">
                <a16:creationId xmlns:a16="http://schemas.microsoft.com/office/drawing/2014/main" id="{1933D734-156F-FC80-063E-99C082F1A2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08" y="2009766"/>
            <a:ext cx="4150793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＜５で表される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の値の範囲</a:t>
            </a:r>
          </a:p>
        </p:txBody>
      </p:sp>
      <p:sp>
        <p:nvSpPr>
          <p:cNvPr id="2" name="Text Box 22">
            <a:extLst>
              <a:ext uri="{FF2B5EF4-FFF2-40B4-BE49-F238E27FC236}">
                <a16:creationId xmlns:a16="http://schemas.microsoft.com/office/drawing/2014/main" id="{883B2CDB-E6E4-E7EF-EB30-1C93D0111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67" y="2852937"/>
            <a:ext cx="3430713" cy="400110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≧１と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＜５で表される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D30CC1D-CA7A-90CC-E0F3-A29123627FEE}"/>
              </a:ext>
            </a:extLst>
          </p:cNvPr>
          <p:cNvGrpSpPr/>
          <p:nvPr/>
        </p:nvGrpSpPr>
        <p:grpSpPr>
          <a:xfrm>
            <a:off x="4750296" y="3328417"/>
            <a:ext cx="4123134" cy="468164"/>
            <a:chOff x="3613834" y="1896530"/>
            <a:chExt cx="5401344" cy="468164"/>
          </a:xfrm>
        </p:grpSpPr>
        <p:cxnSp>
          <p:nvCxnSpPr>
            <p:cNvPr id="7" name="直線矢印コネクタ 6">
              <a:extLst>
                <a:ext uri="{FF2B5EF4-FFF2-40B4-BE49-F238E27FC236}">
                  <a16:creationId xmlns:a16="http://schemas.microsoft.com/office/drawing/2014/main" id="{0ADCE423-E8A0-22AB-21D5-47753A57DD71}"/>
                </a:ext>
              </a:extLst>
            </p:cNvPr>
            <p:cNvCxnSpPr>
              <a:cxnSpLocks/>
            </p:cNvCxnSpPr>
            <p:nvPr/>
          </p:nvCxnSpPr>
          <p:spPr>
            <a:xfrm>
              <a:off x="3760480" y="1988840"/>
              <a:ext cx="504056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025B3EEC-5A16-2EE0-431A-6785FA34B112}"/>
                </a:ext>
              </a:extLst>
            </p:cNvPr>
            <p:cNvCxnSpPr>
              <a:cxnSpLocks/>
            </p:cNvCxnSpPr>
            <p:nvPr/>
          </p:nvCxnSpPr>
          <p:spPr>
            <a:xfrm>
              <a:off x="385192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E0FC2CC5-B8A6-4F5F-BB5B-715918D95011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8D62BBF2-87EF-747C-28B9-425F43FFA6D2}"/>
                </a:ext>
              </a:extLst>
            </p:cNvPr>
            <p:cNvCxnSpPr>
              <a:cxnSpLocks/>
            </p:cNvCxnSpPr>
            <p:nvPr/>
          </p:nvCxnSpPr>
          <p:spPr>
            <a:xfrm>
              <a:off x="529208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212CCCD1-C243-BB56-0F53-02BD3B5249D6}"/>
                </a:ext>
              </a:extLst>
            </p:cNvPr>
            <p:cNvCxnSpPr>
              <a:cxnSpLocks/>
            </p:cNvCxnSpPr>
            <p:nvPr/>
          </p:nvCxnSpPr>
          <p:spPr>
            <a:xfrm>
              <a:off x="60121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1D1A1210-E5E3-A872-A033-3212B8550863}"/>
                </a:ext>
              </a:extLst>
            </p:cNvPr>
            <p:cNvCxnSpPr>
              <a:cxnSpLocks/>
            </p:cNvCxnSpPr>
            <p:nvPr/>
          </p:nvCxnSpPr>
          <p:spPr>
            <a:xfrm>
              <a:off x="673224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96209223-0269-AA03-DDC8-C6C039185184}"/>
                </a:ext>
              </a:extLst>
            </p:cNvPr>
            <p:cNvCxnSpPr>
              <a:cxnSpLocks/>
            </p:cNvCxnSpPr>
            <p:nvPr/>
          </p:nvCxnSpPr>
          <p:spPr>
            <a:xfrm>
              <a:off x="745232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8C470CDE-1F81-D71F-900A-D740144C8D14}"/>
                </a:ext>
              </a:extLst>
            </p:cNvPr>
            <p:cNvCxnSpPr>
              <a:cxnSpLocks/>
            </p:cNvCxnSpPr>
            <p:nvPr/>
          </p:nvCxnSpPr>
          <p:spPr>
            <a:xfrm>
              <a:off x="81724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C93C866F-A460-DDA0-63E4-3BF3B4DF01C8}"/>
                </a:ext>
              </a:extLst>
            </p:cNvPr>
            <p:cNvSpPr/>
            <p:nvPr/>
          </p:nvSpPr>
          <p:spPr>
            <a:xfrm flipH="1">
              <a:off x="3613834" y="1963285"/>
              <a:ext cx="57606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-1</a:t>
              </a: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BB3416B4-7362-22EC-2257-50066F394C77}"/>
                </a:ext>
              </a:extLst>
            </p:cNvPr>
            <p:cNvSpPr/>
            <p:nvPr/>
          </p:nvSpPr>
          <p:spPr>
            <a:xfrm flipH="1">
              <a:off x="4414336" y="196458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0</a:t>
              </a: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54EB178D-7E98-B1A6-DB2E-BC709A3B2CDE}"/>
                </a:ext>
              </a:extLst>
            </p:cNvPr>
            <p:cNvSpPr/>
            <p:nvPr/>
          </p:nvSpPr>
          <p:spPr>
            <a:xfrm flipH="1">
              <a:off x="5148063" y="196139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1</a:t>
              </a: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22BFFC27-9B8B-3AE1-4E19-B5EECAA0E921}"/>
                </a:ext>
              </a:extLst>
            </p:cNvPr>
            <p:cNvSpPr/>
            <p:nvPr/>
          </p:nvSpPr>
          <p:spPr>
            <a:xfrm flipH="1">
              <a:off x="5850370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2</a:t>
              </a:r>
            </a:p>
          </p:txBody>
        </p:sp>
        <p:sp>
          <p:nvSpPr>
            <p:cNvPr id="231" name="正方形/長方形 230">
              <a:extLst>
                <a:ext uri="{FF2B5EF4-FFF2-40B4-BE49-F238E27FC236}">
                  <a16:creationId xmlns:a16="http://schemas.microsoft.com/office/drawing/2014/main" id="{2628BAB8-899E-16AF-D29A-504A03E24F80}"/>
                </a:ext>
              </a:extLst>
            </p:cNvPr>
            <p:cNvSpPr/>
            <p:nvPr/>
          </p:nvSpPr>
          <p:spPr>
            <a:xfrm flipH="1">
              <a:off x="6589261" y="1961659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3</a:t>
              </a:r>
            </a:p>
          </p:txBody>
        </p:sp>
        <p:sp>
          <p:nvSpPr>
            <p:cNvPr id="237" name="正方形/長方形 236">
              <a:extLst>
                <a:ext uri="{FF2B5EF4-FFF2-40B4-BE49-F238E27FC236}">
                  <a16:creationId xmlns:a16="http://schemas.microsoft.com/office/drawing/2014/main" id="{28C1EE54-7E82-F0C5-59A7-B6E44C477B2A}"/>
                </a:ext>
              </a:extLst>
            </p:cNvPr>
            <p:cNvSpPr/>
            <p:nvPr/>
          </p:nvSpPr>
          <p:spPr>
            <a:xfrm flipH="1">
              <a:off x="7290529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4</a:t>
              </a:r>
            </a:p>
          </p:txBody>
        </p:sp>
        <p:sp>
          <p:nvSpPr>
            <p:cNvPr id="238" name="正方形/長方形 237">
              <a:extLst>
                <a:ext uri="{FF2B5EF4-FFF2-40B4-BE49-F238E27FC236}">
                  <a16:creationId xmlns:a16="http://schemas.microsoft.com/office/drawing/2014/main" id="{C06AE368-A4D4-711E-FC6A-D190C76CD30E}"/>
                </a:ext>
              </a:extLst>
            </p:cNvPr>
            <p:cNvSpPr/>
            <p:nvPr/>
          </p:nvSpPr>
          <p:spPr>
            <a:xfrm flipH="1">
              <a:off x="8017432" y="195448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5</a:t>
              </a:r>
            </a:p>
          </p:txBody>
        </p:sp>
        <p:sp>
          <p:nvSpPr>
            <p:cNvPr id="240" name="正方形/長方形 239">
              <a:extLst>
                <a:ext uri="{FF2B5EF4-FFF2-40B4-BE49-F238E27FC236}">
                  <a16:creationId xmlns:a16="http://schemas.microsoft.com/office/drawing/2014/main" id="{5EDFD5FE-4AB2-8D1C-B559-08CB01B7BCD4}"/>
                </a:ext>
              </a:extLst>
            </p:cNvPr>
            <p:cNvSpPr/>
            <p:nvPr/>
          </p:nvSpPr>
          <p:spPr>
            <a:xfrm flipH="1">
              <a:off x="8475746" y="1896530"/>
              <a:ext cx="53943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endPara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251" name="グループ化 250">
            <a:extLst>
              <a:ext uri="{FF2B5EF4-FFF2-40B4-BE49-F238E27FC236}">
                <a16:creationId xmlns:a16="http://schemas.microsoft.com/office/drawing/2014/main" id="{4BB05E82-0315-C826-0601-04CFFFCFE0DE}"/>
              </a:ext>
            </a:extLst>
          </p:cNvPr>
          <p:cNvGrpSpPr/>
          <p:nvPr/>
        </p:nvGrpSpPr>
        <p:grpSpPr>
          <a:xfrm>
            <a:off x="4857121" y="2221550"/>
            <a:ext cx="3410690" cy="377860"/>
            <a:chOff x="4854247" y="2222660"/>
            <a:chExt cx="3410690" cy="377860"/>
          </a:xfrm>
        </p:grpSpPr>
        <p:grpSp>
          <p:nvGrpSpPr>
            <p:cNvPr id="256" name="グループ化 255">
              <a:extLst>
                <a:ext uri="{FF2B5EF4-FFF2-40B4-BE49-F238E27FC236}">
                  <a16:creationId xmlns:a16="http://schemas.microsoft.com/office/drawing/2014/main" id="{A0034189-97D9-58F1-788E-BC00D85F7220}"/>
                </a:ext>
              </a:extLst>
            </p:cNvPr>
            <p:cNvGrpSpPr/>
            <p:nvPr/>
          </p:nvGrpSpPr>
          <p:grpSpPr>
            <a:xfrm flipH="1">
              <a:off x="4854247" y="2222660"/>
              <a:ext cx="3363283" cy="347232"/>
              <a:chOff x="5296842" y="5969794"/>
              <a:chExt cx="3471973" cy="347232"/>
            </a:xfrm>
          </p:grpSpPr>
          <p:sp>
            <p:nvSpPr>
              <p:cNvPr id="258" name="直角三角形 257">
                <a:extLst>
                  <a:ext uri="{FF2B5EF4-FFF2-40B4-BE49-F238E27FC236}">
                    <a16:creationId xmlns:a16="http://schemas.microsoft.com/office/drawing/2014/main" id="{5F516F9D-4D2A-FBA0-EC41-158BC196FD6D}"/>
                  </a:ext>
                </a:extLst>
              </p:cNvPr>
              <p:cNvSpPr/>
              <p:nvPr/>
            </p:nvSpPr>
            <p:spPr>
              <a:xfrm rot="16200000">
                <a:off x="5314188" y="5983976"/>
                <a:ext cx="324508" cy="329479"/>
              </a:xfrm>
              <a:prstGeom prst="rtTriangle">
                <a:avLst/>
              </a:prstGeom>
              <a:solidFill>
                <a:srgbClr val="FFC00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62" name="グループ化 261">
                <a:extLst>
                  <a:ext uri="{FF2B5EF4-FFF2-40B4-BE49-F238E27FC236}">
                    <a16:creationId xmlns:a16="http://schemas.microsoft.com/office/drawing/2014/main" id="{6938A2A2-F945-53C7-40BB-72C67C645518}"/>
                  </a:ext>
                </a:extLst>
              </p:cNvPr>
              <p:cNvGrpSpPr/>
              <p:nvPr/>
            </p:nvGrpSpPr>
            <p:grpSpPr>
              <a:xfrm flipH="1">
                <a:off x="5296842" y="5969794"/>
                <a:ext cx="3471973" cy="347232"/>
                <a:chOff x="-3624576" y="1520545"/>
                <a:chExt cx="10450621" cy="347232"/>
              </a:xfrm>
            </p:grpSpPr>
            <p:sp>
              <p:nvSpPr>
                <p:cNvPr id="267" name="正方形/長方形 266">
                  <a:extLst>
                    <a:ext uri="{FF2B5EF4-FFF2-40B4-BE49-F238E27FC236}">
                      <a16:creationId xmlns:a16="http://schemas.microsoft.com/office/drawing/2014/main" id="{9B718F1A-0E3F-F505-6243-2BE4BF39AF99}"/>
                    </a:ext>
                  </a:extLst>
                </p:cNvPr>
                <p:cNvSpPr/>
                <p:nvPr/>
              </p:nvSpPr>
              <p:spPr>
                <a:xfrm>
                  <a:off x="-3624576" y="1526091"/>
                  <a:ext cx="9414161" cy="341686"/>
                </a:xfrm>
                <a:prstGeom prst="rect">
                  <a:avLst/>
                </a:prstGeom>
                <a:solidFill>
                  <a:srgbClr val="FFC000">
                    <a:alpha val="5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273" name="グループ化 272">
                  <a:extLst>
                    <a:ext uri="{FF2B5EF4-FFF2-40B4-BE49-F238E27FC236}">
                      <a16:creationId xmlns:a16="http://schemas.microsoft.com/office/drawing/2014/main" id="{1009114C-43A7-85E9-C3FD-A99AF54BE277}"/>
                    </a:ext>
                  </a:extLst>
                </p:cNvPr>
                <p:cNvGrpSpPr/>
                <p:nvPr/>
              </p:nvGrpSpPr>
              <p:grpSpPr>
                <a:xfrm>
                  <a:off x="-3624576" y="1520545"/>
                  <a:ext cx="10450621" cy="329041"/>
                  <a:chOff x="-3624576" y="1520545"/>
                  <a:chExt cx="10450621" cy="329041"/>
                </a:xfrm>
              </p:grpSpPr>
              <p:cxnSp>
                <p:nvCxnSpPr>
                  <p:cNvPr id="275" name="直線コネクタ 274">
                    <a:extLst>
                      <a:ext uri="{FF2B5EF4-FFF2-40B4-BE49-F238E27FC236}">
                        <a16:creationId xmlns:a16="http://schemas.microsoft.com/office/drawing/2014/main" id="{4568251D-C0DF-9C11-A232-9EEC9BF959A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803920" y="1520545"/>
                    <a:ext cx="1022125" cy="329041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6" name="直線コネクタ 275">
                    <a:extLst>
                      <a:ext uri="{FF2B5EF4-FFF2-40B4-BE49-F238E27FC236}">
                        <a16:creationId xmlns:a16="http://schemas.microsoft.com/office/drawing/2014/main" id="{D0CDAA3E-D3C1-1C3D-2C50-676A6A55B6C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3624576" y="1530989"/>
                    <a:ext cx="9458302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257" name="楕円 256">
              <a:extLst>
                <a:ext uri="{FF2B5EF4-FFF2-40B4-BE49-F238E27FC236}">
                  <a16:creationId xmlns:a16="http://schemas.microsoft.com/office/drawing/2014/main" id="{43E47C9D-7737-514B-AE28-783984D91341}"/>
                </a:ext>
              </a:extLst>
            </p:cNvPr>
            <p:cNvSpPr/>
            <p:nvPr/>
          </p:nvSpPr>
          <p:spPr>
            <a:xfrm>
              <a:off x="8175368" y="2510951"/>
              <a:ext cx="89569" cy="8956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77" name="Text Box 22">
            <a:extLst>
              <a:ext uri="{FF2B5EF4-FFF2-40B4-BE49-F238E27FC236}">
                <a16:creationId xmlns:a16="http://schemas.microsoft.com/office/drawing/2014/main" id="{D7670C4F-8658-7668-0D4F-40117A3A0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17" y="3253047"/>
            <a:ext cx="3430713" cy="400110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の値の共通する範囲</a:t>
            </a:r>
          </a:p>
        </p:txBody>
      </p:sp>
      <p:sp>
        <p:nvSpPr>
          <p:cNvPr id="278" name="Text Box 22">
            <a:extLst>
              <a:ext uri="{FF2B5EF4-FFF2-40B4-BE49-F238E27FC236}">
                <a16:creationId xmlns:a16="http://schemas.microsoft.com/office/drawing/2014/main" id="{27159FD1-F475-FC58-A4C7-B7695599C5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4557" y="3728527"/>
            <a:ext cx="1574949" cy="400110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</a:rPr>
              <a:t>１≦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＜５</a:t>
            </a:r>
            <a:endParaRPr lang="en-US" altLang="ja-JP" sz="2400" dirty="0">
              <a:latin typeface="+mn-ea"/>
            </a:endParaRPr>
          </a:p>
        </p:txBody>
      </p:sp>
      <p:sp>
        <p:nvSpPr>
          <p:cNvPr id="64" name="フローチャート : 代替処理 121">
            <a:extLst>
              <a:ext uri="{FF2B5EF4-FFF2-40B4-BE49-F238E27FC236}">
                <a16:creationId xmlns:a16="http://schemas.microsoft.com/office/drawing/2014/main" id="{0D3EAA1F-6CB7-132B-6CA9-0E0644425DF8}"/>
              </a:ext>
            </a:extLst>
          </p:cNvPr>
          <p:cNvSpPr/>
          <p:nvPr/>
        </p:nvSpPr>
        <p:spPr>
          <a:xfrm>
            <a:off x="65305" y="4244073"/>
            <a:ext cx="936104" cy="792088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練習４８</a:t>
            </a: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68C3935D-FA3C-242D-74D6-22337B38D51F}"/>
              </a:ext>
            </a:extLst>
          </p:cNvPr>
          <p:cNvSpPr/>
          <p:nvPr/>
        </p:nvSpPr>
        <p:spPr>
          <a:xfrm flipH="1">
            <a:off x="1011417" y="4247118"/>
            <a:ext cx="7953070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次の２つの不等式に共通する範囲を図示し、１つの不等式で</a:t>
            </a:r>
            <a:endParaRPr lang="en-US" altLang="ja-JP" sz="2400" dirty="0">
              <a:latin typeface="+mn-ea"/>
            </a:endParaRPr>
          </a:p>
        </p:txBody>
      </p:sp>
      <p:sp>
        <p:nvSpPr>
          <p:cNvPr id="66" name="Text Box 22">
            <a:extLst>
              <a:ext uri="{FF2B5EF4-FFF2-40B4-BE49-F238E27FC236}">
                <a16:creationId xmlns:a16="http://schemas.microsoft.com/office/drawing/2014/main" id="{0682210C-C359-23C5-60DF-79BD32CE1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0307" y="5088582"/>
            <a:ext cx="2984771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（１）　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＞</a:t>
            </a:r>
            <a:r>
              <a:rPr lang="ja-JP" altLang="en-US" sz="2400" dirty="0">
                <a:latin typeface="+mn-ea"/>
                <a:ea typeface="+mn-ea"/>
              </a:rPr>
              <a:t>０と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≦３</a:t>
            </a:r>
          </a:p>
        </p:txBody>
      </p:sp>
      <p:sp>
        <p:nvSpPr>
          <p:cNvPr id="69" name="Text Box 22">
            <a:extLst>
              <a:ext uri="{FF2B5EF4-FFF2-40B4-BE49-F238E27FC236}">
                <a16:creationId xmlns:a16="http://schemas.microsoft.com/office/drawing/2014/main" id="{D53671FE-95D3-30DE-DF9F-9E7B9E34E3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1417" y="4640117"/>
            <a:ext cx="1000303" cy="400110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</a:rPr>
              <a:t>表せ。</a:t>
            </a:r>
          </a:p>
        </p:txBody>
      </p:sp>
      <p:sp>
        <p:nvSpPr>
          <p:cNvPr id="70" name="Text Box 22">
            <a:extLst>
              <a:ext uri="{FF2B5EF4-FFF2-40B4-BE49-F238E27FC236}">
                <a16:creationId xmlns:a16="http://schemas.microsoft.com/office/drawing/2014/main" id="{21425189-2BDF-C018-532D-0469620308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1746" y="5104312"/>
            <a:ext cx="3600051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（２）　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＞</a:t>
            </a:r>
            <a:r>
              <a:rPr lang="ja-JP" altLang="en-US" sz="2400" dirty="0">
                <a:latin typeface="+mn-ea"/>
                <a:ea typeface="+mn-ea"/>
              </a:rPr>
              <a:t>－１と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＞</a:t>
            </a:r>
            <a:r>
              <a:rPr lang="ja-JP" altLang="en-US" sz="2400" dirty="0">
                <a:latin typeface="+mn-ea"/>
                <a:ea typeface="+mn-ea"/>
              </a:rPr>
              <a:t>２</a:t>
            </a:r>
            <a:endParaRPr lang="ja-JP" altLang="en-US" sz="2400" dirty="0">
              <a:latin typeface="+mn-ea"/>
            </a:endParaRPr>
          </a:p>
        </p:txBody>
      </p:sp>
      <p:grpSp>
        <p:nvGrpSpPr>
          <p:cNvPr id="243" name="グループ化 242">
            <a:extLst>
              <a:ext uri="{FF2B5EF4-FFF2-40B4-BE49-F238E27FC236}">
                <a16:creationId xmlns:a16="http://schemas.microsoft.com/office/drawing/2014/main" id="{378A2CC1-DAEB-64BF-E70C-FEF71152747C}"/>
              </a:ext>
            </a:extLst>
          </p:cNvPr>
          <p:cNvGrpSpPr/>
          <p:nvPr/>
        </p:nvGrpSpPr>
        <p:grpSpPr>
          <a:xfrm>
            <a:off x="5993716" y="1351517"/>
            <a:ext cx="2632054" cy="401050"/>
            <a:chOff x="5993008" y="1352192"/>
            <a:chExt cx="2632054" cy="401050"/>
          </a:xfrm>
        </p:grpSpPr>
        <p:grpSp>
          <p:nvGrpSpPr>
            <p:cNvPr id="244" name="グループ化 243">
              <a:extLst>
                <a:ext uri="{FF2B5EF4-FFF2-40B4-BE49-F238E27FC236}">
                  <a16:creationId xmlns:a16="http://schemas.microsoft.com/office/drawing/2014/main" id="{01F0FC13-C446-EFB8-8911-1E848245787B}"/>
                </a:ext>
              </a:extLst>
            </p:cNvPr>
            <p:cNvGrpSpPr/>
            <p:nvPr/>
          </p:nvGrpSpPr>
          <p:grpSpPr>
            <a:xfrm flipH="1">
              <a:off x="6042866" y="1352192"/>
              <a:ext cx="2582196" cy="363073"/>
              <a:chOff x="2406529" y="1409743"/>
              <a:chExt cx="4324595" cy="363073"/>
            </a:xfrm>
          </p:grpSpPr>
          <p:sp>
            <p:nvSpPr>
              <p:cNvPr id="246" name="正方形/長方形 245">
                <a:extLst>
                  <a:ext uri="{FF2B5EF4-FFF2-40B4-BE49-F238E27FC236}">
                    <a16:creationId xmlns:a16="http://schemas.microsoft.com/office/drawing/2014/main" id="{CAF3EF9B-7BEF-1E1C-5A50-5A26EEB6DEE3}"/>
                  </a:ext>
                </a:extLst>
              </p:cNvPr>
              <p:cNvSpPr/>
              <p:nvPr/>
            </p:nvSpPr>
            <p:spPr>
              <a:xfrm>
                <a:off x="2406529" y="1418573"/>
                <a:ext cx="4320480" cy="322419"/>
              </a:xfrm>
              <a:prstGeom prst="rect">
                <a:avLst/>
              </a:prstGeom>
              <a:solidFill>
                <a:srgbClr val="00B0F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48" name="グループ化 247">
                <a:extLst>
                  <a:ext uri="{FF2B5EF4-FFF2-40B4-BE49-F238E27FC236}">
                    <a16:creationId xmlns:a16="http://schemas.microsoft.com/office/drawing/2014/main" id="{5DD532F2-D34A-7E1F-8E0E-DA3A0AD66F15}"/>
                  </a:ext>
                </a:extLst>
              </p:cNvPr>
              <p:cNvGrpSpPr/>
              <p:nvPr/>
            </p:nvGrpSpPr>
            <p:grpSpPr>
              <a:xfrm>
                <a:off x="2410644" y="1409743"/>
                <a:ext cx="4320480" cy="363073"/>
                <a:chOff x="2410644" y="1409743"/>
                <a:chExt cx="4320480" cy="363073"/>
              </a:xfrm>
            </p:grpSpPr>
            <p:cxnSp>
              <p:nvCxnSpPr>
                <p:cNvPr id="249" name="直線コネクタ 248">
                  <a:extLst>
                    <a:ext uri="{FF2B5EF4-FFF2-40B4-BE49-F238E27FC236}">
                      <a16:creationId xmlns:a16="http://schemas.microsoft.com/office/drawing/2014/main" id="{62126E6F-F538-9B52-EE22-18CE8E70A019}"/>
                    </a:ext>
                  </a:extLst>
                </p:cNvPr>
                <p:cNvCxnSpPr/>
                <p:nvPr/>
              </p:nvCxnSpPr>
              <p:spPr>
                <a:xfrm>
                  <a:off x="6731124" y="1412776"/>
                  <a:ext cx="0" cy="36004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0" name="直線コネクタ 249">
                  <a:extLst>
                    <a:ext uri="{FF2B5EF4-FFF2-40B4-BE49-F238E27FC236}">
                      <a16:creationId xmlns:a16="http://schemas.microsoft.com/office/drawing/2014/main" id="{9D4A119A-5A5E-BF48-C9D3-C29963CBBD5C}"/>
                    </a:ext>
                  </a:extLst>
                </p:cNvPr>
                <p:cNvCxnSpPr/>
                <p:nvPr/>
              </p:nvCxnSpPr>
              <p:spPr>
                <a:xfrm>
                  <a:off x="2410644" y="1409743"/>
                  <a:ext cx="432048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45" name="楕円 244">
              <a:extLst>
                <a:ext uri="{FF2B5EF4-FFF2-40B4-BE49-F238E27FC236}">
                  <a16:creationId xmlns:a16="http://schemas.microsoft.com/office/drawing/2014/main" id="{77CCCBE0-998B-AEFF-72A1-1E2875575C10}"/>
                </a:ext>
              </a:extLst>
            </p:cNvPr>
            <p:cNvSpPr/>
            <p:nvPr/>
          </p:nvSpPr>
          <p:spPr>
            <a:xfrm>
              <a:off x="5993008" y="1663673"/>
              <a:ext cx="89569" cy="8956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79" name="左大かっこ 278">
            <a:extLst>
              <a:ext uri="{FF2B5EF4-FFF2-40B4-BE49-F238E27FC236}">
                <a16:creationId xmlns:a16="http://schemas.microsoft.com/office/drawing/2014/main" id="{078BA7C5-0E40-09B3-0663-FA899C72BC9D}"/>
              </a:ext>
            </a:extLst>
          </p:cNvPr>
          <p:cNvSpPr/>
          <p:nvPr/>
        </p:nvSpPr>
        <p:spPr>
          <a:xfrm rot="16200000">
            <a:off x="6976071" y="2550578"/>
            <a:ext cx="319916" cy="2179995"/>
          </a:xfrm>
          <a:prstGeom prst="leftBracket">
            <a:avLst>
              <a:gd name="adj" fmla="val 133376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902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20" dur="2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11111E-6 L 1.66667E-6 0.1229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2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25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77" grpId="0" animBg="1"/>
      <p:bldP spid="278" grpId="0" animBg="1"/>
      <p:bldP spid="64" grpId="0" animBg="1"/>
      <p:bldP spid="65" grpId="0"/>
      <p:bldP spid="66" grpId="0"/>
      <p:bldP spid="69" grpId="0" animBg="1"/>
      <p:bldP spid="70" grpId="0"/>
      <p:bldP spid="27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94A30-75B7-3201-3539-4BA04929E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" name="グループ化 241">
            <a:extLst>
              <a:ext uri="{FF2B5EF4-FFF2-40B4-BE49-F238E27FC236}">
                <a16:creationId xmlns:a16="http://schemas.microsoft.com/office/drawing/2014/main" id="{47E1BFFC-4F8C-997B-7EC5-73DF44634356}"/>
              </a:ext>
            </a:extLst>
          </p:cNvPr>
          <p:cNvGrpSpPr/>
          <p:nvPr/>
        </p:nvGrpSpPr>
        <p:grpSpPr>
          <a:xfrm flipH="1">
            <a:off x="4468234" y="3065536"/>
            <a:ext cx="4208220" cy="377860"/>
            <a:chOff x="4056717" y="2222660"/>
            <a:chExt cx="4208220" cy="377860"/>
          </a:xfrm>
        </p:grpSpPr>
        <p:grpSp>
          <p:nvGrpSpPr>
            <p:cNvPr id="280" name="グループ化 279">
              <a:extLst>
                <a:ext uri="{FF2B5EF4-FFF2-40B4-BE49-F238E27FC236}">
                  <a16:creationId xmlns:a16="http://schemas.microsoft.com/office/drawing/2014/main" id="{B409FED7-DEC2-1EDA-27D4-816AE37B5DAA}"/>
                </a:ext>
              </a:extLst>
            </p:cNvPr>
            <p:cNvGrpSpPr/>
            <p:nvPr/>
          </p:nvGrpSpPr>
          <p:grpSpPr>
            <a:xfrm flipH="1">
              <a:off x="4056717" y="2222660"/>
              <a:ext cx="4160812" cy="329041"/>
              <a:chOff x="5296842" y="5969794"/>
              <a:chExt cx="4295275" cy="329041"/>
            </a:xfrm>
          </p:grpSpPr>
          <p:sp>
            <p:nvSpPr>
              <p:cNvPr id="281" name="直角三角形 280">
                <a:extLst>
                  <a:ext uri="{FF2B5EF4-FFF2-40B4-BE49-F238E27FC236}">
                    <a16:creationId xmlns:a16="http://schemas.microsoft.com/office/drawing/2014/main" id="{12562A89-8572-3237-75D1-49369E015F77}"/>
                  </a:ext>
                </a:extLst>
              </p:cNvPr>
              <p:cNvSpPr/>
              <p:nvPr/>
            </p:nvSpPr>
            <p:spPr>
              <a:xfrm rot="16200000">
                <a:off x="5320794" y="5977370"/>
                <a:ext cx="311296" cy="329479"/>
              </a:xfrm>
              <a:prstGeom prst="rtTriangle">
                <a:avLst/>
              </a:prstGeom>
              <a:solidFill>
                <a:srgbClr val="FFC00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82" name="グループ化 281">
                <a:extLst>
                  <a:ext uri="{FF2B5EF4-FFF2-40B4-BE49-F238E27FC236}">
                    <a16:creationId xmlns:a16="http://schemas.microsoft.com/office/drawing/2014/main" id="{2B287C08-E44A-79F3-88D1-DFD75BB15D11}"/>
                  </a:ext>
                </a:extLst>
              </p:cNvPr>
              <p:cNvGrpSpPr/>
              <p:nvPr/>
            </p:nvGrpSpPr>
            <p:grpSpPr>
              <a:xfrm flipH="1">
                <a:off x="5296842" y="5969794"/>
                <a:ext cx="4295275" cy="329041"/>
                <a:chOff x="-6102712" y="1520545"/>
                <a:chExt cx="12928757" cy="329041"/>
              </a:xfrm>
            </p:grpSpPr>
            <p:sp>
              <p:nvSpPr>
                <p:cNvPr id="283" name="正方形/長方形 282">
                  <a:extLst>
                    <a:ext uri="{FF2B5EF4-FFF2-40B4-BE49-F238E27FC236}">
                      <a16:creationId xmlns:a16="http://schemas.microsoft.com/office/drawing/2014/main" id="{FEF411B5-F1AD-97C5-6660-432A9319509F}"/>
                    </a:ext>
                  </a:extLst>
                </p:cNvPr>
                <p:cNvSpPr/>
                <p:nvPr/>
              </p:nvSpPr>
              <p:spPr>
                <a:xfrm>
                  <a:off x="-6102712" y="1526091"/>
                  <a:ext cx="11892300" cy="322419"/>
                </a:xfrm>
                <a:prstGeom prst="rect">
                  <a:avLst/>
                </a:prstGeom>
                <a:solidFill>
                  <a:srgbClr val="FFC000">
                    <a:alpha val="5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284" name="グループ化 283">
                  <a:extLst>
                    <a:ext uri="{FF2B5EF4-FFF2-40B4-BE49-F238E27FC236}">
                      <a16:creationId xmlns:a16="http://schemas.microsoft.com/office/drawing/2014/main" id="{AAEBD625-B47E-AD51-4CFA-BB943A9FE268}"/>
                    </a:ext>
                  </a:extLst>
                </p:cNvPr>
                <p:cNvGrpSpPr/>
                <p:nvPr/>
              </p:nvGrpSpPr>
              <p:grpSpPr>
                <a:xfrm>
                  <a:off x="-5806111" y="1520545"/>
                  <a:ext cx="12632156" cy="329041"/>
                  <a:chOff x="-5806111" y="1520545"/>
                  <a:chExt cx="12632156" cy="329041"/>
                </a:xfrm>
              </p:grpSpPr>
              <p:cxnSp>
                <p:nvCxnSpPr>
                  <p:cNvPr id="285" name="直線コネクタ 284">
                    <a:extLst>
                      <a:ext uri="{FF2B5EF4-FFF2-40B4-BE49-F238E27FC236}">
                        <a16:creationId xmlns:a16="http://schemas.microsoft.com/office/drawing/2014/main" id="{4CDC82DF-F573-CAE1-7B71-6C39C633BD1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803920" y="1520545"/>
                    <a:ext cx="1022125" cy="329041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6" name="直線コネクタ 285">
                    <a:extLst>
                      <a:ext uri="{FF2B5EF4-FFF2-40B4-BE49-F238E27FC236}">
                        <a16:creationId xmlns:a16="http://schemas.microsoft.com/office/drawing/2014/main" id="{F84583BF-1CD1-60CA-0065-618F25C37C0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5806111" y="1530989"/>
                    <a:ext cx="11639838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287" name="楕円 286">
              <a:extLst>
                <a:ext uri="{FF2B5EF4-FFF2-40B4-BE49-F238E27FC236}">
                  <a16:creationId xmlns:a16="http://schemas.microsoft.com/office/drawing/2014/main" id="{E80085CF-2C3F-2CDC-5E32-B581C037492F}"/>
                </a:ext>
              </a:extLst>
            </p:cNvPr>
            <p:cNvSpPr/>
            <p:nvPr/>
          </p:nvSpPr>
          <p:spPr>
            <a:xfrm>
              <a:off x="8175368" y="2510951"/>
              <a:ext cx="89569" cy="8956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4" name="フローチャート : 代替処理 121">
            <a:extLst>
              <a:ext uri="{FF2B5EF4-FFF2-40B4-BE49-F238E27FC236}">
                <a16:creationId xmlns:a16="http://schemas.microsoft.com/office/drawing/2014/main" id="{23BCB331-E7A4-F802-FEB7-19C87E67E45F}"/>
              </a:ext>
            </a:extLst>
          </p:cNvPr>
          <p:cNvSpPr/>
          <p:nvPr/>
        </p:nvSpPr>
        <p:spPr>
          <a:xfrm>
            <a:off x="140614" y="140399"/>
            <a:ext cx="936104" cy="792088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練習４８</a:t>
            </a: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D326E123-BFE3-964F-4708-6449617451AC}"/>
              </a:ext>
            </a:extLst>
          </p:cNvPr>
          <p:cNvSpPr/>
          <p:nvPr/>
        </p:nvSpPr>
        <p:spPr>
          <a:xfrm flipH="1">
            <a:off x="1086726" y="143444"/>
            <a:ext cx="7953070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次の２つの不等式に共通する範囲を図示し、１つの不等式で</a:t>
            </a:r>
            <a:endParaRPr lang="en-US" altLang="ja-JP" sz="2400" dirty="0">
              <a:latin typeface="+mn-ea"/>
            </a:endParaRPr>
          </a:p>
        </p:txBody>
      </p:sp>
      <p:sp>
        <p:nvSpPr>
          <p:cNvPr id="66" name="Text Box 22">
            <a:extLst>
              <a:ext uri="{FF2B5EF4-FFF2-40B4-BE49-F238E27FC236}">
                <a16:creationId xmlns:a16="http://schemas.microsoft.com/office/drawing/2014/main" id="{A83EEA0B-1CC8-F0C2-7738-69DD070C9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984908"/>
            <a:ext cx="2984771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（１）　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＞</a:t>
            </a:r>
            <a:r>
              <a:rPr lang="ja-JP" altLang="en-US" sz="2400" dirty="0">
                <a:latin typeface="+mn-ea"/>
                <a:ea typeface="+mn-ea"/>
              </a:rPr>
              <a:t>０と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≦３</a:t>
            </a:r>
          </a:p>
        </p:txBody>
      </p:sp>
      <p:sp>
        <p:nvSpPr>
          <p:cNvPr id="69" name="Text Box 22">
            <a:extLst>
              <a:ext uri="{FF2B5EF4-FFF2-40B4-BE49-F238E27FC236}">
                <a16:creationId xmlns:a16="http://schemas.microsoft.com/office/drawing/2014/main" id="{3D4D52D8-9F57-B34C-095C-C56CA15BA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6726" y="536443"/>
            <a:ext cx="1000303" cy="400110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</a:rPr>
              <a:t>表せ。</a:t>
            </a:r>
          </a:p>
        </p:txBody>
      </p:sp>
      <p:sp>
        <p:nvSpPr>
          <p:cNvPr id="70" name="Text Box 22">
            <a:extLst>
              <a:ext uri="{FF2B5EF4-FFF2-40B4-BE49-F238E27FC236}">
                <a16:creationId xmlns:a16="http://schemas.microsoft.com/office/drawing/2014/main" id="{FBA22805-9637-3C12-1366-9F711801D2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7055" y="1000638"/>
            <a:ext cx="3600051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（２）　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＞</a:t>
            </a:r>
            <a:r>
              <a:rPr lang="ja-JP" altLang="en-US" sz="2400" dirty="0">
                <a:latin typeface="+mn-ea"/>
                <a:ea typeface="+mn-ea"/>
              </a:rPr>
              <a:t>－１と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＞</a:t>
            </a:r>
            <a:r>
              <a:rPr lang="ja-JP" altLang="en-US" sz="2400" dirty="0">
                <a:latin typeface="+mn-ea"/>
                <a:ea typeface="+mn-ea"/>
              </a:rPr>
              <a:t>２</a:t>
            </a:r>
            <a:endParaRPr lang="ja-JP" altLang="en-US" sz="2400" dirty="0">
              <a:latin typeface="+mn-ea"/>
            </a:endParaRPr>
          </a:p>
        </p:txBody>
      </p:sp>
      <p:grpSp>
        <p:nvGrpSpPr>
          <p:cNvPr id="243" name="グループ化 242">
            <a:extLst>
              <a:ext uri="{FF2B5EF4-FFF2-40B4-BE49-F238E27FC236}">
                <a16:creationId xmlns:a16="http://schemas.microsoft.com/office/drawing/2014/main" id="{5F5C2A22-E939-74B2-DCA2-C68727C2A418}"/>
              </a:ext>
            </a:extLst>
          </p:cNvPr>
          <p:cNvGrpSpPr/>
          <p:nvPr/>
        </p:nvGrpSpPr>
        <p:grpSpPr>
          <a:xfrm flipH="1">
            <a:off x="1047233" y="3070878"/>
            <a:ext cx="5690566" cy="401050"/>
            <a:chOff x="5993008" y="1352192"/>
            <a:chExt cx="5690566" cy="401050"/>
          </a:xfrm>
        </p:grpSpPr>
        <p:grpSp>
          <p:nvGrpSpPr>
            <p:cNvPr id="244" name="グループ化 243">
              <a:extLst>
                <a:ext uri="{FF2B5EF4-FFF2-40B4-BE49-F238E27FC236}">
                  <a16:creationId xmlns:a16="http://schemas.microsoft.com/office/drawing/2014/main" id="{548C9953-F1E8-7EFE-6FC4-CEE05689B84D}"/>
                </a:ext>
              </a:extLst>
            </p:cNvPr>
            <p:cNvGrpSpPr/>
            <p:nvPr/>
          </p:nvGrpSpPr>
          <p:grpSpPr>
            <a:xfrm flipH="1">
              <a:off x="6042866" y="1352192"/>
              <a:ext cx="5640708" cy="363073"/>
              <a:chOff x="-2715788" y="1409743"/>
              <a:chExt cx="9446912" cy="363073"/>
            </a:xfrm>
          </p:grpSpPr>
          <p:sp>
            <p:nvSpPr>
              <p:cNvPr id="246" name="正方形/長方形 245">
                <a:extLst>
                  <a:ext uri="{FF2B5EF4-FFF2-40B4-BE49-F238E27FC236}">
                    <a16:creationId xmlns:a16="http://schemas.microsoft.com/office/drawing/2014/main" id="{9FCA1B79-56F3-C62F-BE4F-C4F352CB65A4}"/>
                  </a:ext>
                </a:extLst>
              </p:cNvPr>
              <p:cNvSpPr/>
              <p:nvPr/>
            </p:nvSpPr>
            <p:spPr>
              <a:xfrm>
                <a:off x="-2715788" y="1418573"/>
                <a:ext cx="9442797" cy="322419"/>
              </a:xfrm>
              <a:prstGeom prst="rect">
                <a:avLst/>
              </a:prstGeom>
              <a:solidFill>
                <a:srgbClr val="00B0F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48" name="グループ化 247">
                <a:extLst>
                  <a:ext uri="{FF2B5EF4-FFF2-40B4-BE49-F238E27FC236}">
                    <a16:creationId xmlns:a16="http://schemas.microsoft.com/office/drawing/2014/main" id="{046BD3DF-49A5-444C-CF81-60C303526DF5}"/>
                  </a:ext>
                </a:extLst>
              </p:cNvPr>
              <p:cNvGrpSpPr/>
              <p:nvPr/>
            </p:nvGrpSpPr>
            <p:grpSpPr>
              <a:xfrm>
                <a:off x="-2715788" y="1409743"/>
                <a:ext cx="9446912" cy="363073"/>
                <a:chOff x="-2715788" y="1409743"/>
                <a:chExt cx="9446912" cy="363073"/>
              </a:xfrm>
            </p:grpSpPr>
            <p:cxnSp>
              <p:nvCxnSpPr>
                <p:cNvPr id="249" name="直線コネクタ 248">
                  <a:extLst>
                    <a:ext uri="{FF2B5EF4-FFF2-40B4-BE49-F238E27FC236}">
                      <a16:creationId xmlns:a16="http://schemas.microsoft.com/office/drawing/2014/main" id="{1FF2B705-CF0E-DC27-F496-D3747E86EB4F}"/>
                    </a:ext>
                  </a:extLst>
                </p:cNvPr>
                <p:cNvCxnSpPr/>
                <p:nvPr/>
              </p:nvCxnSpPr>
              <p:spPr>
                <a:xfrm>
                  <a:off x="6731124" y="1412776"/>
                  <a:ext cx="0" cy="36004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0" name="直線コネクタ 249">
                  <a:extLst>
                    <a:ext uri="{FF2B5EF4-FFF2-40B4-BE49-F238E27FC236}">
                      <a16:creationId xmlns:a16="http://schemas.microsoft.com/office/drawing/2014/main" id="{C63B318D-EE84-AFE8-0B06-4437559403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2715788" y="1409743"/>
                  <a:ext cx="9446912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45" name="楕円 244">
              <a:extLst>
                <a:ext uri="{FF2B5EF4-FFF2-40B4-BE49-F238E27FC236}">
                  <a16:creationId xmlns:a16="http://schemas.microsoft.com/office/drawing/2014/main" id="{9582FB7A-7A42-1ED7-677C-5E7FB27D8CE3}"/>
                </a:ext>
              </a:extLst>
            </p:cNvPr>
            <p:cNvSpPr/>
            <p:nvPr/>
          </p:nvSpPr>
          <p:spPr>
            <a:xfrm>
              <a:off x="5993008" y="1663673"/>
              <a:ext cx="89569" cy="8956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79" name="フローチャート : 代替処理 126">
            <a:extLst>
              <a:ext uri="{FF2B5EF4-FFF2-40B4-BE49-F238E27FC236}">
                <a16:creationId xmlns:a16="http://schemas.microsoft.com/office/drawing/2014/main" id="{96FB84CC-1BCE-DD70-DF70-5A8B175581CA}"/>
              </a:ext>
            </a:extLst>
          </p:cNvPr>
          <p:cNvSpPr/>
          <p:nvPr/>
        </p:nvSpPr>
        <p:spPr>
          <a:xfrm>
            <a:off x="177890" y="1728872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68" name="Text Box 22">
            <a:extLst>
              <a:ext uri="{FF2B5EF4-FFF2-40B4-BE49-F238E27FC236}">
                <a16:creationId xmlns:a16="http://schemas.microsoft.com/office/drawing/2014/main" id="{1903CC0D-4728-E30E-AB16-FFF6AEBEA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5179" y="2230948"/>
            <a:ext cx="2984771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（１）　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＞</a:t>
            </a:r>
            <a:r>
              <a:rPr lang="ja-JP" altLang="en-US" sz="2400" dirty="0">
                <a:latin typeface="+mn-ea"/>
                <a:ea typeface="+mn-ea"/>
              </a:rPr>
              <a:t>０と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≦３</a:t>
            </a:r>
          </a:p>
        </p:txBody>
      </p:sp>
      <p:grpSp>
        <p:nvGrpSpPr>
          <p:cNvPr id="71" name="グループ化 70">
            <a:extLst>
              <a:ext uri="{FF2B5EF4-FFF2-40B4-BE49-F238E27FC236}">
                <a16:creationId xmlns:a16="http://schemas.microsoft.com/office/drawing/2014/main" id="{D83B60CA-81B2-CABC-C097-E620DA8B81F6}"/>
              </a:ext>
            </a:extLst>
          </p:cNvPr>
          <p:cNvGrpSpPr/>
          <p:nvPr/>
        </p:nvGrpSpPr>
        <p:grpSpPr>
          <a:xfrm>
            <a:off x="912149" y="3314353"/>
            <a:ext cx="8028890" cy="454736"/>
            <a:chOff x="971600" y="1913099"/>
            <a:chExt cx="8028890" cy="454736"/>
          </a:xfrm>
        </p:grpSpPr>
        <p:cxnSp>
          <p:nvCxnSpPr>
            <p:cNvPr id="72" name="直線矢印コネクタ 71">
              <a:extLst>
                <a:ext uri="{FF2B5EF4-FFF2-40B4-BE49-F238E27FC236}">
                  <a16:creationId xmlns:a16="http://schemas.microsoft.com/office/drawing/2014/main" id="{404D1951-4952-3B35-BF34-6B5C738509C6}"/>
                </a:ext>
              </a:extLst>
            </p:cNvPr>
            <p:cNvCxnSpPr>
              <a:cxnSpLocks/>
            </p:cNvCxnSpPr>
            <p:nvPr/>
          </p:nvCxnSpPr>
          <p:spPr>
            <a:xfrm>
              <a:off x="971600" y="1988840"/>
              <a:ext cx="792088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562EB57E-F822-92D0-89F4-8C7E76BD0153}"/>
                </a:ext>
              </a:extLst>
            </p:cNvPr>
            <p:cNvCxnSpPr>
              <a:cxnSpLocks/>
            </p:cNvCxnSpPr>
            <p:nvPr/>
          </p:nvCxnSpPr>
          <p:spPr>
            <a:xfrm>
              <a:off x="385192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87E9630A-67F8-AF10-369D-D780A8AA9436}"/>
                </a:ext>
              </a:extLst>
            </p:cNvPr>
            <p:cNvCxnSpPr>
              <a:cxnSpLocks/>
            </p:cNvCxnSpPr>
            <p:nvPr/>
          </p:nvCxnSpPr>
          <p:spPr>
            <a:xfrm>
              <a:off x="3135091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BDEE1305-4659-8D99-4FD5-D94C0D327083}"/>
                </a:ext>
              </a:extLst>
            </p:cNvPr>
            <p:cNvCxnSpPr>
              <a:cxnSpLocks/>
            </p:cNvCxnSpPr>
            <p:nvPr/>
          </p:nvCxnSpPr>
          <p:spPr>
            <a:xfrm>
              <a:off x="24117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F0225C06-6342-A785-54A3-D91D0C9E2FC2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68B5BD04-73F3-B186-F5B4-A8F2C69F64BD}"/>
                </a:ext>
              </a:extLst>
            </p:cNvPr>
            <p:cNvCxnSpPr>
              <a:cxnSpLocks/>
            </p:cNvCxnSpPr>
            <p:nvPr/>
          </p:nvCxnSpPr>
          <p:spPr>
            <a:xfrm>
              <a:off x="529208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34377EF4-9622-35C8-5FB7-E6876238C5BB}"/>
                </a:ext>
              </a:extLst>
            </p:cNvPr>
            <p:cNvCxnSpPr>
              <a:cxnSpLocks/>
            </p:cNvCxnSpPr>
            <p:nvPr/>
          </p:nvCxnSpPr>
          <p:spPr>
            <a:xfrm>
              <a:off x="60121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E2527168-34CA-8ED2-E0B3-1AFFC927D56B}"/>
                </a:ext>
              </a:extLst>
            </p:cNvPr>
            <p:cNvCxnSpPr>
              <a:cxnSpLocks/>
            </p:cNvCxnSpPr>
            <p:nvPr/>
          </p:nvCxnSpPr>
          <p:spPr>
            <a:xfrm>
              <a:off x="673224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コネクタ 79">
              <a:extLst>
                <a:ext uri="{FF2B5EF4-FFF2-40B4-BE49-F238E27FC236}">
                  <a16:creationId xmlns:a16="http://schemas.microsoft.com/office/drawing/2014/main" id="{9ED2A2AB-6A08-77AB-4BD9-E7210E53DA24}"/>
                </a:ext>
              </a:extLst>
            </p:cNvPr>
            <p:cNvCxnSpPr>
              <a:cxnSpLocks/>
            </p:cNvCxnSpPr>
            <p:nvPr/>
          </p:nvCxnSpPr>
          <p:spPr>
            <a:xfrm>
              <a:off x="745232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コネクタ 80">
              <a:extLst>
                <a:ext uri="{FF2B5EF4-FFF2-40B4-BE49-F238E27FC236}">
                  <a16:creationId xmlns:a16="http://schemas.microsoft.com/office/drawing/2014/main" id="{72BC4D6A-7018-E418-3D51-E81110DEF8EE}"/>
                </a:ext>
              </a:extLst>
            </p:cNvPr>
            <p:cNvCxnSpPr>
              <a:cxnSpLocks/>
            </p:cNvCxnSpPr>
            <p:nvPr/>
          </p:nvCxnSpPr>
          <p:spPr>
            <a:xfrm>
              <a:off x="81724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>
              <a:extLst>
                <a:ext uri="{FF2B5EF4-FFF2-40B4-BE49-F238E27FC236}">
                  <a16:creationId xmlns:a16="http://schemas.microsoft.com/office/drawing/2014/main" id="{16C298E6-8CA9-26FD-B547-44D5A47AB506}"/>
                </a:ext>
              </a:extLst>
            </p:cNvPr>
            <p:cNvCxnSpPr>
              <a:cxnSpLocks/>
            </p:cNvCxnSpPr>
            <p:nvPr/>
          </p:nvCxnSpPr>
          <p:spPr>
            <a:xfrm>
              <a:off x="169168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正方形/長方形 82">
              <a:extLst>
                <a:ext uri="{FF2B5EF4-FFF2-40B4-BE49-F238E27FC236}">
                  <a16:creationId xmlns:a16="http://schemas.microsoft.com/office/drawing/2014/main" id="{E7907B2E-ABD8-ECE2-FA54-88F617EC2D08}"/>
                </a:ext>
              </a:extLst>
            </p:cNvPr>
            <p:cNvSpPr/>
            <p:nvPr/>
          </p:nvSpPr>
          <p:spPr>
            <a:xfrm flipH="1">
              <a:off x="1446735" y="1967725"/>
              <a:ext cx="57606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-4</a:t>
              </a:r>
            </a:p>
          </p:txBody>
        </p:sp>
        <p:sp>
          <p:nvSpPr>
            <p:cNvPr id="84" name="正方形/長方形 83">
              <a:extLst>
                <a:ext uri="{FF2B5EF4-FFF2-40B4-BE49-F238E27FC236}">
                  <a16:creationId xmlns:a16="http://schemas.microsoft.com/office/drawing/2014/main" id="{4D8E87C7-0B0C-C8DC-3E57-4EC3161FBAEC}"/>
                </a:ext>
              </a:extLst>
            </p:cNvPr>
            <p:cNvSpPr/>
            <p:nvPr/>
          </p:nvSpPr>
          <p:spPr>
            <a:xfrm flipH="1">
              <a:off x="2190859" y="1967725"/>
              <a:ext cx="57606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-3</a:t>
              </a:r>
            </a:p>
          </p:txBody>
        </p:sp>
        <p:sp>
          <p:nvSpPr>
            <p:cNvPr id="85" name="正方形/長方形 84">
              <a:extLst>
                <a:ext uri="{FF2B5EF4-FFF2-40B4-BE49-F238E27FC236}">
                  <a16:creationId xmlns:a16="http://schemas.microsoft.com/office/drawing/2014/main" id="{9349E594-61CA-DE3D-9951-C7ACE521AF41}"/>
                </a:ext>
              </a:extLst>
            </p:cNvPr>
            <p:cNvSpPr/>
            <p:nvPr/>
          </p:nvSpPr>
          <p:spPr>
            <a:xfrm flipH="1">
              <a:off x="2886931" y="1964584"/>
              <a:ext cx="57606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-2</a:t>
              </a:r>
            </a:p>
          </p:txBody>
        </p:sp>
        <p:sp>
          <p:nvSpPr>
            <p:cNvPr id="86" name="正方形/長方形 85">
              <a:extLst>
                <a:ext uri="{FF2B5EF4-FFF2-40B4-BE49-F238E27FC236}">
                  <a16:creationId xmlns:a16="http://schemas.microsoft.com/office/drawing/2014/main" id="{CB0698A3-F802-3313-B93D-F2181654973A}"/>
                </a:ext>
              </a:extLst>
            </p:cNvPr>
            <p:cNvSpPr/>
            <p:nvPr/>
          </p:nvSpPr>
          <p:spPr>
            <a:xfrm flipH="1">
              <a:off x="3613834" y="1963285"/>
              <a:ext cx="57606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-1</a:t>
              </a:r>
            </a:p>
          </p:txBody>
        </p:sp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42EAEEDE-031F-16A1-4323-238B05BB4164}"/>
                </a:ext>
              </a:extLst>
            </p:cNvPr>
            <p:cNvSpPr/>
            <p:nvPr/>
          </p:nvSpPr>
          <p:spPr>
            <a:xfrm flipH="1">
              <a:off x="4414336" y="196458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0</a:t>
              </a:r>
            </a:p>
          </p:txBody>
        </p:sp>
        <p:sp>
          <p:nvSpPr>
            <p:cNvPr id="88" name="正方形/長方形 87">
              <a:extLst>
                <a:ext uri="{FF2B5EF4-FFF2-40B4-BE49-F238E27FC236}">
                  <a16:creationId xmlns:a16="http://schemas.microsoft.com/office/drawing/2014/main" id="{DC4FF674-DC08-41F7-07B1-B43182C40139}"/>
                </a:ext>
              </a:extLst>
            </p:cNvPr>
            <p:cNvSpPr/>
            <p:nvPr/>
          </p:nvSpPr>
          <p:spPr>
            <a:xfrm flipH="1">
              <a:off x="5148063" y="196139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1</a:t>
              </a:r>
            </a:p>
          </p:txBody>
        </p:sp>
        <p:sp>
          <p:nvSpPr>
            <p:cNvPr id="89" name="正方形/長方形 88">
              <a:extLst>
                <a:ext uri="{FF2B5EF4-FFF2-40B4-BE49-F238E27FC236}">
                  <a16:creationId xmlns:a16="http://schemas.microsoft.com/office/drawing/2014/main" id="{9AEF5053-4E9B-5AF7-D130-3B240652398D}"/>
                </a:ext>
              </a:extLst>
            </p:cNvPr>
            <p:cNvSpPr/>
            <p:nvPr/>
          </p:nvSpPr>
          <p:spPr>
            <a:xfrm flipH="1">
              <a:off x="5850370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2</a:t>
              </a:r>
            </a:p>
          </p:txBody>
        </p:sp>
        <p:sp>
          <p:nvSpPr>
            <p:cNvPr id="90" name="正方形/長方形 89">
              <a:extLst>
                <a:ext uri="{FF2B5EF4-FFF2-40B4-BE49-F238E27FC236}">
                  <a16:creationId xmlns:a16="http://schemas.microsoft.com/office/drawing/2014/main" id="{17511251-283C-A823-DD6E-0B3492684133}"/>
                </a:ext>
              </a:extLst>
            </p:cNvPr>
            <p:cNvSpPr/>
            <p:nvPr/>
          </p:nvSpPr>
          <p:spPr>
            <a:xfrm flipH="1">
              <a:off x="6589261" y="1961659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3</a:t>
              </a:r>
            </a:p>
          </p:txBody>
        </p:sp>
        <p:sp>
          <p:nvSpPr>
            <p:cNvPr id="91" name="正方形/長方形 90">
              <a:extLst>
                <a:ext uri="{FF2B5EF4-FFF2-40B4-BE49-F238E27FC236}">
                  <a16:creationId xmlns:a16="http://schemas.microsoft.com/office/drawing/2014/main" id="{BDB507EA-C8D5-3E49-76ED-11D875B0E497}"/>
                </a:ext>
              </a:extLst>
            </p:cNvPr>
            <p:cNvSpPr/>
            <p:nvPr/>
          </p:nvSpPr>
          <p:spPr>
            <a:xfrm flipH="1">
              <a:off x="7290529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4</a:t>
              </a:r>
            </a:p>
          </p:txBody>
        </p:sp>
        <p:sp>
          <p:nvSpPr>
            <p:cNvPr id="92" name="正方形/長方形 91">
              <a:extLst>
                <a:ext uri="{FF2B5EF4-FFF2-40B4-BE49-F238E27FC236}">
                  <a16:creationId xmlns:a16="http://schemas.microsoft.com/office/drawing/2014/main" id="{10FA90C6-BCF2-9D5D-DB17-DAD60118DEA6}"/>
                </a:ext>
              </a:extLst>
            </p:cNvPr>
            <p:cNvSpPr/>
            <p:nvPr/>
          </p:nvSpPr>
          <p:spPr>
            <a:xfrm flipH="1">
              <a:off x="8017432" y="195448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5</a:t>
              </a:r>
            </a:p>
          </p:txBody>
        </p:sp>
        <p:sp>
          <p:nvSpPr>
            <p:cNvPr id="94" name="正方形/長方形 93">
              <a:extLst>
                <a:ext uri="{FF2B5EF4-FFF2-40B4-BE49-F238E27FC236}">
                  <a16:creationId xmlns:a16="http://schemas.microsoft.com/office/drawing/2014/main" id="{067F9716-E614-7152-C5A4-F3FB281D25AA}"/>
                </a:ext>
              </a:extLst>
            </p:cNvPr>
            <p:cNvSpPr/>
            <p:nvPr/>
          </p:nvSpPr>
          <p:spPr>
            <a:xfrm flipH="1">
              <a:off x="8640451" y="193664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endPara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sp>
        <p:nvSpPr>
          <p:cNvPr id="95" name="Text Box 22">
            <a:extLst>
              <a:ext uri="{FF2B5EF4-FFF2-40B4-BE49-F238E27FC236}">
                <a16:creationId xmlns:a16="http://schemas.microsoft.com/office/drawing/2014/main" id="{1B5964B2-5852-55BF-A033-69379A1BD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986" y="4797152"/>
            <a:ext cx="3600051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（２）　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＞</a:t>
            </a:r>
            <a:r>
              <a:rPr lang="ja-JP" altLang="en-US" sz="2400" dirty="0">
                <a:latin typeface="+mn-ea"/>
                <a:ea typeface="+mn-ea"/>
              </a:rPr>
              <a:t>－１と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＞</a:t>
            </a:r>
            <a:r>
              <a:rPr lang="ja-JP" altLang="en-US" sz="2400" dirty="0">
                <a:latin typeface="+mn-ea"/>
                <a:ea typeface="+mn-ea"/>
              </a:rPr>
              <a:t>２</a:t>
            </a:r>
            <a:endParaRPr lang="ja-JP" altLang="en-US" sz="2400" dirty="0">
              <a:latin typeface="+mn-ea"/>
            </a:endParaRPr>
          </a:p>
        </p:txBody>
      </p:sp>
      <p:sp>
        <p:nvSpPr>
          <p:cNvPr id="2" name="左大かっこ 1">
            <a:extLst>
              <a:ext uri="{FF2B5EF4-FFF2-40B4-BE49-F238E27FC236}">
                <a16:creationId xmlns:a16="http://schemas.microsoft.com/office/drawing/2014/main" id="{A20C8234-AD4D-AAC2-9955-22AD64B8BD1C}"/>
              </a:ext>
            </a:extLst>
          </p:cNvPr>
          <p:cNvSpPr/>
          <p:nvPr/>
        </p:nvSpPr>
        <p:spPr>
          <a:xfrm rot="16200000">
            <a:off x="5431348" y="2560010"/>
            <a:ext cx="319916" cy="2113844"/>
          </a:xfrm>
          <a:prstGeom prst="leftBracket">
            <a:avLst>
              <a:gd name="adj" fmla="val 133376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5321A33-7AF2-D9ED-DB2A-2BAFF0747E2F}"/>
              </a:ext>
            </a:extLst>
          </p:cNvPr>
          <p:cNvGrpSpPr/>
          <p:nvPr/>
        </p:nvGrpSpPr>
        <p:grpSpPr>
          <a:xfrm>
            <a:off x="4834996" y="2257753"/>
            <a:ext cx="1574949" cy="446893"/>
            <a:chOff x="4834996" y="2257753"/>
            <a:chExt cx="1574949" cy="446893"/>
          </a:xfrm>
        </p:grpSpPr>
        <p:sp>
          <p:nvSpPr>
            <p:cNvPr id="3" name="Text Box 22">
              <a:extLst>
                <a:ext uri="{FF2B5EF4-FFF2-40B4-BE49-F238E27FC236}">
                  <a16:creationId xmlns:a16="http://schemas.microsoft.com/office/drawing/2014/main" id="{E2C71446-2D77-7143-6C16-FC9605C05C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4996" y="2257753"/>
              <a:ext cx="1574949" cy="400110"/>
            </a:xfrm>
            <a:prstGeom prst="rect">
              <a:avLst/>
            </a:prstGeom>
            <a:noFill/>
            <a:ln w="22225">
              <a:noFill/>
            </a:ln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400" dirty="0">
                  <a:latin typeface="+mn-ea"/>
                </a:rPr>
                <a:t>０＜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≦３</a:t>
              </a:r>
              <a:endParaRPr lang="en-US" altLang="ja-JP" sz="2400" dirty="0">
                <a:latin typeface="+mn-ea"/>
              </a:endParaRPr>
            </a:p>
          </p:txBody>
        </p:sp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6CB02400-D329-6055-5739-E1BDAEB2D572}"/>
                </a:ext>
              </a:extLst>
            </p:cNvPr>
            <p:cNvCxnSpPr/>
            <p:nvPr/>
          </p:nvCxnSpPr>
          <p:spPr>
            <a:xfrm>
              <a:off x="4865224" y="2704646"/>
              <a:ext cx="151449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C302DB6E-404F-8E8B-6480-3FA41F7ADE5C}"/>
              </a:ext>
            </a:extLst>
          </p:cNvPr>
          <p:cNvGrpSpPr/>
          <p:nvPr/>
        </p:nvGrpSpPr>
        <p:grpSpPr>
          <a:xfrm flipH="1">
            <a:off x="3696474" y="5648643"/>
            <a:ext cx="4979981" cy="377860"/>
            <a:chOff x="3284956" y="2222660"/>
            <a:chExt cx="4979981" cy="377860"/>
          </a:xfrm>
        </p:grpSpPr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EED78016-B100-582B-6C61-87F36501C8F8}"/>
                </a:ext>
              </a:extLst>
            </p:cNvPr>
            <p:cNvGrpSpPr/>
            <p:nvPr/>
          </p:nvGrpSpPr>
          <p:grpSpPr>
            <a:xfrm flipH="1">
              <a:off x="3284956" y="2222660"/>
              <a:ext cx="4932573" cy="329041"/>
              <a:chOff x="5296842" y="5969794"/>
              <a:chExt cx="5091977" cy="329041"/>
            </a:xfrm>
          </p:grpSpPr>
          <p:sp>
            <p:nvSpPr>
              <p:cNvPr id="10" name="直角三角形 9">
                <a:extLst>
                  <a:ext uri="{FF2B5EF4-FFF2-40B4-BE49-F238E27FC236}">
                    <a16:creationId xmlns:a16="http://schemas.microsoft.com/office/drawing/2014/main" id="{45E8514B-A092-D449-6CFC-D7D8EBD7325A}"/>
                  </a:ext>
                </a:extLst>
              </p:cNvPr>
              <p:cNvSpPr/>
              <p:nvPr/>
            </p:nvSpPr>
            <p:spPr>
              <a:xfrm rot="16200000">
                <a:off x="5320794" y="5977370"/>
                <a:ext cx="311296" cy="329479"/>
              </a:xfrm>
              <a:prstGeom prst="rtTriangle">
                <a:avLst/>
              </a:prstGeom>
              <a:solidFill>
                <a:srgbClr val="FFC00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1" name="グループ化 10">
                <a:extLst>
                  <a:ext uri="{FF2B5EF4-FFF2-40B4-BE49-F238E27FC236}">
                    <a16:creationId xmlns:a16="http://schemas.microsoft.com/office/drawing/2014/main" id="{AE6D2B08-3075-ACF3-BCB1-D7BBBD207E47}"/>
                  </a:ext>
                </a:extLst>
              </p:cNvPr>
              <p:cNvGrpSpPr/>
              <p:nvPr/>
            </p:nvGrpSpPr>
            <p:grpSpPr>
              <a:xfrm flipH="1">
                <a:off x="5296842" y="5969794"/>
                <a:ext cx="5091977" cy="329041"/>
                <a:chOff x="-8500780" y="1520545"/>
                <a:chExt cx="15326825" cy="329041"/>
              </a:xfrm>
            </p:grpSpPr>
            <p:sp>
              <p:nvSpPr>
                <p:cNvPr id="12" name="正方形/長方形 11">
                  <a:extLst>
                    <a:ext uri="{FF2B5EF4-FFF2-40B4-BE49-F238E27FC236}">
                      <a16:creationId xmlns:a16="http://schemas.microsoft.com/office/drawing/2014/main" id="{DA9E9B24-B43B-F710-3702-BE64283BE107}"/>
                    </a:ext>
                  </a:extLst>
                </p:cNvPr>
                <p:cNvSpPr/>
                <p:nvPr/>
              </p:nvSpPr>
              <p:spPr>
                <a:xfrm>
                  <a:off x="-8500780" y="1526091"/>
                  <a:ext cx="14290371" cy="322419"/>
                </a:xfrm>
                <a:prstGeom prst="rect">
                  <a:avLst/>
                </a:prstGeom>
                <a:solidFill>
                  <a:srgbClr val="FFC000">
                    <a:alpha val="5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13" name="グループ化 12">
                  <a:extLst>
                    <a:ext uri="{FF2B5EF4-FFF2-40B4-BE49-F238E27FC236}">
                      <a16:creationId xmlns:a16="http://schemas.microsoft.com/office/drawing/2014/main" id="{1B575516-096E-D78B-859B-8BDFC47661F9}"/>
                    </a:ext>
                  </a:extLst>
                </p:cNvPr>
                <p:cNvGrpSpPr/>
                <p:nvPr/>
              </p:nvGrpSpPr>
              <p:grpSpPr>
                <a:xfrm>
                  <a:off x="-8500777" y="1520545"/>
                  <a:ext cx="15326822" cy="329041"/>
                  <a:chOff x="-8500777" y="1520545"/>
                  <a:chExt cx="15326822" cy="329041"/>
                </a:xfrm>
              </p:grpSpPr>
              <p:cxnSp>
                <p:nvCxnSpPr>
                  <p:cNvPr id="14" name="直線コネクタ 13">
                    <a:extLst>
                      <a:ext uri="{FF2B5EF4-FFF2-40B4-BE49-F238E27FC236}">
                        <a16:creationId xmlns:a16="http://schemas.microsoft.com/office/drawing/2014/main" id="{0FDCEB25-8411-6858-042B-9731546B103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803920" y="1520545"/>
                    <a:ext cx="1022125" cy="329041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直線コネクタ 14">
                    <a:extLst>
                      <a:ext uri="{FF2B5EF4-FFF2-40B4-BE49-F238E27FC236}">
                        <a16:creationId xmlns:a16="http://schemas.microsoft.com/office/drawing/2014/main" id="{87F64083-A79B-165F-A134-3DC72B86CBA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8500777" y="1530989"/>
                    <a:ext cx="14334504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9" name="楕円 8">
              <a:extLst>
                <a:ext uri="{FF2B5EF4-FFF2-40B4-BE49-F238E27FC236}">
                  <a16:creationId xmlns:a16="http://schemas.microsoft.com/office/drawing/2014/main" id="{DA6BF864-C4A6-5068-2F5B-8E402ADB9A7D}"/>
                </a:ext>
              </a:extLst>
            </p:cNvPr>
            <p:cNvSpPr/>
            <p:nvPr/>
          </p:nvSpPr>
          <p:spPr>
            <a:xfrm>
              <a:off x="8175368" y="2510951"/>
              <a:ext cx="89569" cy="8956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A73E9636-1F97-7061-2994-E1AD6ADC066A}"/>
              </a:ext>
            </a:extLst>
          </p:cNvPr>
          <p:cNvGrpSpPr/>
          <p:nvPr/>
        </p:nvGrpSpPr>
        <p:grpSpPr>
          <a:xfrm>
            <a:off x="850779" y="5897460"/>
            <a:ext cx="8028890" cy="454736"/>
            <a:chOff x="971600" y="1913099"/>
            <a:chExt cx="8028890" cy="454736"/>
          </a:xfrm>
        </p:grpSpPr>
        <p:cxnSp>
          <p:nvCxnSpPr>
            <p:cNvPr id="24" name="直線矢印コネクタ 23">
              <a:extLst>
                <a:ext uri="{FF2B5EF4-FFF2-40B4-BE49-F238E27FC236}">
                  <a16:creationId xmlns:a16="http://schemas.microsoft.com/office/drawing/2014/main" id="{3DB795EA-239C-4797-186D-B4DDC8B9EBDA}"/>
                </a:ext>
              </a:extLst>
            </p:cNvPr>
            <p:cNvCxnSpPr>
              <a:cxnSpLocks/>
            </p:cNvCxnSpPr>
            <p:nvPr/>
          </p:nvCxnSpPr>
          <p:spPr>
            <a:xfrm>
              <a:off x="971600" y="1988840"/>
              <a:ext cx="792088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>
              <a:extLst>
                <a:ext uri="{FF2B5EF4-FFF2-40B4-BE49-F238E27FC236}">
                  <a16:creationId xmlns:a16="http://schemas.microsoft.com/office/drawing/2014/main" id="{87C707F6-D999-8CB6-4B68-22882CAF845F}"/>
                </a:ext>
              </a:extLst>
            </p:cNvPr>
            <p:cNvCxnSpPr>
              <a:cxnSpLocks/>
            </p:cNvCxnSpPr>
            <p:nvPr/>
          </p:nvCxnSpPr>
          <p:spPr>
            <a:xfrm>
              <a:off x="385192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F1EBD5FF-9493-2509-0D2F-5606331BD9D5}"/>
                </a:ext>
              </a:extLst>
            </p:cNvPr>
            <p:cNvCxnSpPr>
              <a:cxnSpLocks/>
            </p:cNvCxnSpPr>
            <p:nvPr/>
          </p:nvCxnSpPr>
          <p:spPr>
            <a:xfrm>
              <a:off x="3135091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16D1DECA-2AB8-9646-2704-B3646E455A7E}"/>
                </a:ext>
              </a:extLst>
            </p:cNvPr>
            <p:cNvCxnSpPr>
              <a:cxnSpLocks/>
            </p:cNvCxnSpPr>
            <p:nvPr/>
          </p:nvCxnSpPr>
          <p:spPr>
            <a:xfrm>
              <a:off x="24117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A49A7E13-0ED3-5058-F88B-8640ADC38424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7C639CC9-1524-9AB2-1A76-8C7D0702BA2F}"/>
                </a:ext>
              </a:extLst>
            </p:cNvPr>
            <p:cNvCxnSpPr>
              <a:cxnSpLocks/>
            </p:cNvCxnSpPr>
            <p:nvPr/>
          </p:nvCxnSpPr>
          <p:spPr>
            <a:xfrm>
              <a:off x="529208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7B9A8CB5-C12B-5048-E6F4-362C40738227}"/>
                </a:ext>
              </a:extLst>
            </p:cNvPr>
            <p:cNvCxnSpPr>
              <a:cxnSpLocks/>
            </p:cNvCxnSpPr>
            <p:nvPr/>
          </p:nvCxnSpPr>
          <p:spPr>
            <a:xfrm>
              <a:off x="60121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>
              <a:extLst>
                <a:ext uri="{FF2B5EF4-FFF2-40B4-BE49-F238E27FC236}">
                  <a16:creationId xmlns:a16="http://schemas.microsoft.com/office/drawing/2014/main" id="{8BBD65A1-42AA-9045-EA81-347E80467A4B}"/>
                </a:ext>
              </a:extLst>
            </p:cNvPr>
            <p:cNvCxnSpPr>
              <a:cxnSpLocks/>
            </p:cNvCxnSpPr>
            <p:nvPr/>
          </p:nvCxnSpPr>
          <p:spPr>
            <a:xfrm>
              <a:off x="673224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直線コネクタ 223">
              <a:extLst>
                <a:ext uri="{FF2B5EF4-FFF2-40B4-BE49-F238E27FC236}">
                  <a16:creationId xmlns:a16="http://schemas.microsoft.com/office/drawing/2014/main" id="{E16FEA0B-8E20-40D9-EB86-3F4B9D799882}"/>
                </a:ext>
              </a:extLst>
            </p:cNvPr>
            <p:cNvCxnSpPr>
              <a:cxnSpLocks/>
            </p:cNvCxnSpPr>
            <p:nvPr/>
          </p:nvCxnSpPr>
          <p:spPr>
            <a:xfrm>
              <a:off x="745232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直線コネクタ 224">
              <a:extLst>
                <a:ext uri="{FF2B5EF4-FFF2-40B4-BE49-F238E27FC236}">
                  <a16:creationId xmlns:a16="http://schemas.microsoft.com/office/drawing/2014/main" id="{23298B31-82A2-DB80-90AF-2B2B72BCCCF7}"/>
                </a:ext>
              </a:extLst>
            </p:cNvPr>
            <p:cNvCxnSpPr>
              <a:cxnSpLocks/>
            </p:cNvCxnSpPr>
            <p:nvPr/>
          </p:nvCxnSpPr>
          <p:spPr>
            <a:xfrm>
              <a:off x="81724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直線コネクタ 225">
              <a:extLst>
                <a:ext uri="{FF2B5EF4-FFF2-40B4-BE49-F238E27FC236}">
                  <a16:creationId xmlns:a16="http://schemas.microsoft.com/office/drawing/2014/main" id="{79B36079-BBD3-7D6A-3342-B5311CE48AB9}"/>
                </a:ext>
              </a:extLst>
            </p:cNvPr>
            <p:cNvCxnSpPr>
              <a:cxnSpLocks/>
            </p:cNvCxnSpPr>
            <p:nvPr/>
          </p:nvCxnSpPr>
          <p:spPr>
            <a:xfrm>
              <a:off x="169168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7" name="正方形/長方形 226">
              <a:extLst>
                <a:ext uri="{FF2B5EF4-FFF2-40B4-BE49-F238E27FC236}">
                  <a16:creationId xmlns:a16="http://schemas.microsoft.com/office/drawing/2014/main" id="{30A1F1C4-D4C7-0FD1-04C8-D9B451B87AB1}"/>
                </a:ext>
              </a:extLst>
            </p:cNvPr>
            <p:cNvSpPr/>
            <p:nvPr/>
          </p:nvSpPr>
          <p:spPr>
            <a:xfrm flipH="1">
              <a:off x="1446735" y="1967725"/>
              <a:ext cx="57606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-4</a:t>
              </a:r>
            </a:p>
          </p:txBody>
        </p:sp>
        <p:sp>
          <p:nvSpPr>
            <p:cNvPr id="228" name="正方形/長方形 227">
              <a:extLst>
                <a:ext uri="{FF2B5EF4-FFF2-40B4-BE49-F238E27FC236}">
                  <a16:creationId xmlns:a16="http://schemas.microsoft.com/office/drawing/2014/main" id="{33A7B17D-DCF0-AF9C-1E99-B30226E78DA0}"/>
                </a:ext>
              </a:extLst>
            </p:cNvPr>
            <p:cNvSpPr/>
            <p:nvPr/>
          </p:nvSpPr>
          <p:spPr>
            <a:xfrm flipH="1">
              <a:off x="2190859" y="1967725"/>
              <a:ext cx="57606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-3</a:t>
              </a:r>
            </a:p>
          </p:txBody>
        </p:sp>
        <p:sp>
          <p:nvSpPr>
            <p:cNvPr id="229" name="正方形/長方形 228">
              <a:extLst>
                <a:ext uri="{FF2B5EF4-FFF2-40B4-BE49-F238E27FC236}">
                  <a16:creationId xmlns:a16="http://schemas.microsoft.com/office/drawing/2014/main" id="{EC783A94-9DCA-2E43-EF80-9938E27C78A7}"/>
                </a:ext>
              </a:extLst>
            </p:cNvPr>
            <p:cNvSpPr/>
            <p:nvPr/>
          </p:nvSpPr>
          <p:spPr>
            <a:xfrm flipH="1">
              <a:off x="2886931" y="1964584"/>
              <a:ext cx="57606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-2</a:t>
              </a:r>
            </a:p>
          </p:txBody>
        </p:sp>
        <p:sp>
          <p:nvSpPr>
            <p:cNvPr id="230" name="正方形/長方形 229">
              <a:extLst>
                <a:ext uri="{FF2B5EF4-FFF2-40B4-BE49-F238E27FC236}">
                  <a16:creationId xmlns:a16="http://schemas.microsoft.com/office/drawing/2014/main" id="{7F0334F4-5037-7410-A202-A753CAD418D4}"/>
                </a:ext>
              </a:extLst>
            </p:cNvPr>
            <p:cNvSpPr/>
            <p:nvPr/>
          </p:nvSpPr>
          <p:spPr>
            <a:xfrm flipH="1">
              <a:off x="3613834" y="1963285"/>
              <a:ext cx="57606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-1</a:t>
              </a:r>
            </a:p>
          </p:txBody>
        </p:sp>
        <p:sp>
          <p:nvSpPr>
            <p:cNvPr id="231" name="正方形/長方形 230">
              <a:extLst>
                <a:ext uri="{FF2B5EF4-FFF2-40B4-BE49-F238E27FC236}">
                  <a16:creationId xmlns:a16="http://schemas.microsoft.com/office/drawing/2014/main" id="{7CB7F6B8-03CB-B120-05C7-984E26D5F8C9}"/>
                </a:ext>
              </a:extLst>
            </p:cNvPr>
            <p:cNvSpPr/>
            <p:nvPr/>
          </p:nvSpPr>
          <p:spPr>
            <a:xfrm flipH="1">
              <a:off x="4414336" y="196458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0</a:t>
              </a:r>
            </a:p>
          </p:txBody>
        </p:sp>
        <p:sp>
          <p:nvSpPr>
            <p:cNvPr id="232" name="正方形/長方形 231">
              <a:extLst>
                <a:ext uri="{FF2B5EF4-FFF2-40B4-BE49-F238E27FC236}">
                  <a16:creationId xmlns:a16="http://schemas.microsoft.com/office/drawing/2014/main" id="{1D98EC73-98F2-3884-D3AD-2B89BABB8472}"/>
                </a:ext>
              </a:extLst>
            </p:cNvPr>
            <p:cNvSpPr/>
            <p:nvPr/>
          </p:nvSpPr>
          <p:spPr>
            <a:xfrm flipH="1">
              <a:off x="5148063" y="196139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1</a:t>
              </a:r>
            </a:p>
          </p:txBody>
        </p:sp>
        <p:sp>
          <p:nvSpPr>
            <p:cNvPr id="233" name="正方形/長方形 232">
              <a:extLst>
                <a:ext uri="{FF2B5EF4-FFF2-40B4-BE49-F238E27FC236}">
                  <a16:creationId xmlns:a16="http://schemas.microsoft.com/office/drawing/2014/main" id="{80E628CB-E3CF-C23E-D5A1-DF1701657CC8}"/>
                </a:ext>
              </a:extLst>
            </p:cNvPr>
            <p:cNvSpPr/>
            <p:nvPr/>
          </p:nvSpPr>
          <p:spPr>
            <a:xfrm flipH="1">
              <a:off x="5850370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2</a:t>
              </a:r>
            </a:p>
          </p:txBody>
        </p:sp>
        <p:sp>
          <p:nvSpPr>
            <p:cNvPr id="234" name="正方形/長方形 233">
              <a:extLst>
                <a:ext uri="{FF2B5EF4-FFF2-40B4-BE49-F238E27FC236}">
                  <a16:creationId xmlns:a16="http://schemas.microsoft.com/office/drawing/2014/main" id="{C29ECEF0-C85E-5B98-204F-6C75BE20FE86}"/>
                </a:ext>
              </a:extLst>
            </p:cNvPr>
            <p:cNvSpPr/>
            <p:nvPr/>
          </p:nvSpPr>
          <p:spPr>
            <a:xfrm flipH="1">
              <a:off x="6589261" y="1961659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3</a:t>
              </a:r>
            </a:p>
          </p:txBody>
        </p:sp>
        <p:sp>
          <p:nvSpPr>
            <p:cNvPr id="235" name="正方形/長方形 234">
              <a:extLst>
                <a:ext uri="{FF2B5EF4-FFF2-40B4-BE49-F238E27FC236}">
                  <a16:creationId xmlns:a16="http://schemas.microsoft.com/office/drawing/2014/main" id="{BBE48E1B-C754-02A7-9DF5-2D698039DC15}"/>
                </a:ext>
              </a:extLst>
            </p:cNvPr>
            <p:cNvSpPr/>
            <p:nvPr/>
          </p:nvSpPr>
          <p:spPr>
            <a:xfrm flipH="1">
              <a:off x="7290529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4</a:t>
              </a:r>
            </a:p>
          </p:txBody>
        </p:sp>
        <p:sp>
          <p:nvSpPr>
            <p:cNvPr id="236" name="正方形/長方形 235">
              <a:extLst>
                <a:ext uri="{FF2B5EF4-FFF2-40B4-BE49-F238E27FC236}">
                  <a16:creationId xmlns:a16="http://schemas.microsoft.com/office/drawing/2014/main" id="{733AECD6-0A40-EDCC-9B98-01DF1BF96573}"/>
                </a:ext>
              </a:extLst>
            </p:cNvPr>
            <p:cNvSpPr/>
            <p:nvPr/>
          </p:nvSpPr>
          <p:spPr>
            <a:xfrm flipH="1">
              <a:off x="8017432" y="195448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5</a:t>
              </a:r>
            </a:p>
          </p:txBody>
        </p:sp>
        <p:sp>
          <p:nvSpPr>
            <p:cNvPr id="237" name="正方形/長方形 236">
              <a:extLst>
                <a:ext uri="{FF2B5EF4-FFF2-40B4-BE49-F238E27FC236}">
                  <a16:creationId xmlns:a16="http://schemas.microsoft.com/office/drawing/2014/main" id="{51320B9B-9DD0-1399-9030-DBE5F92079AF}"/>
                </a:ext>
              </a:extLst>
            </p:cNvPr>
            <p:cNvSpPr/>
            <p:nvPr/>
          </p:nvSpPr>
          <p:spPr>
            <a:xfrm flipH="1">
              <a:off x="8640451" y="193664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endPara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239" name="グループ化 238">
            <a:extLst>
              <a:ext uri="{FF2B5EF4-FFF2-40B4-BE49-F238E27FC236}">
                <a16:creationId xmlns:a16="http://schemas.microsoft.com/office/drawing/2014/main" id="{2B41A82C-DBE9-315F-0450-9CB8C873F1C5}"/>
              </a:ext>
            </a:extLst>
          </p:cNvPr>
          <p:cNvGrpSpPr/>
          <p:nvPr/>
        </p:nvGrpSpPr>
        <p:grpSpPr>
          <a:xfrm>
            <a:off x="4658478" y="4768715"/>
            <a:ext cx="1857738" cy="446893"/>
            <a:chOff x="4865224" y="2257753"/>
            <a:chExt cx="1857738" cy="446893"/>
          </a:xfrm>
        </p:grpSpPr>
        <p:sp>
          <p:nvSpPr>
            <p:cNvPr id="240" name="Text Box 22">
              <a:extLst>
                <a:ext uri="{FF2B5EF4-FFF2-40B4-BE49-F238E27FC236}">
                  <a16:creationId xmlns:a16="http://schemas.microsoft.com/office/drawing/2014/main" id="{96694EBA-B269-91DE-B34F-9C837727B4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48013" y="2257753"/>
              <a:ext cx="1574949" cy="400110"/>
            </a:xfrm>
            <a:prstGeom prst="rect">
              <a:avLst/>
            </a:prstGeom>
            <a:noFill/>
            <a:ln w="22225">
              <a:noFill/>
            </a:ln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solidFill>
                    <a:srgbClr val="000000"/>
                  </a:solidFill>
                  <a:latin typeface="ＭＳ Ｐゴシック" charset="-128"/>
                </a:rPr>
                <a:t>＞</a:t>
              </a:r>
              <a:r>
                <a:rPr lang="ja-JP" altLang="en-US" sz="2400" dirty="0">
                  <a:solidFill>
                    <a:srgbClr val="000000"/>
                  </a:solidFill>
                  <a:latin typeface="+mn-ea"/>
                </a:rPr>
                <a:t>２</a:t>
              </a:r>
              <a:endParaRPr lang="en-US" altLang="ja-JP" sz="2400" dirty="0">
                <a:latin typeface="+mn-ea"/>
              </a:endParaRPr>
            </a:p>
          </p:txBody>
        </p:sp>
        <p:cxnSp>
          <p:nvCxnSpPr>
            <p:cNvPr id="241" name="直線コネクタ 240">
              <a:extLst>
                <a:ext uri="{FF2B5EF4-FFF2-40B4-BE49-F238E27FC236}">
                  <a16:creationId xmlns:a16="http://schemas.microsoft.com/office/drawing/2014/main" id="{4C5DC3F7-2EF5-D495-8F6E-9E618574886A}"/>
                </a:ext>
              </a:extLst>
            </p:cNvPr>
            <p:cNvCxnSpPr/>
            <p:nvPr/>
          </p:nvCxnSpPr>
          <p:spPr>
            <a:xfrm>
              <a:off x="4865224" y="2704646"/>
              <a:ext cx="151449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1" name="グループ化 250">
            <a:extLst>
              <a:ext uri="{FF2B5EF4-FFF2-40B4-BE49-F238E27FC236}">
                <a16:creationId xmlns:a16="http://schemas.microsoft.com/office/drawing/2014/main" id="{7AEED484-0BB1-7312-3E0C-77D6A0905CEE}"/>
              </a:ext>
            </a:extLst>
          </p:cNvPr>
          <p:cNvGrpSpPr/>
          <p:nvPr/>
        </p:nvGrpSpPr>
        <p:grpSpPr>
          <a:xfrm flipH="1">
            <a:off x="5858651" y="5648000"/>
            <a:ext cx="2846915" cy="377860"/>
            <a:chOff x="5418022" y="2222660"/>
            <a:chExt cx="2846915" cy="377860"/>
          </a:xfrm>
        </p:grpSpPr>
        <p:grpSp>
          <p:nvGrpSpPr>
            <p:cNvPr id="252" name="グループ化 251">
              <a:extLst>
                <a:ext uri="{FF2B5EF4-FFF2-40B4-BE49-F238E27FC236}">
                  <a16:creationId xmlns:a16="http://schemas.microsoft.com/office/drawing/2014/main" id="{647E8B8A-CF32-C86B-2393-F060705DE10B}"/>
                </a:ext>
              </a:extLst>
            </p:cNvPr>
            <p:cNvGrpSpPr/>
            <p:nvPr/>
          </p:nvGrpSpPr>
          <p:grpSpPr>
            <a:xfrm flipH="1">
              <a:off x="5418022" y="2222660"/>
              <a:ext cx="2799509" cy="329041"/>
              <a:chOff x="5296842" y="5969794"/>
              <a:chExt cx="2889980" cy="329041"/>
            </a:xfrm>
          </p:grpSpPr>
          <p:sp>
            <p:nvSpPr>
              <p:cNvPr id="254" name="直角三角形 253">
                <a:extLst>
                  <a:ext uri="{FF2B5EF4-FFF2-40B4-BE49-F238E27FC236}">
                    <a16:creationId xmlns:a16="http://schemas.microsoft.com/office/drawing/2014/main" id="{5DC43A70-3F16-89D2-7850-C0F5EADB3A0B}"/>
                  </a:ext>
                </a:extLst>
              </p:cNvPr>
              <p:cNvSpPr/>
              <p:nvPr/>
            </p:nvSpPr>
            <p:spPr>
              <a:xfrm rot="16200000">
                <a:off x="5320794" y="5977370"/>
                <a:ext cx="311296" cy="329479"/>
              </a:xfrm>
              <a:prstGeom prst="rtTriangle">
                <a:avLst/>
              </a:prstGeom>
              <a:solidFill>
                <a:srgbClr val="00B0F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55" name="グループ化 254">
                <a:extLst>
                  <a:ext uri="{FF2B5EF4-FFF2-40B4-BE49-F238E27FC236}">
                    <a16:creationId xmlns:a16="http://schemas.microsoft.com/office/drawing/2014/main" id="{F326CCFE-1FE9-ECF0-FFEB-46121898759B}"/>
                  </a:ext>
                </a:extLst>
              </p:cNvPr>
              <p:cNvGrpSpPr/>
              <p:nvPr/>
            </p:nvGrpSpPr>
            <p:grpSpPr>
              <a:xfrm flipH="1">
                <a:off x="5296842" y="5969794"/>
                <a:ext cx="2889980" cy="329041"/>
                <a:chOff x="-1872782" y="1520545"/>
                <a:chExt cx="8698827" cy="329041"/>
              </a:xfrm>
            </p:grpSpPr>
            <p:sp>
              <p:nvSpPr>
                <p:cNvPr id="256" name="正方形/長方形 255">
                  <a:extLst>
                    <a:ext uri="{FF2B5EF4-FFF2-40B4-BE49-F238E27FC236}">
                      <a16:creationId xmlns:a16="http://schemas.microsoft.com/office/drawing/2014/main" id="{B08BD0A3-A488-30CB-D4EF-C65EC600251A}"/>
                    </a:ext>
                  </a:extLst>
                </p:cNvPr>
                <p:cNvSpPr/>
                <p:nvPr/>
              </p:nvSpPr>
              <p:spPr>
                <a:xfrm>
                  <a:off x="-1872782" y="1521561"/>
                  <a:ext cx="7662366" cy="322419"/>
                </a:xfrm>
                <a:prstGeom prst="rect">
                  <a:avLst/>
                </a:prstGeom>
                <a:solidFill>
                  <a:srgbClr val="00B0F0">
                    <a:alpha val="5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257" name="グループ化 256">
                  <a:extLst>
                    <a:ext uri="{FF2B5EF4-FFF2-40B4-BE49-F238E27FC236}">
                      <a16:creationId xmlns:a16="http://schemas.microsoft.com/office/drawing/2014/main" id="{9AFCB2A1-8730-615F-D304-2AA05A7E045B}"/>
                    </a:ext>
                  </a:extLst>
                </p:cNvPr>
                <p:cNvGrpSpPr/>
                <p:nvPr/>
              </p:nvGrpSpPr>
              <p:grpSpPr>
                <a:xfrm>
                  <a:off x="-1872782" y="1520545"/>
                  <a:ext cx="8698827" cy="329041"/>
                  <a:chOff x="-1872782" y="1520545"/>
                  <a:chExt cx="8698827" cy="329041"/>
                </a:xfrm>
              </p:grpSpPr>
              <p:cxnSp>
                <p:nvCxnSpPr>
                  <p:cNvPr id="258" name="直線コネクタ 257">
                    <a:extLst>
                      <a:ext uri="{FF2B5EF4-FFF2-40B4-BE49-F238E27FC236}">
                        <a16:creationId xmlns:a16="http://schemas.microsoft.com/office/drawing/2014/main" id="{59FD9427-1AF6-FF0F-8973-FCDB73BBD1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803920" y="1520545"/>
                    <a:ext cx="1022125" cy="329041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9" name="直線コネクタ 258">
                    <a:extLst>
                      <a:ext uri="{FF2B5EF4-FFF2-40B4-BE49-F238E27FC236}">
                        <a16:creationId xmlns:a16="http://schemas.microsoft.com/office/drawing/2014/main" id="{E81FB214-8F2C-D0E4-9D5B-18C7A4565B7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872782" y="1530989"/>
                    <a:ext cx="7706508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253" name="楕円 252">
              <a:extLst>
                <a:ext uri="{FF2B5EF4-FFF2-40B4-BE49-F238E27FC236}">
                  <a16:creationId xmlns:a16="http://schemas.microsoft.com/office/drawing/2014/main" id="{ADEFFF79-A493-6FDC-646F-AE2D78ADC8DB}"/>
                </a:ext>
              </a:extLst>
            </p:cNvPr>
            <p:cNvSpPr/>
            <p:nvPr/>
          </p:nvSpPr>
          <p:spPr>
            <a:xfrm>
              <a:off x="8175368" y="2510951"/>
              <a:ext cx="89569" cy="8956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66" name="グループ化 265">
            <a:extLst>
              <a:ext uri="{FF2B5EF4-FFF2-40B4-BE49-F238E27FC236}">
                <a16:creationId xmlns:a16="http://schemas.microsoft.com/office/drawing/2014/main" id="{3EADCD34-0761-196C-1CB4-9973FFEA54DE}"/>
              </a:ext>
            </a:extLst>
          </p:cNvPr>
          <p:cNvGrpSpPr/>
          <p:nvPr/>
        </p:nvGrpSpPr>
        <p:grpSpPr>
          <a:xfrm>
            <a:off x="5898917" y="5847844"/>
            <a:ext cx="2934248" cy="400115"/>
            <a:chOff x="6020016" y="4389226"/>
            <a:chExt cx="2934248" cy="400115"/>
          </a:xfrm>
        </p:grpSpPr>
        <p:sp>
          <p:nvSpPr>
            <p:cNvPr id="264" name="円弧 263">
              <a:extLst>
                <a:ext uri="{FF2B5EF4-FFF2-40B4-BE49-F238E27FC236}">
                  <a16:creationId xmlns:a16="http://schemas.microsoft.com/office/drawing/2014/main" id="{98257010-F40F-6E2E-3224-5D2A09935828}"/>
                </a:ext>
              </a:extLst>
            </p:cNvPr>
            <p:cNvSpPr/>
            <p:nvPr/>
          </p:nvSpPr>
          <p:spPr>
            <a:xfrm>
              <a:off x="6020016" y="4389226"/>
              <a:ext cx="496200" cy="400109"/>
            </a:xfrm>
            <a:prstGeom prst="arc">
              <a:avLst>
                <a:gd name="adj1" fmla="val 5701195"/>
                <a:gd name="adj2" fmla="val 10881676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65" name="直線コネクタ 264">
              <a:extLst>
                <a:ext uri="{FF2B5EF4-FFF2-40B4-BE49-F238E27FC236}">
                  <a16:creationId xmlns:a16="http://schemas.microsoft.com/office/drawing/2014/main" id="{C3AC3E18-CEB4-FCE0-D35F-0C42DC3DC9B9}"/>
                </a:ext>
              </a:extLst>
            </p:cNvPr>
            <p:cNvCxnSpPr>
              <a:cxnSpLocks/>
            </p:cNvCxnSpPr>
            <p:nvPr/>
          </p:nvCxnSpPr>
          <p:spPr>
            <a:xfrm>
              <a:off x="6252072" y="4789341"/>
              <a:ext cx="270219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22030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75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75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75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" grpId="0" animBg="1"/>
      <p:bldP spid="68" grpId="0"/>
      <p:bldP spid="95" grpId="0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799EE-65E8-3D48-A7D0-211909F64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ABE79D5-992D-84BE-BB09-FD2915CD3B8C}"/>
              </a:ext>
            </a:extLst>
          </p:cNvPr>
          <p:cNvSpPr/>
          <p:nvPr/>
        </p:nvSpPr>
        <p:spPr>
          <a:xfrm flipH="1">
            <a:off x="1107844" y="289213"/>
            <a:ext cx="1735964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連立不等式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" name="フローチャート : 代替処理 88">
            <a:extLst>
              <a:ext uri="{FF2B5EF4-FFF2-40B4-BE49-F238E27FC236}">
                <a16:creationId xmlns:a16="http://schemas.microsoft.com/office/drawing/2014/main" id="{FFADC598-9C51-3985-708D-351E26DA686B}"/>
              </a:ext>
            </a:extLst>
          </p:cNvPr>
          <p:cNvSpPr/>
          <p:nvPr/>
        </p:nvSpPr>
        <p:spPr>
          <a:xfrm>
            <a:off x="111876" y="109152"/>
            <a:ext cx="920000" cy="776765"/>
          </a:xfrm>
          <a:prstGeom prst="flowChartAlternateProcess">
            <a:avLst/>
          </a:prstGeom>
          <a:solidFill>
            <a:srgbClr val="99FF99">
              <a:alpha val="59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例題１９</a:t>
            </a:r>
          </a:p>
        </p:txBody>
      </p:sp>
      <p:sp>
        <p:nvSpPr>
          <p:cNvPr id="5" name="フローチャート : 代替処理 126">
            <a:extLst>
              <a:ext uri="{FF2B5EF4-FFF2-40B4-BE49-F238E27FC236}">
                <a16:creationId xmlns:a16="http://schemas.microsoft.com/office/drawing/2014/main" id="{69FD68B5-21CF-CC87-9FC8-8B795C37CBBF}"/>
              </a:ext>
            </a:extLst>
          </p:cNvPr>
          <p:cNvSpPr/>
          <p:nvPr/>
        </p:nvSpPr>
        <p:spPr>
          <a:xfrm>
            <a:off x="85780" y="943029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7" name="Text Box 22">
            <a:extLst>
              <a:ext uri="{FF2B5EF4-FFF2-40B4-BE49-F238E27FC236}">
                <a16:creationId xmlns:a16="http://schemas.microsoft.com/office/drawing/2014/main" id="{905D7A7B-8002-657C-83CE-FD853EAA8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7777" y="1107474"/>
            <a:ext cx="2699366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３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＋１</a:t>
            </a:r>
            <a:r>
              <a:rPr lang="ja-JP" altLang="en-US" sz="2400" dirty="0">
                <a:latin typeface="+mn-ea"/>
              </a:rPr>
              <a:t> 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＞</a:t>
            </a:r>
            <a:r>
              <a:rPr lang="ja-JP" altLang="en-US" sz="2400" dirty="0">
                <a:latin typeface="+mn-ea"/>
              </a:rPr>
              <a:t>５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－７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16" name="Text Box 22">
            <a:extLst>
              <a:ext uri="{FF2B5EF4-FFF2-40B4-BE49-F238E27FC236}">
                <a16:creationId xmlns:a16="http://schemas.microsoft.com/office/drawing/2014/main" id="{3519300B-0A0D-B453-193D-6D1C7B639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1465" y="1503637"/>
            <a:ext cx="298821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３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</a:t>
            </a:r>
            <a:r>
              <a:rPr lang="ja-JP" altLang="en-US" sz="2400" dirty="0">
                <a:latin typeface="+mn-ea"/>
              </a:rPr>
              <a:t>５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 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＞</a:t>
            </a:r>
            <a:r>
              <a:rPr lang="ja-JP" altLang="en-US" sz="2400" dirty="0">
                <a:latin typeface="+mn-ea"/>
                <a:ea typeface="+mn-ea"/>
              </a:rPr>
              <a:t>－７－１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0" name="Text Box 22">
            <a:extLst>
              <a:ext uri="{FF2B5EF4-FFF2-40B4-BE49-F238E27FC236}">
                <a16:creationId xmlns:a16="http://schemas.microsoft.com/office/drawing/2014/main" id="{A3DF2DDA-9ACE-2692-9255-29050EFF8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0943" y="1859511"/>
            <a:ext cx="1929257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－</a:t>
            </a:r>
            <a:r>
              <a:rPr lang="ja-JP" altLang="en-US" sz="2400" dirty="0">
                <a:latin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 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＞</a:t>
            </a:r>
            <a:r>
              <a:rPr lang="ja-JP" altLang="en-US" sz="2400" dirty="0">
                <a:latin typeface="+mn-ea"/>
                <a:ea typeface="+mn-ea"/>
              </a:rPr>
              <a:t>－８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5" name="Text Box 22">
            <a:extLst>
              <a:ext uri="{FF2B5EF4-FFF2-40B4-BE49-F238E27FC236}">
                <a16:creationId xmlns:a16="http://schemas.microsoft.com/office/drawing/2014/main" id="{B28A8B1B-5B00-6211-36BD-FE57FD420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1028" y="2247495"/>
            <a:ext cx="1152864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 </a:t>
            </a:r>
            <a:r>
              <a:rPr lang="ja-JP" altLang="en-US" sz="2400" dirty="0">
                <a:latin typeface="+mn-ea"/>
                <a:ea typeface="+mn-ea"/>
              </a:rPr>
              <a:t>４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31" name="Text Box 22">
            <a:extLst>
              <a:ext uri="{FF2B5EF4-FFF2-40B4-BE49-F238E27FC236}">
                <a16:creationId xmlns:a16="http://schemas.microsoft.com/office/drawing/2014/main" id="{E41CAF4F-686D-7DBE-B05C-F2B42D134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5728" y="2247110"/>
            <a:ext cx="173001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・・・・・①</a:t>
            </a:r>
          </a:p>
        </p:txBody>
      </p:sp>
      <p:sp>
        <p:nvSpPr>
          <p:cNvPr id="237" name="Text Box 22">
            <a:extLst>
              <a:ext uri="{FF2B5EF4-FFF2-40B4-BE49-F238E27FC236}">
                <a16:creationId xmlns:a16="http://schemas.microsoft.com/office/drawing/2014/main" id="{D77FA793-6056-54F5-1908-D37BC37084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9756" y="2756192"/>
            <a:ext cx="3202404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－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＋４</a:t>
            </a:r>
            <a:r>
              <a:rPr lang="ja-JP" altLang="en-US" sz="2400" dirty="0">
                <a:latin typeface="+mn-ea"/>
              </a:rPr>
              <a:t> </a:t>
            </a:r>
            <a:r>
              <a:rPr lang="en-US" altLang="ja-JP" sz="2400" dirty="0">
                <a:latin typeface="+mn-ea"/>
              </a:rPr>
              <a:t>≦</a:t>
            </a:r>
            <a:r>
              <a:rPr lang="ja-JP" altLang="en-US" sz="2400" dirty="0">
                <a:latin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＋１０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238" name="Text Box 22">
            <a:extLst>
              <a:ext uri="{FF2B5EF4-FFF2-40B4-BE49-F238E27FC236}">
                <a16:creationId xmlns:a16="http://schemas.microsoft.com/office/drawing/2014/main" id="{BC801153-DD2A-F829-2C8B-C23EB6525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1465" y="3126602"/>
            <a:ext cx="2946883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－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</a:t>
            </a:r>
            <a:r>
              <a:rPr lang="ja-JP" altLang="en-US" sz="2400" dirty="0">
                <a:latin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400" dirty="0">
                <a:latin typeface="+mn-ea"/>
              </a:rPr>
              <a:t>≦</a:t>
            </a:r>
            <a:r>
              <a:rPr lang="ja-JP" altLang="en-US" sz="2400" dirty="0">
                <a:latin typeface="+mn-ea"/>
                <a:ea typeface="+mn-ea"/>
              </a:rPr>
              <a:t>１０－４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40" name="Text Box 22">
            <a:extLst>
              <a:ext uri="{FF2B5EF4-FFF2-40B4-BE49-F238E27FC236}">
                <a16:creationId xmlns:a16="http://schemas.microsoft.com/office/drawing/2014/main" id="{BAA67556-F3DA-1867-B547-1993BB178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6571" y="3541805"/>
            <a:ext cx="1715812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－３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400" dirty="0">
                <a:latin typeface="+mn-ea"/>
              </a:rPr>
              <a:t>≦</a:t>
            </a:r>
            <a:r>
              <a:rPr lang="ja-JP" altLang="en-US" sz="2400" dirty="0">
                <a:latin typeface="+mn-ea"/>
                <a:ea typeface="+mn-ea"/>
              </a:rPr>
              <a:t>６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41" name="Text Box 22">
            <a:extLst>
              <a:ext uri="{FF2B5EF4-FFF2-40B4-BE49-F238E27FC236}">
                <a16:creationId xmlns:a16="http://schemas.microsoft.com/office/drawing/2014/main" id="{1C20D93A-CC4A-ACD1-1D25-4633CFAC6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4317" y="3927445"/>
            <a:ext cx="133070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400" dirty="0">
                <a:latin typeface="+mn-ea"/>
              </a:rPr>
              <a:t>≧</a:t>
            </a:r>
            <a:r>
              <a:rPr lang="ja-JP" altLang="en-US" sz="2400" dirty="0">
                <a:latin typeface="+mn-ea"/>
                <a:ea typeface="+mn-ea"/>
              </a:rPr>
              <a:t>－２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42" name="Text Box 22">
            <a:extLst>
              <a:ext uri="{FF2B5EF4-FFF2-40B4-BE49-F238E27FC236}">
                <a16:creationId xmlns:a16="http://schemas.microsoft.com/office/drawing/2014/main" id="{CF1004F3-9B4A-73DA-0AB7-6272DB063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7287" y="3930735"/>
            <a:ext cx="1224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・・・・・②</a:t>
            </a:r>
          </a:p>
        </p:txBody>
      </p:sp>
      <p:sp>
        <p:nvSpPr>
          <p:cNvPr id="243" name="Text Box 22">
            <a:extLst>
              <a:ext uri="{FF2B5EF4-FFF2-40B4-BE49-F238E27FC236}">
                <a16:creationId xmlns:a16="http://schemas.microsoft.com/office/drawing/2014/main" id="{15F2C3CD-845B-227F-9FF2-D601E2752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1367" y="4357773"/>
            <a:ext cx="3649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①と②の共通範囲を求める</a:t>
            </a:r>
          </a:p>
        </p:txBody>
      </p:sp>
      <p:sp>
        <p:nvSpPr>
          <p:cNvPr id="245" name="Text Box 22">
            <a:extLst>
              <a:ext uri="{FF2B5EF4-FFF2-40B4-BE49-F238E27FC236}">
                <a16:creationId xmlns:a16="http://schemas.microsoft.com/office/drawing/2014/main" id="{A2071F2A-510B-2B46-CEE6-BCBEAC9A5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6235" y="159263"/>
            <a:ext cx="2754501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３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＋１</a:t>
            </a:r>
            <a:r>
              <a:rPr lang="ja-JP" altLang="en-US" sz="2400" dirty="0">
                <a:latin typeface="+mn-ea"/>
              </a:rPr>
              <a:t> 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＞</a:t>
            </a:r>
            <a:r>
              <a:rPr lang="ja-JP" altLang="en-US" sz="2400" dirty="0">
                <a:latin typeface="+mn-ea"/>
              </a:rPr>
              <a:t>５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－７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246" name="Text Box 22">
            <a:extLst>
              <a:ext uri="{FF2B5EF4-FFF2-40B4-BE49-F238E27FC236}">
                <a16:creationId xmlns:a16="http://schemas.microsoft.com/office/drawing/2014/main" id="{FFEF1D95-33A4-20E2-02D7-168799C68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0798" y="538341"/>
            <a:ext cx="3202404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－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＋４</a:t>
            </a:r>
            <a:r>
              <a:rPr lang="ja-JP" altLang="en-US" sz="2400" dirty="0">
                <a:latin typeface="+mn-ea"/>
              </a:rPr>
              <a:t> </a:t>
            </a:r>
            <a:r>
              <a:rPr lang="en-US" altLang="ja-JP" sz="2400" dirty="0">
                <a:latin typeface="+mn-ea"/>
              </a:rPr>
              <a:t>≦</a:t>
            </a:r>
            <a:r>
              <a:rPr lang="ja-JP" altLang="en-US" sz="2400" dirty="0">
                <a:latin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＋１０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247" name="正方形/長方形 246">
            <a:extLst>
              <a:ext uri="{FF2B5EF4-FFF2-40B4-BE49-F238E27FC236}">
                <a16:creationId xmlns:a16="http://schemas.microsoft.com/office/drawing/2014/main" id="{5C793D52-F7B8-5DB0-401B-86EA8CDBDDB6}"/>
              </a:ext>
            </a:extLst>
          </p:cNvPr>
          <p:cNvSpPr/>
          <p:nvPr/>
        </p:nvSpPr>
        <p:spPr>
          <a:xfrm flipH="1">
            <a:off x="5878181" y="289175"/>
            <a:ext cx="1228890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を解け。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49" name="左中かっこ 248">
            <a:extLst>
              <a:ext uri="{FF2B5EF4-FFF2-40B4-BE49-F238E27FC236}">
                <a16:creationId xmlns:a16="http://schemas.microsoft.com/office/drawing/2014/main" id="{4566FAC3-D283-0174-C3D7-C187110A385C}"/>
              </a:ext>
            </a:extLst>
          </p:cNvPr>
          <p:cNvSpPr/>
          <p:nvPr/>
        </p:nvSpPr>
        <p:spPr>
          <a:xfrm>
            <a:off x="2795843" y="213087"/>
            <a:ext cx="158639" cy="668907"/>
          </a:xfrm>
          <a:prstGeom prst="leftBrace">
            <a:avLst>
              <a:gd name="adj1" fmla="val 67149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52" name="グループ化 251">
            <a:extLst>
              <a:ext uri="{FF2B5EF4-FFF2-40B4-BE49-F238E27FC236}">
                <a16:creationId xmlns:a16="http://schemas.microsoft.com/office/drawing/2014/main" id="{614BBA95-87F4-0F06-E786-76359EB85D55}"/>
              </a:ext>
            </a:extLst>
          </p:cNvPr>
          <p:cNvGrpSpPr/>
          <p:nvPr/>
        </p:nvGrpSpPr>
        <p:grpSpPr>
          <a:xfrm>
            <a:off x="2480911" y="5690185"/>
            <a:ext cx="2065294" cy="484802"/>
            <a:chOff x="1426586" y="4804723"/>
            <a:chExt cx="2065294" cy="484802"/>
          </a:xfrm>
        </p:grpSpPr>
        <p:sp>
          <p:nvSpPr>
            <p:cNvPr id="244" name="Text Box 22">
              <a:extLst>
                <a:ext uri="{FF2B5EF4-FFF2-40B4-BE49-F238E27FC236}">
                  <a16:creationId xmlns:a16="http://schemas.microsoft.com/office/drawing/2014/main" id="{4ABA455A-3E12-DEEA-C87B-03F6243249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6586" y="4804723"/>
              <a:ext cx="2065294" cy="484802"/>
            </a:xfrm>
            <a:prstGeom prst="rect">
              <a:avLst/>
            </a:prstGeom>
            <a:noFill/>
            <a:ln w="22225">
              <a:noFill/>
            </a:ln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400" dirty="0">
                  <a:latin typeface="+mn-ea"/>
                  <a:ea typeface="+mn-ea"/>
                </a:rPr>
                <a:t>－</a:t>
              </a:r>
              <a:r>
                <a:rPr lang="ja-JP" altLang="en-US" sz="2400" dirty="0">
                  <a:latin typeface="+mn-ea"/>
                </a:rPr>
                <a:t>２ </a:t>
              </a:r>
              <a:r>
                <a:rPr lang="en-US" altLang="ja-JP" sz="2400" dirty="0">
                  <a:latin typeface="+mn-ea"/>
                </a:rPr>
                <a:t>≦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＜ </a:t>
              </a:r>
              <a:r>
                <a:rPr lang="ja-JP" altLang="en-US" sz="2400" dirty="0">
                  <a:latin typeface="+mn-ea"/>
                  <a:ea typeface="+mn-ea"/>
                </a:rPr>
                <a:t>４</a:t>
              </a:r>
              <a:endPara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endParaRPr>
            </a:p>
          </p:txBody>
        </p:sp>
        <p:cxnSp>
          <p:nvCxnSpPr>
            <p:cNvPr id="250" name="直線コネクタ 249">
              <a:extLst>
                <a:ext uri="{FF2B5EF4-FFF2-40B4-BE49-F238E27FC236}">
                  <a16:creationId xmlns:a16="http://schemas.microsoft.com/office/drawing/2014/main" id="{CD52A7EA-F014-0758-B311-6F65F8960D60}"/>
                </a:ext>
              </a:extLst>
            </p:cNvPr>
            <p:cNvCxnSpPr>
              <a:cxnSpLocks/>
            </p:cNvCxnSpPr>
            <p:nvPr/>
          </p:nvCxnSpPr>
          <p:spPr>
            <a:xfrm>
              <a:off x="1511744" y="5185767"/>
              <a:ext cx="190812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3" name="フローチャート : 代替処理 86">
            <a:extLst>
              <a:ext uri="{FF2B5EF4-FFF2-40B4-BE49-F238E27FC236}">
                <a16:creationId xmlns:a16="http://schemas.microsoft.com/office/drawing/2014/main" id="{603996D2-A67A-78C5-AF7C-B0F18B4BE97B}"/>
              </a:ext>
            </a:extLst>
          </p:cNvPr>
          <p:cNvSpPr/>
          <p:nvPr/>
        </p:nvSpPr>
        <p:spPr>
          <a:xfrm>
            <a:off x="6311055" y="1978618"/>
            <a:ext cx="2660964" cy="795815"/>
          </a:xfrm>
          <a:prstGeom prst="flowChartAlternateProcess">
            <a:avLst/>
          </a:prstGeom>
          <a:solidFill>
            <a:srgbClr val="FF0000">
              <a:alpha val="29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254" name="正方形/長方形 253">
            <a:extLst>
              <a:ext uri="{FF2B5EF4-FFF2-40B4-BE49-F238E27FC236}">
                <a16:creationId xmlns:a16="http://schemas.microsoft.com/office/drawing/2014/main" id="{4F1976C4-F063-D4EE-CD8F-701820B66E60}"/>
              </a:ext>
            </a:extLst>
          </p:cNvPr>
          <p:cNvSpPr/>
          <p:nvPr/>
        </p:nvSpPr>
        <p:spPr>
          <a:xfrm flipH="1">
            <a:off x="6338475" y="1986851"/>
            <a:ext cx="238103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負の数－２で割ると、</a:t>
            </a:r>
            <a:endParaRPr lang="en-US" altLang="ja-JP" sz="2000" dirty="0">
              <a:latin typeface="+mn-ea"/>
            </a:endParaRPr>
          </a:p>
        </p:txBody>
      </p:sp>
      <p:sp>
        <p:nvSpPr>
          <p:cNvPr id="255" name="正方形/長方形 254">
            <a:extLst>
              <a:ext uri="{FF2B5EF4-FFF2-40B4-BE49-F238E27FC236}">
                <a16:creationId xmlns:a16="http://schemas.microsoft.com/office/drawing/2014/main" id="{9995EAEE-F2CF-2B91-D63A-B7C759DD732D}"/>
              </a:ext>
            </a:extLst>
          </p:cNvPr>
          <p:cNvSpPr/>
          <p:nvPr/>
        </p:nvSpPr>
        <p:spPr>
          <a:xfrm flipH="1">
            <a:off x="6300357" y="2319762"/>
            <a:ext cx="267166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不等号の向きが変わる。</a:t>
            </a:r>
            <a:endParaRPr lang="en-US" altLang="ja-JP" sz="2000" dirty="0">
              <a:latin typeface="+mn-ea"/>
            </a:endParaRPr>
          </a:p>
        </p:txBody>
      </p:sp>
      <p:sp>
        <p:nvSpPr>
          <p:cNvPr id="256" name="楕円 255">
            <a:extLst>
              <a:ext uri="{FF2B5EF4-FFF2-40B4-BE49-F238E27FC236}">
                <a16:creationId xmlns:a16="http://schemas.microsoft.com/office/drawing/2014/main" id="{E5C43106-F90E-8514-2B12-AA06BA469F80}"/>
              </a:ext>
            </a:extLst>
          </p:cNvPr>
          <p:cNvSpPr/>
          <p:nvPr/>
        </p:nvSpPr>
        <p:spPr>
          <a:xfrm>
            <a:off x="4040455" y="2269076"/>
            <a:ext cx="397359" cy="39735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8" name="フローチャート: 代替処理 257">
            <a:extLst>
              <a:ext uri="{FF2B5EF4-FFF2-40B4-BE49-F238E27FC236}">
                <a16:creationId xmlns:a16="http://schemas.microsoft.com/office/drawing/2014/main" id="{1E2FD53A-E115-6D31-1FB2-D03C3DE86D85}"/>
              </a:ext>
            </a:extLst>
          </p:cNvPr>
          <p:cNvSpPr/>
          <p:nvPr/>
        </p:nvSpPr>
        <p:spPr>
          <a:xfrm>
            <a:off x="963336" y="1157738"/>
            <a:ext cx="1576930" cy="868153"/>
          </a:xfrm>
          <a:prstGeom prst="flowChartAlternateProcess">
            <a:avLst/>
          </a:prstGeom>
          <a:solidFill>
            <a:srgbClr val="00B050">
              <a:alpha val="31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59" name="テキスト ボックス 258">
            <a:extLst>
              <a:ext uri="{FF2B5EF4-FFF2-40B4-BE49-F238E27FC236}">
                <a16:creationId xmlns:a16="http://schemas.microsoft.com/office/drawing/2014/main" id="{1D71090C-7D25-AF10-3D4C-DBB9276B46DB}"/>
              </a:ext>
            </a:extLst>
          </p:cNvPr>
          <p:cNvSpPr txBox="1"/>
          <p:nvPr/>
        </p:nvSpPr>
        <p:spPr>
          <a:xfrm>
            <a:off x="1021267" y="1148213"/>
            <a:ext cx="15769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左辺の１を</a:t>
            </a:r>
          </a:p>
        </p:txBody>
      </p:sp>
      <p:sp>
        <p:nvSpPr>
          <p:cNvPr id="261" name="テキスト ボックス 260">
            <a:extLst>
              <a:ext uri="{FF2B5EF4-FFF2-40B4-BE49-F238E27FC236}">
                <a16:creationId xmlns:a16="http://schemas.microsoft.com/office/drawing/2014/main" id="{C3012A88-B40F-7EB7-ABC5-F88B3F8B0078}"/>
              </a:ext>
            </a:extLst>
          </p:cNvPr>
          <p:cNvSpPr txBox="1"/>
          <p:nvPr/>
        </p:nvSpPr>
        <p:spPr>
          <a:xfrm>
            <a:off x="1008864" y="1402386"/>
            <a:ext cx="15060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右</a:t>
            </a:r>
            <a:r>
              <a:rPr kumimoji="1" lang="ja-JP" altLang="en-US" sz="1800" dirty="0">
                <a:solidFill>
                  <a:schemeClr val="tx1"/>
                </a:solidFill>
              </a:rPr>
              <a:t>辺の</a:t>
            </a:r>
            <a:r>
              <a:rPr lang="ja-JP" altLang="en-US" sz="1800" dirty="0">
                <a:latin typeface="+mn-ea"/>
                <a:ea typeface="+mn-ea"/>
              </a:rPr>
              <a:t>５</a:t>
            </a:r>
            <a:r>
              <a:rPr lang="ja-JP" altLang="en-US" sz="18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kumimoji="1" lang="ja-JP" altLang="en-US" sz="1800" dirty="0">
                <a:solidFill>
                  <a:schemeClr val="tx1"/>
                </a:solidFill>
              </a:rPr>
              <a:t>を</a:t>
            </a:r>
          </a:p>
        </p:txBody>
      </p:sp>
      <p:sp>
        <p:nvSpPr>
          <p:cNvPr id="262" name="テキスト ボックス 261">
            <a:extLst>
              <a:ext uri="{FF2B5EF4-FFF2-40B4-BE49-F238E27FC236}">
                <a16:creationId xmlns:a16="http://schemas.microsoft.com/office/drawing/2014/main" id="{CAB771D7-00A7-2C1D-11A9-F55B9A193D16}"/>
              </a:ext>
            </a:extLst>
          </p:cNvPr>
          <p:cNvSpPr txBox="1"/>
          <p:nvPr/>
        </p:nvSpPr>
        <p:spPr>
          <a:xfrm>
            <a:off x="1203210" y="1674019"/>
            <a:ext cx="10759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移項する</a:t>
            </a:r>
          </a:p>
        </p:txBody>
      </p:sp>
      <p:sp>
        <p:nvSpPr>
          <p:cNvPr id="263" name="フローチャート: 代替処理 262">
            <a:extLst>
              <a:ext uri="{FF2B5EF4-FFF2-40B4-BE49-F238E27FC236}">
                <a16:creationId xmlns:a16="http://schemas.microsoft.com/office/drawing/2014/main" id="{3A78FA86-2FC1-6346-B80D-791AE9C01D99}"/>
              </a:ext>
            </a:extLst>
          </p:cNvPr>
          <p:cNvSpPr/>
          <p:nvPr/>
        </p:nvSpPr>
        <p:spPr>
          <a:xfrm>
            <a:off x="5687537" y="1545760"/>
            <a:ext cx="1733344" cy="360040"/>
          </a:xfrm>
          <a:prstGeom prst="flowChartAlternateProcess">
            <a:avLst/>
          </a:prstGeom>
          <a:solidFill>
            <a:srgbClr val="92D050">
              <a:alpha val="31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符号が変わる</a:t>
            </a:r>
          </a:p>
        </p:txBody>
      </p:sp>
      <p:sp>
        <p:nvSpPr>
          <p:cNvPr id="265" name="正方形/長方形 264">
            <a:extLst>
              <a:ext uri="{FF2B5EF4-FFF2-40B4-BE49-F238E27FC236}">
                <a16:creationId xmlns:a16="http://schemas.microsoft.com/office/drawing/2014/main" id="{2CCF16B6-85A0-8946-1A30-9B8E8D702475}"/>
              </a:ext>
            </a:extLst>
          </p:cNvPr>
          <p:cNvSpPr/>
          <p:nvPr/>
        </p:nvSpPr>
        <p:spPr>
          <a:xfrm flipH="1">
            <a:off x="697539" y="2084791"/>
            <a:ext cx="2146269" cy="400110"/>
          </a:xfrm>
          <a:prstGeom prst="rect">
            <a:avLst/>
          </a:prstGeom>
          <a:solidFill>
            <a:srgbClr val="FFFF00">
              <a:alpha val="32000"/>
            </a:srgbClr>
          </a:solidFill>
          <a:ln w="190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両辺を－２で割る</a:t>
            </a:r>
            <a:endParaRPr lang="en-US" altLang="ja-JP" sz="2000" dirty="0">
              <a:latin typeface="+mn-ea"/>
            </a:endParaRPr>
          </a:p>
        </p:txBody>
      </p:sp>
      <p:sp>
        <p:nvSpPr>
          <p:cNvPr id="266" name="フローチャート: 代替処理 265">
            <a:extLst>
              <a:ext uri="{FF2B5EF4-FFF2-40B4-BE49-F238E27FC236}">
                <a16:creationId xmlns:a16="http://schemas.microsoft.com/office/drawing/2014/main" id="{06ABF7CD-85D8-00A2-11CE-33CB8AEFF2C2}"/>
              </a:ext>
            </a:extLst>
          </p:cNvPr>
          <p:cNvSpPr/>
          <p:nvPr/>
        </p:nvSpPr>
        <p:spPr>
          <a:xfrm>
            <a:off x="929284" y="2862788"/>
            <a:ext cx="1576930" cy="868153"/>
          </a:xfrm>
          <a:prstGeom prst="flowChartAlternateProcess">
            <a:avLst/>
          </a:prstGeom>
          <a:solidFill>
            <a:srgbClr val="00B050">
              <a:alpha val="31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67" name="テキスト ボックス 266">
            <a:extLst>
              <a:ext uri="{FF2B5EF4-FFF2-40B4-BE49-F238E27FC236}">
                <a16:creationId xmlns:a16="http://schemas.microsoft.com/office/drawing/2014/main" id="{5CBC57F1-428E-3352-10A6-E2B8D2DF7424}"/>
              </a:ext>
            </a:extLst>
          </p:cNvPr>
          <p:cNvSpPr txBox="1"/>
          <p:nvPr/>
        </p:nvSpPr>
        <p:spPr>
          <a:xfrm>
            <a:off x="987215" y="2853263"/>
            <a:ext cx="15769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左辺の４を</a:t>
            </a:r>
          </a:p>
        </p:txBody>
      </p:sp>
      <p:sp>
        <p:nvSpPr>
          <p:cNvPr id="269" name="テキスト ボックス 268">
            <a:extLst>
              <a:ext uri="{FF2B5EF4-FFF2-40B4-BE49-F238E27FC236}">
                <a16:creationId xmlns:a16="http://schemas.microsoft.com/office/drawing/2014/main" id="{6DD5A11D-5920-D35E-16D9-A77177D8BED5}"/>
              </a:ext>
            </a:extLst>
          </p:cNvPr>
          <p:cNvSpPr txBox="1"/>
          <p:nvPr/>
        </p:nvSpPr>
        <p:spPr>
          <a:xfrm>
            <a:off x="974812" y="3107436"/>
            <a:ext cx="15060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右</a:t>
            </a:r>
            <a:r>
              <a:rPr kumimoji="1" lang="ja-JP" altLang="en-US" sz="1800" dirty="0">
                <a:solidFill>
                  <a:schemeClr val="tx1"/>
                </a:solidFill>
              </a:rPr>
              <a:t>辺の</a:t>
            </a:r>
            <a:r>
              <a:rPr lang="ja-JP" altLang="en-US" dirty="0">
                <a:latin typeface="+mn-ea"/>
              </a:rPr>
              <a:t>２</a:t>
            </a:r>
            <a:r>
              <a:rPr lang="ja-JP" altLang="en-US" sz="18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kumimoji="1" lang="ja-JP" altLang="en-US" sz="1800" dirty="0">
                <a:solidFill>
                  <a:schemeClr val="tx1"/>
                </a:solidFill>
              </a:rPr>
              <a:t>を</a:t>
            </a:r>
          </a:p>
        </p:txBody>
      </p:sp>
      <p:sp>
        <p:nvSpPr>
          <p:cNvPr id="273" name="テキスト ボックス 272">
            <a:extLst>
              <a:ext uri="{FF2B5EF4-FFF2-40B4-BE49-F238E27FC236}">
                <a16:creationId xmlns:a16="http://schemas.microsoft.com/office/drawing/2014/main" id="{7E18B92B-52AE-F0E8-2D3C-2DDCEE3D6394}"/>
              </a:ext>
            </a:extLst>
          </p:cNvPr>
          <p:cNvSpPr txBox="1"/>
          <p:nvPr/>
        </p:nvSpPr>
        <p:spPr>
          <a:xfrm>
            <a:off x="1169158" y="3379069"/>
            <a:ext cx="10759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移項する</a:t>
            </a:r>
          </a:p>
        </p:txBody>
      </p:sp>
      <p:sp>
        <p:nvSpPr>
          <p:cNvPr id="276" name="正方形/長方形 275">
            <a:extLst>
              <a:ext uri="{FF2B5EF4-FFF2-40B4-BE49-F238E27FC236}">
                <a16:creationId xmlns:a16="http://schemas.microsoft.com/office/drawing/2014/main" id="{02B0F056-DEFB-1D05-54AD-E6B94A171496}"/>
              </a:ext>
            </a:extLst>
          </p:cNvPr>
          <p:cNvSpPr/>
          <p:nvPr/>
        </p:nvSpPr>
        <p:spPr>
          <a:xfrm flipH="1">
            <a:off x="663487" y="3789841"/>
            <a:ext cx="2146269" cy="400110"/>
          </a:xfrm>
          <a:prstGeom prst="rect">
            <a:avLst/>
          </a:prstGeom>
          <a:solidFill>
            <a:srgbClr val="FFFF00">
              <a:alpha val="32000"/>
            </a:srgbClr>
          </a:solidFill>
          <a:ln w="190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両辺を－３で割る</a:t>
            </a:r>
            <a:endParaRPr lang="en-US" altLang="ja-JP" sz="2000" dirty="0">
              <a:latin typeface="+mn-ea"/>
            </a:endParaRPr>
          </a:p>
        </p:txBody>
      </p:sp>
      <p:sp>
        <p:nvSpPr>
          <p:cNvPr id="277" name="フローチャート : 代替処理 86">
            <a:extLst>
              <a:ext uri="{FF2B5EF4-FFF2-40B4-BE49-F238E27FC236}">
                <a16:creationId xmlns:a16="http://schemas.microsoft.com/office/drawing/2014/main" id="{8775A5CA-8A4D-61A9-7E60-6DFB85FD8157}"/>
              </a:ext>
            </a:extLst>
          </p:cNvPr>
          <p:cNvSpPr/>
          <p:nvPr/>
        </p:nvSpPr>
        <p:spPr>
          <a:xfrm>
            <a:off x="6311055" y="3605514"/>
            <a:ext cx="2660964" cy="795815"/>
          </a:xfrm>
          <a:prstGeom prst="flowChartAlternateProcess">
            <a:avLst/>
          </a:prstGeom>
          <a:solidFill>
            <a:srgbClr val="FF0000">
              <a:alpha val="29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278" name="正方形/長方形 277">
            <a:extLst>
              <a:ext uri="{FF2B5EF4-FFF2-40B4-BE49-F238E27FC236}">
                <a16:creationId xmlns:a16="http://schemas.microsoft.com/office/drawing/2014/main" id="{DC38DDD6-2DF8-71A6-111C-3FABE43AB8B0}"/>
              </a:ext>
            </a:extLst>
          </p:cNvPr>
          <p:cNvSpPr/>
          <p:nvPr/>
        </p:nvSpPr>
        <p:spPr>
          <a:xfrm flipH="1">
            <a:off x="6338475" y="3613747"/>
            <a:ext cx="238103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負の数－３で割ると、</a:t>
            </a:r>
            <a:endParaRPr lang="en-US" altLang="ja-JP" sz="2000" dirty="0">
              <a:latin typeface="+mn-ea"/>
            </a:endParaRPr>
          </a:p>
        </p:txBody>
      </p:sp>
      <p:sp>
        <p:nvSpPr>
          <p:cNvPr id="279" name="正方形/長方形 278">
            <a:extLst>
              <a:ext uri="{FF2B5EF4-FFF2-40B4-BE49-F238E27FC236}">
                <a16:creationId xmlns:a16="http://schemas.microsoft.com/office/drawing/2014/main" id="{FF6D1665-D333-8A60-DD75-625EE9FE3D4D}"/>
              </a:ext>
            </a:extLst>
          </p:cNvPr>
          <p:cNvSpPr/>
          <p:nvPr/>
        </p:nvSpPr>
        <p:spPr>
          <a:xfrm flipH="1">
            <a:off x="6300357" y="3946658"/>
            <a:ext cx="267166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不等号の向きが変わる。</a:t>
            </a:r>
            <a:endParaRPr lang="en-US" altLang="ja-JP" sz="2000" dirty="0">
              <a:latin typeface="+mn-ea"/>
            </a:endParaRPr>
          </a:p>
        </p:txBody>
      </p:sp>
      <p:sp>
        <p:nvSpPr>
          <p:cNvPr id="280" name="フローチャート: 代替処理 279">
            <a:extLst>
              <a:ext uri="{FF2B5EF4-FFF2-40B4-BE49-F238E27FC236}">
                <a16:creationId xmlns:a16="http://schemas.microsoft.com/office/drawing/2014/main" id="{E891242C-C928-D634-F996-DC5A39AF5056}"/>
              </a:ext>
            </a:extLst>
          </p:cNvPr>
          <p:cNvSpPr/>
          <p:nvPr/>
        </p:nvSpPr>
        <p:spPr>
          <a:xfrm>
            <a:off x="5687537" y="3172656"/>
            <a:ext cx="1733344" cy="360040"/>
          </a:xfrm>
          <a:prstGeom prst="flowChartAlternateProcess">
            <a:avLst/>
          </a:prstGeom>
          <a:solidFill>
            <a:srgbClr val="92D050">
              <a:alpha val="31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符号が変わる</a:t>
            </a:r>
          </a:p>
        </p:txBody>
      </p:sp>
      <p:sp>
        <p:nvSpPr>
          <p:cNvPr id="281" name="楕円 280">
            <a:extLst>
              <a:ext uri="{FF2B5EF4-FFF2-40B4-BE49-F238E27FC236}">
                <a16:creationId xmlns:a16="http://schemas.microsoft.com/office/drawing/2014/main" id="{FECA072A-4ACB-9B59-05F0-382F29595F92}"/>
              </a:ext>
            </a:extLst>
          </p:cNvPr>
          <p:cNvSpPr/>
          <p:nvPr/>
        </p:nvSpPr>
        <p:spPr>
          <a:xfrm>
            <a:off x="4096062" y="3922316"/>
            <a:ext cx="397359" cy="39735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82" name="グループ化 281">
            <a:extLst>
              <a:ext uri="{FF2B5EF4-FFF2-40B4-BE49-F238E27FC236}">
                <a16:creationId xmlns:a16="http://schemas.microsoft.com/office/drawing/2014/main" id="{9DD61F65-6FF0-7A2A-0AAD-754ABE57EEFE}"/>
              </a:ext>
            </a:extLst>
          </p:cNvPr>
          <p:cNvGrpSpPr/>
          <p:nvPr/>
        </p:nvGrpSpPr>
        <p:grpSpPr>
          <a:xfrm>
            <a:off x="3127700" y="5227750"/>
            <a:ext cx="5768920" cy="454736"/>
            <a:chOff x="971600" y="1913099"/>
            <a:chExt cx="8028890" cy="454736"/>
          </a:xfrm>
        </p:grpSpPr>
        <p:cxnSp>
          <p:nvCxnSpPr>
            <p:cNvPr id="283" name="直線矢印コネクタ 282">
              <a:extLst>
                <a:ext uri="{FF2B5EF4-FFF2-40B4-BE49-F238E27FC236}">
                  <a16:creationId xmlns:a16="http://schemas.microsoft.com/office/drawing/2014/main" id="{79F7668F-2253-A69E-512C-7417B8307D76}"/>
                </a:ext>
              </a:extLst>
            </p:cNvPr>
            <p:cNvCxnSpPr>
              <a:cxnSpLocks/>
            </p:cNvCxnSpPr>
            <p:nvPr/>
          </p:nvCxnSpPr>
          <p:spPr>
            <a:xfrm>
              <a:off x="971600" y="1988840"/>
              <a:ext cx="792088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直線コネクタ 283">
              <a:extLst>
                <a:ext uri="{FF2B5EF4-FFF2-40B4-BE49-F238E27FC236}">
                  <a16:creationId xmlns:a16="http://schemas.microsoft.com/office/drawing/2014/main" id="{DFC1B604-FE62-BDB9-061A-AA4D56EB7761}"/>
                </a:ext>
              </a:extLst>
            </p:cNvPr>
            <p:cNvCxnSpPr>
              <a:cxnSpLocks/>
            </p:cNvCxnSpPr>
            <p:nvPr/>
          </p:nvCxnSpPr>
          <p:spPr>
            <a:xfrm>
              <a:off x="385192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直線コネクタ 284">
              <a:extLst>
                <a:ext uri="{FF2B5EF4-FFF2-40B4-BE49-F238E27FC236}">
                  <a16:creationId xmlns:a16="http://schemas.microsoft.com/office/drawing/2014/main" id="{46B79E13-8D99-89BC-AD1B-5B2EF189E61D}"/>
                </a:ext>
              </a:extLst>
            </p:cNvPr>
            <p:cNvCxnSpPr>
              <a:cxnSpLocks/>
            </p:cNvCxnSpPr>
            <p:nvPr/>
          </p:nvCxnSpPr>
          <p:spPr>
            <a:xfrm>
              <a:off x="3135091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直線コネクタ 285">
              <a:extLst>
                <a:ext uri="{FF2B5EF4-FFF2-40B4-BE49-F238E27FC236}">
                  <a16:creationId xmlns:a16="http://schemas.microsoft.com/office/drawing/2014/main" id="{F1EF467D-CC58-1D29-E944-ABEB0218363A}"/>
                </a:ext>
              </a:extLst>
            </p:cNvPr>
            <p:cNvCxnSpPr>
              <a:cxnSpLocks/>
            </p:cNvCxnSpPr>
            <p:nvPr/>
          </p:nvCxnSpPr>
          <p:spPr>
            <a:xfrm>
              <a:off x="24117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直線コネクタ 286">
              <a:extLst>
                <a:ext uri="{FF2B5EF4-FFF2-40B4-BE49-F238E27FC236}">
                  <a16:creationId xmlns:a16="http://schemas.microsoft.com/office/drawing/2014/main" id="{B7479640-841A-EE5D-78F0-3F429FB11E9A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285FC6FB-93C1-DF3B-3B55-1040E9AFA4CA}"/>
                </a:ext>
              </a:extLst>
            </p:cNvPr>
            <p:cNvCxnSpPr>
              <a:cxnSpLocks/>
            </p:cNvCxnSpPr>
            <p:nvPr/>
          </p:nvCxnSpPr>
          <p:spPr>
            <a:xfrm>
              <a:off x="529208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3ECE8E5A-2C84-A6B6-5FCA-9CD4CE33E9B5}"/>
                </a:ext>
              </a:extLst>
            </p:cNvPr>
            <p:cNvCxnSpPr>
              <a:cxnSpLocks/>
            </p:cNvCxnSpPr>
            <p:nvPr/>
          </p:nvCxnSpPr>
          <p:spPr>
            <a:xfrm>
              <a:off x="60121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FC2AC03B-6E00-7873-EDBE-4C92B9867528}"/>
                </a:ext>
              </a:extLst>
            </p:cNvPr>
            <p:cNvCxnSpPr>
              <a:cxnSpLocks/>
            </p:cNvCxnSpPr>
            <p:nvPr/>
          </p:nvCxnSpPr>
          <p:spPr>
            <a:xfrm>
              <a:off x="673224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66B88C2B-76A8-F88B-4541-496D873054E7}"/>
                </a:ext>
              </a:extLst>
            </p:cNvPr>
            <p:cNvCxnSpPr>
              <a:cxnSpLocks/>
            </p:cNvCxnSpPr>
            <p:nvPr/>
          </p:nvCxnSpPr>
          <p:spPr>
            <a:xfrm>
              <a:off x="745232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8B012BDE-18A5-35E1-20AE-B928C456EE7A}"/>
                </a:ext>
              </a:extLst>
            </p:cNvPr>
            <p:cNvCxnSpPr>
              <a:cxnSpLocks/>
            </p:cNvCxnSpPr>
            <p:nvPr/>
          </p:nvCxnSpPr>
          <p:spPr>
            <a:xfrm>
              <a:off x="81724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B1BED9FE-A413-BE13-551E-16522602254D}"/>
                </a:ext>
              </a:extLst>
            </p:cNvPr>
            <p:cNvCxnSpPr>
              <a:cxnSpLocks/>
            </p:cNvCxnSpPr>
            <p:nvPr/>
          </p:nvCxnSpPr>
          <p:spPr>
            <a:xfrm>
              <a:off x="169168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正方形/長方形 70">
              <a:extLst>
                <a:ext uri="{FF2B5EF4-FFF2-40B4-BE49-F238E27FC236}">
                  <a16:creationId xmlns:a16="http://schemas.microsoft.com/office/drawing/2014/main" id="{B8261216-58BD-9783-2329-63D39B7F1016}"/>
                </a:ext>
              </a:extLst>
            </p:cNvPr>
            <p:cNvSpPr/>
            <p:nvPr/>
          </p:nvSpPr>
          <p:spPr>
            <a:xfrm flipH="1">
              <a:off x="1343947" y="1967725"/>
              <a:ext cx="67885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-4</a:t>
              </a:r>
            </a:p>
          </p:txBody>
        </p:sp>
        <p:sp>
          <p:nvSpPr>
            <p:cNvPr id="72" name="正方形/長方形 71">
              <a:extLst>
                <a:ext uri="{FF2B5EF4-FFF2-40B4-BE49-F238E27FC236}">
                  <a16:creationId xmlns:a16="http://schemas.microsoft.com/office/drawing/2014/main" id="{F0E8B489-F9FE-80E6-AC04-30B70FA23E7C}"/>
                </a:ext>
              </a:extLst>
            </p:cNvPr>
            <p:cNvSpPr/>
            <p:nvPr/>
          </p:nvSpPr>
          <p:spPr>
            <a:xfrm flipH="1">
              <a:off x="2080606" y="1967725"/>
              <a:ext cx="68631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-3</a:t>
              </a:r>
            </a:p>
          </p:txBody>
        </p:sp>
        <p:sp>
          <p:nvSpPr>
            <p:cNvPr id="73" name="正方形/長方形 72">
              <a:extLst>
                <a:ext uri="{FF2B5EF4-FFF2-40B4-BE49-F238E27FC236}">
                  <a16:creationId xmlns:a16="http://schemas.microsoft.com/office/drawing/2014/main" id="{6525EB65-F37B-1723-B832-D530A8EE5FD2}"/>
                </a:ext>
              </a:extLst>
            </p:cNvPr>
            <p:cNvSpPr/>
            <p:nvPr/>
          </p:nvSpPr>
          <p:spPr>
            <a:xfrm flipH="1">
              <a:off x="2785449" y="1964584"/>
              <a:ext cx="67754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-2</a:t>
              </a:r>
            </a:p>
          </p:txBody>
        </p:sp>
        <p:sp>
          <p:nvSpPr>
            <p:cNvPr id="74" name="正方形/長方形 73">
              <a:extLst>
                <a:ext uri="{FF2B5EF4-FFF2-40B4-BE49-F238E27FC236}">
                  <a16:creationId xmlns:a16="http://schemas.microsoft.com/office/drawing/2014/main" id="{BFB09A2D-8922-80F0-505C-279585439A25}"/>
                </a:ext>
              </a:extLst>
            </p:cNvPr>
            <p:cNvSpPr/>
            <p:nvPr/>
          </p:nvSpPr>
          <p:spPr>
            <a:xfrm flipH="1">
              <a:off x="3487002" y="1963285"/>
              <a:ext cx="70289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-1</a:t>
              </a:r>
            </a:p>
          </p:txBody>
        </p:sp>
        <p:sp>
          <p:nvSpPr>
            <p:cNvPr id="75" name="正方形/長方形 74">
              <a:extLst>
                <a:ext uri="{FF2B5EF4-FFF2-40B4-BE49-F238E27FC236}">
                  <a16:creationId xmlns:a16="http://schemas.microsoft.com/office/drawing/2014/main" id="{EC90CB09-4435-6392-F300-A4B1C0E5712D}"/>
                </a:ext>
              </a:extLst>
            </p:cNvPr>
            <p:cNvSpPr/>
            <p:nvPr/>
          </p:nvSpPr>
          <p:spPr>
            <a:xfrm flipH="1">
              <a:off x="4378986" y="196458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0</a:t>
              </a:r>
            </a:p>
          </p:txBody>
        </p:sp>
        <p:sp>
          <p:nvSpPr>
            <p:cNvPr id="76" name="正方形/長方形 75">
              <a:extLst>
                <a:ext uri="{FF2B5EF4-FFF2-40B4-BE49-F238E27FC236}">
                  <a16:creationId xmlns:a16="http://schemas.microsoft.com/office/drawing/2014/main" id="{C13BC850-6C60-1225-2D7C-E6D3CCEEB541}"/>
                </a:ext>
              </a:extLst>
            </p:cNvPr>
            <p:cNvSpPr/>
            <p:nvPr/>
          </p:nvSpPr>
          <p:spPr>
            <a:xfrm flipH="1">
              <a:off x="5086199" y="196139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1</a:t>
              </a:r>
            </a:p>
          </p:txBody>
        </p:sp>
        <p:sp>
          <p:nvSpPr>
            <p:cNvPr id="77" name="正方形/長方形 76">
              <a:extLst>
                <a:ext uri="{FF2B5EF4-FFF2-40B4-BE49-F238E27FC236}">
                  <a16:creationId xmlns:a16="http://schemas.microsoft.com/office/drawing/2014/main" id="{BAE49EC1-C666-C7EF-EF26-0A8437DE9049}"/>
                </a:ext>
              </a:extLst>
            </p:cNvPr>
            <p:cNvSpPr/>
            <p:nvPr/>
          </p:nvSpPr>
          <p:spPr>
            <a:xfrm flipH="1">
              <a:off x="5806182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2</a:t>
              </a:r>
            </a:p>
          </p:txBody>
        </p:sp>
        <p:sp>
          <p:nvSpPr>
            <p:cNvPr id="78" name="正方形/長方形 77">
              <a:extLst>
                <a:ext uri="{FF2B5EF4-FFF2-40B4-BE49-F238E27FC236}">
                  <a16:creationId xmlns:a16="http://schemas.microsoft.com/office/drawing/2014/main" id="{C3B7C9FB-4418-89CB-7515-30EF2947D86A}"/>
                </a:ext>
              </a:extLst>
            </p:cNvPr>
            <p:cNvSpPr/>
            <p:nvPr/>
          </p:nvSpPr>
          <p:spPr>
            <a:xfrm flipH="1">
              <a:off x="6545073" y="1961659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3</a:t>
              </a:r>
            </a:p>
          </p:txBody>
        </p:sp>
        <p:sp>
          <p:nvSpPr>
            <p:cNvPr id="79" name="正方形/長方形 78">
              <a:extLst>
                <a:ext uri="{FF2B5EF4-FFF2-40B4-BE49-F238E27FC236}">
                  <a16:creationId xmlns:a16="http://schemas.microsoft.com/office/drawing/2014/main" id="{41475BF3-F05C-12BC-0F57-61AB6D1E08E8}"/>
                </a:ext>
              </a:extLst>
            </p:cNvPr>
            <p:cNvSpPr/>
            <p:nvPr/>
          </p:nvSpPr>
          <p:spPr>
            <a:xfrm flipH="1">
              <a:off x="7237503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4</a:t>
              </a:r>
            </a:p>
          </p:txBody>
        </p:sp>
        <p:sp>
          <p:nvSpPr>
            <p:cNvPr id="80" name="正方形/長方形 79">
              <a:extLst>
                <a:ext uri="{FF2B5EF4-FFF2-40B4-BE49-F238E27FC236}">
                  <a16:creationId xmlns:a16="http://schemas.microsoft.com/office/drawing/2014/main" id="{057E7DB6-8604-D764-3741-CCFBDD479A87}"/>
                </a:ext>
              </a:extLst>
            </p:cNvPr>
            <p:cNvSpPr/>
            <p:nvPr/>
          </p:nvSpPr>
          <p:spPr>
            <a:xfrm flipH="1">
              <a:off x="7973244" y="195448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5</a:t>
              </a:r>
            </a:p>
          </p:txBody>
        </p:sp>
        <p:sp>
          <p:nvSpPr>
            <p:cNvPr id="81" name="正方形/長方形 80">
              <a:extLst>
                <a:ext uri="{FF2B5EF4-FFF2-40B4-BE49-F238E27FC236}">
                  <a16:creationId xmlns:a16="http://schemas.microsoft.com/office/drawing/2014/main" id="{CA9DD377-5A73-AA59-FF80-997FD208EBBD}"/>
                </a:ext>
              </a:extLst>
            </p:cNvPr>
            <p:cNvSpPr/>
            <p:nvPr/>
          </p:nvSpPr>
          <p:spPr>
            <a:xfrm flipH="1">
              <a:off x="8640451" y="193664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endPara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02D21AFC-350B-8902-1ACF-86016592DDAD}"/>
              </a:ext>
            </a:extLst>
          </p:cNvPr>
          <p:cNvGrpSpPr/>
          <p:nvPr/>
        </p:nvGrpSpPr>
        <p:grpSpPr>
          <a:xfrm>
            <a:off x="3165800" y="4984115"/>
            <a:ext cx="4666086" cy="377860"/>
            <a:chOff x="3598851" y="2222660"/>
            <a:chExt cx="4666086" cy="377860"/>
          </a:xfrm>
        </p:grpSpPr>
        <p:grpSp>
          <p:nvGrpSpPr>
            <p:cNvPr id="83" name="グループ化 82">
              <a:extLst>
                <a:ext uri="{FF2B5EF4-FFF2-40B4-BE49-F238E27FC236}">
                  <a16:creationId xmlns:a16="http://schemas.microsoft.com/office/drawing/2014/main" id="{21240642-9637-AF0A-5C48-C823304AE698}"/>
                </a:ext>
              </a:extLst>
            </p:cNvPr>
            <p:cNvGrpSpPr/>
            <p:nvPr/>
          </p:nvGrpSpPr>
          <p:grpSpPr>
            <a:xfrm flipH="1">
              <a:off x="3598851" y="2222660"/>
              <a:ext cx="4618678" cy="329041"/>
              <a:chOff x="5296842" y="5969794"/>
              <a:chExt cx="4767938" cy="329041"/>
            </a:xfrm>
          </p:grpSpPr>
          <p:sp>
            <p:nvSpPr>
              <p:cNvPr id="85" name="直角三角形 84">
                <a:extLst>
                  <a:ext uri="{FF2B5EF4-FFF2-40B4-BE49-F238E27FC236}">
                    <a16:creationId xmlns:a16="http://schemas.microsoft.com/office/drawing/2014/main" id="{5CBBBEC7-66DA-4386-AEFA-57B48D61EC8A}"/>
                  </a:ext>
                </a:extLst>
              </p:cNvPr>
              <p:cNvSpPr/>
              <p:nvPr/>
            </p:nvSpPr>
            <p:spPr>
              <a:xfrm rot="16200000">
                <a:off x="5320794" y="5977370"/>
                <a:ext cx="311296" cy="329479"/>
              </a:xfrm>
              <a:prstGeom prst="rtTriangle">
                <a:avLst/>
              </a:prstGeom>
              <a:solidFill>
                <a:srgbClr val="FFC00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86" name="グループ化 85">
                <a:extLst>
                  <a:ext uri="{FF2B5EF4-FFF2-40B4-BE49-F238E27FC236}">
                    <a16:creationId xmlns:a16="http://schemas.microsoft.com/office/drawing/2014/main" id="{E1BBA737-AD65-5ED8-20E8-06CD2F9E87B3}"/>
                  </a:ext>
                </a:extLst>
              </p:cNvPr>
              <p:cNvGrpSpPr/>
              <p:nvPr/>
            </p:nvGrpSpPr>
            <p:grpSpPr>
              <a:xfrm flipH="1">
                <a:off x="5296842" y="5969794"/>
                <a:ext cx="4767938" cy="329041"/>
                <a:chOff x="-7525424" y="1520545"/>
                <a:chExt cx="14351469" cy="329041"/>
              </a:xfrm>
            </p:grpSpPr>
            <p:sp>
              <p:nvSpPr>
                <p:cNvPr id="87" name="正方形/長方形 86">
                  <a:extLst>
                    <a:ext uri="{FF2B5EF4-FFF2-40B4-BE49-F238E27FC236}">
                      <a16:creationId xmlns:a16="http://schemas.microsoft.com/office/drawing/2014/main" id="{A4D4D389-FA72-9759-74DB-599338FF698B}"/>
                    </a:ext>
                  </a:extLst>
                </p:cNvPr>
                <p:cNvSpPr/>
                <p:nvPr/>
              </p:nvSpPr>
              <p:spPr>
                <a:xfrm>
                  <a:off x="-7525424" y="1526091"/>
                  <a:ext cx="13315018" cy="322419"/>
                </a:xfrm>
                <a:prstGeom prst="rect">
                  <a:avLst/>
                </a:prstGeom>
                <a:solidFill>
                  <a:srgbClr val="FFC000">
                    <a:alpha val="5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88" name="グループ化 87">
                  <a:extLst>
                    <a:ext uri="{FF2B5EF4-FFF2-40B4-BE49-F238E27FC236}">
                      <a16:creationId xmlns:a16="http://schemas.microsoft.com/office/drawing/2014/main" id="{FABC24EE-8C58-0392-DFD4-33D05718466C}"/>
                    </a:ext>
                  </a:extLst>
                </p:cNvPr>
                <p:cNvGrpSpPr/>
                <p:nvPr/>
              </p:nvGrpSpPr>
              <p:grpSpPr>
                <a:xfrm>
                  <a:off x="-7525424" y="1520545"/>
                  <a:ext cx="14351469" cy="329041"/>
                  <a:chOff x="-7525424" y="1520545"/>
                  <a:chExt cx="14351469" cy="329041"/>
                </a:xfrm>
              </p:grpSpPr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3BBFBC95-3557-A20B-34B8-D7D0799AC62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803920" y="1520545"/>
                    <a:ext cx="1022125" cy="329041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0" name="直線コネクタ 89">
                    <a:extLst>
                      <a:ext uri="{FF2B5EF4-FFF2-40B4-BE49-F238E27FC236}">
                        <a16:creationId xmlns:a16="http://schemas.microsoft.com/office/drawing/2014/main" id="{EA7579CA-93EA-DEC8-A8ED-8C8F7E57F79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7525424" y="1530989"/>
                    <a:ext cx="1335915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84" name="楕円 83">
              <a:extLst>
                <a:ext uri="{FF2B5EF4-FFF2-40B4-BE49-F238E27FC236}">
                  <a16:creationId xmlns:a16="http://schemas.microsoft.com/office/drawing/2014/main" id="{2725F60C-27A4-B72D-C906-D94FC708D374}"/>
                </a:ext>
              </a:extLst>
            </p:cNvPr>
            <p:cNvSpPr/>
            <p:nvPr/>
          </p:nvSpPr>
          <p:spPr>
            <a:xfrm>
              <a:off x="8175368" y="2510951"/>
              <a:ext cx="89569" cy="8956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4" name="グループ化 93">
            <a:extLst>
              <a:ext uri="{FF2B5EF4-FFF2-40B4-BE49-F238E27FC236}">
                <a16:creationId xmlns:a16="http://schemas.microsoft.com/office/drawing/2014/main" id="{F1C8426D-7C83-1D89-49B3-6AC2AD5BA1AE}"/>
              </a:ext>
            </a:extLst>
          </p:cNvPr>
          <p:cNvGrpSpPr/>
          <p:nvPr/>
        </p:nvGrpSpPr>
        <p:grpSpPr>
          <a:xfrm>
            <a:off x="4651855" y="4979975"/>
            <a:ext cx="4067651" cy="401050"/>
            <a:chOff x="5993008" y="1352192"/>
            <a:chExt cx="4067651" cy="401050"/>
          </a:xfrm>
        </p:grpSpPr>
        <p:grpSp>
          <p:nvGrpSpPr>
            <p:cNvPr id="95" name="グループ化 94">
              <a:extLst>
                <a:ext uri="{FF2B5EF4-FFF2-40B4-BE49-F238E27FC236}">
                  <a16:creationId xmlns:a16="http://schemas.microsoft.com/office/drawing/2014/main" id="{A582D16F-F286-4EBE-515F-F2CB16EED702}"/>
                </a:ext>
              </a:extLst>
            </p:cNvPr>
            <p:cNvGrpSpPr/>
            <p:nvPr/>
          </p:nvGrpSpPr>
          <p:grpSpPr>
            <a:xfrm flipH="1">
              <a:off x="6042866" y="1352192"/>
              <a:ext cx="4017793" cy="363073"/>
              <a:chOff x="2228" y="1409743"/>
              <a:chExt cx="6728896" cy="363073"/>
            </a:xfrm>
          </p:grpSpPr>
          <p:sp>
            <p:nvSpPr>
              <p:cNvPr id="289" name="正方形/長方形 288">
                <a:extLst>
                  <a:ext uri="{FF2B5EF4-FFF2-40B4-BE49-F238E27FC236}">
                    <a16:creationId xmlns:a16="http://schemas.microsoft.com/office/drawing/2014/main" id="{6D05F972-7E69-DFC3-A30A-C085873F942E}"/>
                  </a:ext>
                </a:extLst>
              </p:cNvPr>
              <p:cNvSpPr/>
              <p:nvPr/>
            </p:nvSpPr>
            <p:spPr>
              <a:xfrm>
                <a:off x="2228" y="1418573"/>
                <a:ext cx="6724782" cy="322419"/>
              </a:xfrm>
              <a:prstGeom prst="rect">
                <a:avLst/>
              </a:prstGeom>
              <a:solidFill>
                <a:srgbClr val="00B0F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90" name="グループ化 289">
                <a:extLst>
                  <a:ext uri="{FF2B5EF4-FFF2-40B4-BE49-F238E27FC236}">
                    <a16:creationId xmlns:a16="http://schemas.microsoft.com/office/drawing/2014/main" id="{E7BD9ACB-E57D-AC4B-7AAB-979165211BD9}"/>
                  </a:ext>
                </a:extLst>
              </p:cNvPr>
              <p:cNvGrpSpPr/>
              <p:nvPr/>
            </p:nvGrpSpPr>
            <p:grpSpPr>
              <a:xfrm>
                <a:off x="2228" y="1409743"/>
                <a:ext cx="6728896" cy="363073"/>
                <a:chOff x="2228" y="1409743"/>
                <a:chExt cx="6728896" cy="363073"/>
              </a:xfrm>
            </p:grpSpPr>
            <p:cxnSp>
              <p:nvCxnSpPr>
                <p:cNvPr id="291" name="直線コネクタ 290">
                  <a:extLst>
                    <a:ext uri="{FF2B5EF4-FFF2-40B4-BE49-F238E27FC236}">
                      <a16:creationId xmlns:a16="http://schemas.microsoft.com/office/drawing/2014/main" id="{3AA95D4C-F589-8069-B567-EC48D4CFC3AC}"/>
                    </a:ext>
                  </a:extLst>
                </p:cNvPr>
                <p:cNvCxnSpPr/>
                <p:nvPr/>
              </p:nvCxnSpPr>
              <p:spPr>
                <a:xfrm>
                  <a:off x="6731124" y="1412776"/>
                  <a:ext cx="0" cy="36004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2" name="直線コネクタ 291">
                  <a:extLst>
                    <a:ext uri="{FF2B5EF4-FFF2-40B4-BE49-F238E27FC236}">
                      <a16:creationId xmlns:a16="http://schemas.microsoft.com/office/drawing/2014/main" id="{9B71C3F1-5FBD-1BAC-4777-12BC63F36C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228" y="1409743"/>
                  <a:ext cx="6728896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88" name="楕円 287">
              <a:extLst>
                <a:ext uri="{FF2B5EF4-FFF2-40B4-BE49-F238E27FC236}">
                  <a16:creationId xmlns:a16="http://schemas.microsoft.com/office/drawing/2014/main" id="{2D652D91-1C90-BBA4-D580-65022E059EA7}"/>
                </a:ext>
              </a:extLst>
            </p:cNvPr>
            <p:cNvSpPr/>
            <p:nvPr/>
          </p:nvSpPr>
          <p:spPr>
            <a:xfrm>
              <a:off x="5993008" y="1663673"/>
              <a:ext cx="89569" cy="8956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95" name="左大かっこ 294">
            <a:extLst>
              <a:ext uri="{FF2B5EF4-FFF2-40B4-BE49-F238E27FC236}">
                <a16:creationId xmlns:a16="http://schemas.microsoft.com/office/drawing/2014/main" id="{21235AC8-478F-AD9F-D9D5-9F25A998CB50}"/>
              </a:ext>
            </a:extLst>
          </p:cNvPr>
          <p:cNvSpPr/>
          <p:nvPr/>
        </p:nvSpPr>
        <p:spPr>
          <a:xfrm rot="16200000">
            <a:off x="6081832" y="4060076"/>
            <a:ext cx="319916" cy="3034871"/>
          </a:xfrm>
          <a:prstGeom prst="leftBracket">
            <a:avLst>
              <a:gd name="adj" fmla="val 133376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401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75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75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75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3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3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75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75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75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75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175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3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3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2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7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2" dur="17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17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2" dur="5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3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 animBg="1"/>
      <p:bldP spid="5" grpId="0" animBg="1"/>
      <p:bldP spid="7" grpId="0"/>
      <p:bldP spid="16" grpId="0"/>
      <p:bldP spid="20" grpId="0"/>
      <p:bldP spid="25" grpId="0"/>
      <p:bldP spid="231" grpId="0" animBg="1"/>
      <p:bldP spid="237" grpId="0"/>
      <p:bldP spid="238" grpId="0"/>
      <p:bldP spid="240" grpId="0"/>
      <p:bldP spid="241" grpId="0"/>
      <p:bldP spid="242" grpId="0" animBg="1"/>
      <p:bldP spid="243" grpId="0" animBg="1"/>
      <p:bldP spid="245" grpId="0"/>
      <p:bldP spid="246" grpId="0"/>
      <p:bldP spid="247" grpId="0"/>
      <p:bldP spid="249" grpId="0" animBg="1"/>
      <p:bldP spid="253" grpId="0" animBg="1"/>
      <p:bldP spid="254" grpId="0"/>
      <p:bldP spid="255" grpId="0"/>
      <p:bldP spid="256" grpId="0" animBg="1"/>
      <p:bldP spid="258" grpId="0" animBg="1"/>
      <p:bldP spid="259" grpId="0"/>
      <p:bldP spid="261" grpId="0"/>
      <p:bldP spid="262" grpId="0"/>
      <p:bldP spid="263" grpId="0" animBg="1"/>
      <p:bldP spid="265" grpId="0" animBg="1"/>
      <p:bldP spid="266" grpId="0" animBg="1"/>
      <p:bldP spid="267" grpId="0"/>
      <p:bldP spid="269" grpId="0"/>
      <p:bldP spid="273" grpId="0"/>
      <p:bldP spid="276" grpId="0" animBg="1"/>
      <p:bldP spid="277" grpId="0" animBg="1"/>
      <p:bldP spid="278" grpId="0"/>
      <p:bldP spid="279" grpId="0"/>
      <p:bldP spid="280" grpId="0" animBg="1"/>
      <p:bldP spid="281" grpId="0" animBg="1"/>
      <p:bldP spid="29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E531A-7A7B-A2C8-F95C-B8CA08DF8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53F211A-3581-4784-2CE5-C4119ED3D972}"/>
              </a:ext>
            </a:extLst>
          </p:cNvPr>
          <p:cNvSpPr/>
          <p:nvPr/>
        </p:nvSpPr>
        <p:spPr>
          <a:xfrm flipH="1">
            <a:off x="1233909" y="29917"/>
            <a:ext cx="3417946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次の連立不等式を解け。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5" name="フローチャート : 代替処理 126">
            <a:extLst>
              <a:ext uri="{FF2B5EF4-FFF2-40B4-BE49-F238E27FC236}">
                <a16:creationId xmlns:a16="http://schemas.microsoft.com/office/drawing/2014/main" id="{52053372-BF65-F687-F438-FB53ADEE6531}"/>
              </a:ext>
            </a:extLst>
          </p:cNvPr>
          <p:cNvSpPr/>
          <p:nvPr/>
        </p:nvSpPr>
        <p:spPr>
          <a:xfrm>
            <a:off x="84918" y="1212190"/>
            <a:ext cx="1390738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解答（１）</a:t>
            </a:r>
          </a:p>
        </p:txBody>
      </p:sp>
      <p:sp>
        <p:nvSpPr>
          <p:cNvPr id="7" name="Text Box 22">
            <a:extLst>
              <a:ext uri="{FF2B5EF4-FFF2-40B4-BE49-F238E27FC236}">
                <a16:creationId xmlns:a16="http://schemas.microsoft.com/office/drawing/2014/main" id="{2F51E150-8065-FEC4-6962-917E7BC3E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7777" y="1673855"/>
            <a:ext cx="2699366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５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＋３</a:t>
            </a:r>
            <a:r>
              <a:rPr lang="ja-JP" altLang="en-US" sz="2400" dirty="0">
                <a:latin typeface="+mn-ea"/>
              </a:rPr>
              <a:t> ＜ ３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－１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16" name="Text Box 22">
            <a:extLst>
              <a:ext uri="{FF2B5EF4-FFF2-40B4-BE49-F238E27FC236}">
                <a16:creationId xmlns:a16="http://schemas.microsoft.com/office/drawing/2014/main" id="{3D836EF4-6A60-2BFA-DA38-EFDB9DA4D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1465" y="2070018"/>
            <a:ext cx="298821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５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</a:t>
            </a:r>
            <a:r>
              <a:rPr lang="ja-JP" altLang="en-US" sz="2400" dirty="0">
                <a:latin typeface="+mn-ea"/>
              </a:rPr>
              <a:t>３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 ＜</a:t>
            </a:r>
            <a:r>
              <a:rPr lang="ja-JP" altLang="en-US" sz="2400" dirty="0">
                <a:latin typeface="+mn-ea"/>
                <a:ea typeface="+mn-ea"/>
              </a:rPr>
              <a:t>－１－３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0" name="Text Box 22">
            <a:extLst>
              <a:ext uri="{FF2B5EF4-FFF2-40B4-BE49-F238E27FC236}">
                <a16:creationId xmlns:a16="http://schemas.microsoft.com/office/drawing/2014/main" id="{5BFDD01E-0E3A-A855-F891-A5690A5A2B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6839" y="2425892"/>
            <a:ext cx="1929257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 ＜ </a:t>
            </a:r>
            <a:r>
              <a:rPr lang="ja-JP" altLang="en-US" sz="2400" dirty="0">
                <a:latin typeface="+mn-ea"/>
                <a:ea typeface="+mn-ea"/>
              </a:rPr>
              <a:t>－４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5" name="Text Box 22">
            <a:extLst>
              <a:ext uri="{FF2B5EF4-FFF2-40B4-BE49-F238E27FC236}">
                <a16:creationId xmlns:a16="http://schemas.microsoft.com/office/drawing/2014/main" id="{224E75BD-12C7-9CA2-8F11-E890144A1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0611" y="2813876"/>
            <a:ext cx="1387966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>
                <a:latin typeface="+mn-ea"/>
              </a:rPr>
              <a:t>＜ </a:t>
            </a:r>
            <a:r>
              <a:rPr lang="ja-JP" altLang="en-US" sz="2400">
                <a:latin typeface="+mn-ea"/>
                <a:ea typeface="+mn-ea"/>
              </a:rPr>
              <a:t>－２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31" name="Text Box 22">
            <a:extLst>
              <a:ext uri="{FF2B5EF4-FFF2-40B4-BE49-F238E27FC236}">
                <a16:creationId xmlns:a16="http://schemas.microsoft.com/office/drawing/2014/main" id="{83B61FE9-EC0E-A107-1C5E-9569A19DC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2265" y="2813491"/>
            <a:ext cx="173001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・・・・・①</a:t>
            </a:r>
          </a:p>
        </p:txBody>
      </p:sp>
      <p:sp>
        <p:nvSpPr>
          <p:cNvPr id="237" name="Text Box 22">
            <a:extLst>
              <a:ext uri="{FF2B5EF4-FFF2-40B4-BE49-F238E27FC236}">
                <a16:creationId xmlns:a16="http://schemas.microsoft.com/office/drawing/2014/main" id="{85469BCA-6C99-895A-7B55-B817E94DA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78" y="3322573"/>
            <a:ext cx="3202404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＋５</a:t>
            </a:r>
            <a:r>
              <a:rPr lang="ja-JP" altLang="en-US" sz="2400" dirty="0">
                <a:latin typeface="+mn-ea"/>
              </a:rPr>
              <a:t> </a:t>
            </a:r>
            <a:r>
              <a:rPr lang="en-US" altLang="ja-JP" sz="2400" dirty="0">
                <a:latin typeface="+mn-ea"/>
              </a:rPr>
              <a:t>≧</a:t>
            </a:r>
            <a:r>
              <a:rPr lang="ja-JP" altLang="en-US" sz="2400" dirty="0">
                <a:latin typeface="+mn-ea"/>
              </a:rPr>
              <a:t>－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－１０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238" name="Text Box 22">
            <a:extLst>
              <a:ext uri="{FF2B5EF4-FFF2-40B4-BE49-F238E27FC236}">
                <a16:creationId xmlns:a16="http://schemas.microsoft.com/office/drawing/2014/main" id="{5E1A5202-21F0-E932-DE34-5C9C5C0C5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3269" y="3692983"/>
            <a:ext cx="2946883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400" dirty="0">
                <a:latin typeface="+mn-ea"/>
              </a:rPr>
              <a:t>≧</a:t>
            </a:r>
            <a:r>
              <a:rPr lang="ja-JP" altLang="en-US" sz="2400" dirty="0">
                <a:latin typeface="+mn-ea"/>
              </a:rPr>
              <a:t>－</a:t>
            </a:r>
            <a:r>
              <a:rPr lang="ja-JP" altLang="en-US" sz="2400" dirty="0">
                <a:latin typeface="+mn-ea"/>
                <a:ea typeface="+mn-ea"/>
              </a:rPr>
              <a:t>１０－５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40" name="Text Box 22">
            <a:extLst>
              <a:ext uri="{FF2B5EF4-FFF2-40B4-BE49-F238E27FC236}">
                <a16:creationId xmlns:a16="http://schemas.microsoft.com/office/drawing/2014/main" id="{B896731B-E7BC-219D-FD53-D00F01977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0747" y="4108186"/>
            <a:ext cx="230940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３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400" dirty="0">
                <a:latin typeface="+mn-ea"/>
              </a:rPr>
              <a:t>≧</a:t>
            </a:r>
            <a:r>
              <a:rPr lang="ja-JP" altLang="en-US" sz="2400" dirty="0">
                <a:latin typeface="+mn-ea"/>
                <a:ea typeface="+mn-ea"/>
              </a:rPr>
              <a:t>－１５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41" name="Text Box 22">
            <a:extLst>
              <a:ext uri="{FF2B5EF4-FFF2-40B4-BE49-F238E27FC236}">
                <a16:creationId xmlns:a16="http://schemas.microsoft.com/office/drawing/2014/main" id="{8A0ADBD8-AB0B-9053-D463-543903278F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4317" y="4493826"/>
            <a:ext cx="133070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400" dirty="0">
                <a:latin typeface="+mn-ea"/>
              </a:rPr>
              <a:t>≧</a:t>
            </a:r>
            <a:r>
              <a:rPr lang="ja-JP" altLang="en-US" sz="2400" dirty="0">
                <a:latin typeface="+mn-ea"/>
                <a:ea typeface="+mn-ea"/>
              </a:rPr>
              <a:t>－５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42" name="Text Box 22">
            <a:extLst>
              <a:ext uri="{FF2B5EF4-FFF2-40B4-BE49-F238E27FC236}">
                <a16:creationId xmlns:a16="http://schemas.microsoft.com/office/drawing/2014/main" id="{ABF58E7B-ED99-07FF-4A0F-43A1AA546C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7287" y="4497116"/>
            <a:ext cx="1224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・・・・・②</a:t>
            </a:r>
          </a:p>
        </p:txBody>
      </p:sp>
      <p:sp>
        <p:nvSpPr>
          <p:cNvPr id="243" name="Text Box 22">
            <a:extLst>
              <a:ext uri="{FF2B5EF4-FFF2-40B4-BE49-F238E27FC236}">
                <a16:creationId xmlns:a16="http://schemas.microsoft.com/office/drawing/2014/main" id="{DCC5C38C-0009-2AE7-2938-34F2C0108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1367" y="4924154"/>
            <a:ext cx="3649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①と②の共通範囲を求める</a:t>
            </a:r>
          </a:p>
        </p:txBody>
      </p:sp>
      <p:sp>
        <p:nvSpPr>
          <p:cNvPr id="245" name="Text Box 22">
            <a:extLst>
              <a:ext uri="{FF2B5EF4-FFF2-40B4-BE49-F238E27FC236}">
                <a16:creationId xmlns:a16="http://schemas.microsoft.com/office/drawing/2014/main" id="{2DE3DC34-3E7A-0B4D-62E0-B996A31EE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1482" y="525869"/>
            <a:ext cx="2754501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５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＋３</a:t>
            </a:r>
            <a:r>
              <a:rPr lang="ja-JP" altLang="en-US" sz="2400" dirty="0">
                <a:latin typeface="+mn-ea"/>
              </a:rPr>
              <a:t> ＜３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－１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246" name="Text Box 22">
            <a:extLst>
              <a:ext uri="{FF2B5EF4-FFF2-40B4-BE49-F238E27FC236}">
                <a16:creationId xmlns:a16="http://schemas.microsoft.com/office/drawing/2014/main" id="{E58D449E-1311-FFB6-E2E3-30F30F02F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6045" y="904947"/>
            <a:ext cx="3202404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＋５</a:t>
            </a:r>
            <a:r>
              <a:rPr lang="ja-JP" altLang="en-US" sz="2400" dirty="0">
                <a:latin typeface="+mn-ea"/>
              </a:rPr>
              <a:t> </a:t>
            </a:r>
            <a:r>
              <a:rPr lang="en-US" altLang="ja-JP" sz="2400" dirty="0">
                <a:latin typeface="+mn-ea"/>
              </a:rPr>
              <a:t>≧</a:t>
            </a:r>
            <a:r>
              <a:rPr lang="ja-JP" altLang="en-US" sz="2400" dirty="0">
                <a:latin typeface="+mn-ea"/>
              </a:rPr>
              <a:t>－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－１０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249" name="左中かっこ 248">
            <a:extLst>
              <a:ext uri="{FF2B5EF4-FFF2-40B4-BE49-F238E27FC236}">
                <a16:creationId xmlns:a16="http://schemas.microsoft.com/office/drawing/2014/main" id="{1FD6C45B-36EB-F649-BA72-00A3D63C8582}"/>
              </a:ext>
            </a:extLst>
          </p:cNvPr>
          <p:cNvSpPr/>
          <p:nvPr/>
        </p:nvSpPr>
        <p:spPr>
          <a:xfrm>
            <a:off x="1741090" y="579693"/>
            <a:ext cx="158639" cy="668907"/>
          </a:xfrm>
          <a:prstGeom prst="leftBrace">
            <a:avLst>
              <a:gd name="adj1" fmla="val 67149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52" name="グループ化 251">
            <a:extLst>
              <a:ext uri="{FF2B5EF4-FFF2-40B4-BE49-F238E27FC236}">
                <a16:creationId xmlns:a16="http://schemas.microsoft.com/office/drawing/2014/main" id="{60113E36-2633-2F44-C820-C9AFEC561A63}"/>
              </a:ext>
            </a:extLst>
          </p:cNvPr>
          <p:cNvGrpSpPr/>
          <p:nvPr/>
        </p:nvGrpSpPr>
        <p:grpSpPr>
          <a:xfrm>
            <a:off x="2480910" y="6256566"/>
            <a:ext cx="2260513" cy="484802"/>
            <a:chOff x="1426585" y="4804723"/>
            <a:chExt cx="2260513" cy="484802"/>
          </a:xfrm>
        </p:grpSpPr>
        <p:sp>
          <p:nvSpPr>
            <p:cNvPr id="244" name="Text Box 22">
              <a:extLst>
                <a:ext uri="{FF2B5EF4-FFF2-40B4-BE49-F238E27FC236}">
                  <a16:creationId xmlns:a16="http://schemas.microsoft.com/office/drawing/2014/main" id="{FF13D404-AEAA-746B-BC8C-2410AF7217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6585" y="4804723"/>
              <a:ext cx="2260513" cy="484802"/>
            </a:xfrm>
            <a:prstGeom prst="rect">
              <a:avLst/>
            </a:prstGeom>
            <a:noFill/>
            <a:ln w="22225">
              <a:noFill/>
            </a:ln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400" dirty="0">
                  <a:latin typeface="+mn-ea"/>
                  <a:ea typeface="+mn-ea"/>
                </a:rPr>
                <a:t>－５</a:t>
              </a:r>
              <a:r>
                <a:rPr lang="ja-JP" altLang="en-US" sz="2400" dirty="0">
                  <a:latin typeface="+mn-ea"/>
                </a:rPr>
                <a:t> </a:t>
              </a:r>
              <a:r>
                <a:rPr lang="en-US" altLang="ja-JP" sz="2400" dirty="0">
                  <a:latin typeface="+mn-ea"/>
                </a:rPr>
                <a:t>≦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＜－２</a:t>
              </a:r>
              <a:endPara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endParaRPr>
            </a:p>
          </p:txBody>
        </p:sp>
        <p:cxnSp>
          <p:nvCxnSpPr>
            <p:cNvPr id="250" name="直線コネクタ 249">
              <a:extLst>
                <a:ext uri="{FF2B5EF4-FFF2-40B4-BE49-F238E27FC236}">
                  <a16:creationId xmlns:a16="http://schemas.microsoft.com/office/drawing/2014/main" id="{24733DDF-A1B7-A4E8-47BE-55E61875BCBA}"/>
                </a:ext>
              </a:extLst>
            </p:cNvPr>
            <p:cNvCxnSpPr>
              <a:cxnSpLocks/>
            </p:cNvCxnSpPr>
            <p:nvPr/>
          </p:nvCxnSpPr>
          <p:spPr>
            <a:xfrm>
              <a:off x="1511744" y="5185767"/>
              <a:ext cx="190812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8" name="フローチャート: 代替処理 257">
            <a:extLst>
              <a:ext uri="{FF2B5EF4-FFF2-40B4-BE49-F238E27FC236}">
                <a16:creationId xmlns:a16="http://schemas.microsoft.com/office/drawing/2014/main" id="{BFFE297B-1431-5B25-A317-86ECD7AA4630}"/>
              </a:ext>
            </a:extLst>
          </p:cNvPr>
          <p:cNvSpPr/>
          <p:nvPr/>
        </p:nvSpPr>
        <p:spPr>
          <a:xfrm>
            <a:off x="963336" y="1724119"/>
            <a:ext cx="1576930" cy="868153"/>
          </a:xfrm>
          <a:prstGeom prst="flowChartAlternateProcess">
            <a:avLst/>
          </a:prstGeom>
          <a:solidFill>
            <a:srgbClr val="00B050">
              <a:alpha val="31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59" name="テキスト ボックス 258">
            <a:extLst>
              <a:ext uri="{FF2B5EF4-FFF2-40B4-BE49-F238E27FC236}">
                <a16:creationId xmlns:a16="http://schemas.microsoft.com/office/drawing/2014/main" id="{5F73AA70-BA72-DEFB-FE78-3FA778172A0B}"/>
              </a:ext>
            </a:extLst>
          </p:cNvPr>
          <p:cNvSpPr txBox="1"/>
          <p:nvPr/>
        </p:nvSpPr>
        <p:spPr>
          <a:xfrm>
            <a:off x="1021267" y="1714594"/>
            <a:ext cx="15769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左辺の３を</a:t>
            </a:r>
          </a:p>
        </p:txBody>
      </p:sp>
      <p:sp>
        <p:nvSpPr>
          <p:cNvPr id="261" name="テキスト ボックス 260">
            <a:extLst>
              <a:ext uri="{FF2B5EF4-FFF2-40B4-BE49-F238E27FC236}">
                <a16:creationId xmlns:a16="http://schemas.microsoft.com/office/drawing/2014/main" id="{C39B4E66-6BA4-E3AA-3D82-D702A62B3FAF}"/>
              </a:ext>
            </a:extLst>
          </p:cNvPr>
          <p:cNvSpPr txBox="1"/>
          <p:nvPr/>
        </p:nvSpPr>
        <p:spPr>
          <a:xfrm>
            <a:off x="1008864" y="1968767"/>
            <a:ext cx="15060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右</a:t>
            </a:r>
            <a:r>
              <a:rPr kumimoji="1" lang="ja-JP" altLang="en-US" sz="1800" dirty="0">
                <a:solidFill>
                  <a:schemeClr val="tx1"/>
                </a:solidFill>
              </a:rPr>
              <a:t>辺の</a:t>
            </a:r>
            <a:r>
              <a:rPr lang="ja-JP" altLang="en-US" sz="1800" dirty="0">
                <a:latin typeface="+mn-ea"/>
                <a:ea typeface="+mn-ea"/>
              </a:rPr>
              <a:t>３</a:t>
            </a:r>
            <a:r>
              <a:rPr lang="ja-JP" altLang="en-US" sz="18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kumimoji="1" lang="ja-JP" altLang="en-US" sz="1800" dirty="0">
                <a:solidFill>
                  <a:schemeClr val="tx1"/>
                </a:solidFill>
              </a:rPr>
              <a:t>を</a:t>
            </a:r>
          </a:p>
        </p:txBody>
      </p:sp>
      <p:sp>
        <p:nvSpPr>
          <p:cNvPr id="262" name="テキスト ボックス 261">
            <a:extLst>
              <a:ext uri="{FF2B5EF4-FFF2-40B4-BE49-F238E27FC236}">
                <a16:creationId xmlns:a16="http://schemas.microsoft.com/office/drawing/2014/main" id="{6C6B4456-59AC-AED9-6EB6-A54D128B06AA}"/>
              </a:ext>
            </a:extLst>
          </p:cNvPr>
          <p:cNvSpPr txBox="1"/>
          <p:nvPr/>
        </p:nvSpPr>
        <p:spPr>
          <a:xfrm>
            <a:off x="1203210" y="2240400"/>
            <a:ext cx="10759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移項する</a:t>
            </a:r>
          </a:p>
        </p:txBody>
      </p:sp>
      <p:sp>
        <p:nvSpPr>
          <p:cNvPr id="263" name="フローチャート: 代替処理 262">
            <a:extLst>
              <a:ext uri="{FF2B5EF4-FFF2-40B4-BE49-F238E27FC236}">
                <a16:creationId xmlns:a16="http://schemas.microsoft.com/office/drawing/2014/main" id="{3414BA57-CCD9-C645-AAC2-4557C50A204B}"/>
              </a:ext>
            </a:extLst>
          </p:cNvPr>
          <p:cNvSpPr/>
          <p:nvPr/>
        </p:nvSpPr>
        <p:spPr>
          <a:xfrm>
            <a:off x="5687537" y="2112141"/>
            <a:ext cx="1733344" cy="360040"/>
          </a:xfrm>
          <a:prstGeom prst="flowChartAlternateProcess">
            <a:avLst/>
          </a:prstGeom>
          <a:solidFill>
            <a:srgbClr val="92D050">
              <a:alpha val="31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符号が変わる</a:t>
            </a:r>
          </a:p>
        </p:txBody>
      </p:sp>
      <p:sp>
        <p:nvSpPr>
          <p:cNvPr id="265" name="正方形/長方形 264">
            <a:extLst>
              <a:ext uri="{FF2B5EF4-FFF2-40B4-BE49-F238E27FC236}">
                <a16:creationId xmlns:a16="http://schemas.microsoft.com/office/drawing/2014/main" id="{4F407706-989D-C93A-AC98-1142EB4F2EFE}"/>
              </a:ext>
            </a:extLst>
          </p:cNvPr>
          <p:cNvSpPr/>
          <p:nvPr/>
        </p:nvSpPr>
        <p:spPr>
          <a:xfrm flipH="1">
            <a:off x="697539" y="2651172"/>
            <a:ext cx="1866606" cy="400110"/>
          </a:xfrm>
          <a:prstGeom prst="rect">
            <a:avLst/>
          </a:prstGeom>
          <a:solidFill>
            <a:srgbClr val="FFFF00">
              <a:alpha val="32000"/>
            </a:srgbClr>
          </a:solidFill>
          <a:ln w="190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両辺を２で割る</a:t>
            </a:r>
            <a:endParaRPr lang="en-US" altLang="ja-JP" sz="2000" dirty="0">
              <a:latin typeface="+mn-ea"/>
            </a:endParaRPr>
          </a:p>
        </p:txBody>
      </p:sp>
      <p:sp>
        <p:nvSpPr>
          <p:cNvPr id="266" name="フローチャート: 代替処理 265">
            <a:extLst>
              <a:ext uri="{FF2B5EF4-FFF2-40B4-BE49-F238E27FC236}">
                <a16:creationId xmlns:a16="http://schemas.microsoft.com/office/drawing/2014/main" id="{CC1DC5FD-598F-3799-6B31-3D71EF425171}"/>
              </a:ext>
            </a:extLst>
          </p:cNvPr>
          <p:cNvSpPr/>
          <p:nvPr/>
        </p:nvSpPr>
        <p:spPr>
          <a:xfrm>
            <a:off x="929284" y="3429169"/>
            <a:ext cx="1576930" cy="868153"/>
          </a:xfrm>
          <a:prstGeom prst="flowChartAlternateProcess">
            <a:avLst/>
          </a:prstGeom>
          <a:solidFill>
            <a:srgbClr val="00B050">
              <a:alpha val="31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67" name="テキスト ボックス 266">
            <a:extLst>
              <a:ext uri="{FF2B5EF4-FFF2-40B4-BE49-F238E27FC236}">
                <a16:creationId xmlns:a16="http://schemas.microsoft.com/office/drawing/2014/main" id="{1C84F2A6-D4CA-5A88-718E-4201E57588D9}"/>
              </a:ext>
            </a:extLst>
          </p:cNvPr>
          <p:cNvSpPr txBox="1"/>
          <p:nvPr/>
        </p:nvSpPr>
        <p:spPr>
          <a:xfrm>
            <a:off x="987215" y="3419644"/>
            <a:ext cx="15769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左辺の５を</a:t>
            </a:r>
          </a:p>
        </p:txBody>
      </p:sp>
      <p:sp>
        <p:nvSpPr>
          <p:cNvPr id="269" name="テキスト ボックス 268">
            <a:extLst>
              <a:ext uri="{FF2B5EF4-FFF2-40B4-BE49-F238E27FC236}">
                <a16:creationId xmlns:a16="http://schemas.microsoft.com/office/drawing/2014/main" id="{3718A0D8-6FDF-1E34-E776-99D9295475BE}"/>
              </a:ext>
            </a:extLst>
          </p:cNvPr>
          <p:cNvSpPr txBox="1"/>
          <p:nvPr/>
        </p:nvSpPr>
        <p:spPr>
          <a:xfrm>
            <a:off x="974812" y="3673817"/>
            <a:ext cx="15769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/>
              <a:t>右</a:t>
            </a:r>
            <a:r>
              <a:rPr kumimoji="1" lang="ja-JP" altLang="en-US" sz="1800">
                <a:solidFill>
                  <a:schemeClr val="tx1"/>
                </a:solidFill>
              </a:rPr>
              <a:t>辺の</a:t>
            </a:r>
            <a:r>
              <a:rPr lang="ja-JP" altLang="en-US">
                <a:latin typeface="+mn-ea"/>
              </a:rPr>
              <a:t>－</a:t>
            </a:r>
            <a:r>
              <a:rPr lang="ja-JP" altLang="en-US" sz="180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kumimoji="1" lang="ja-JP" altLang="en-US" sz="1800" dirty="0">
                <a:solidFill>
                  <a:schemeClr val="tx1"/>
                </a:solidFill>
              </a:rPr>
              <a:t>を</a:t>
            </a:r>
          </a:p>
        </p:txBody>
      </p:sp>
      <p:sp>
        <p:nvSpPr>
          <p:cNvPr id="273" name="テキスト ボックス 272">
            <a:extLst>
              <a:ext uri="{FF2B5EF4-FFF2-40B4-BE49-F238E27FC236}">
                <a16:creationId xmlns:a16="http://schemas.microsoft.com/office/drawing/2014/main" id="{94FCD3AF-E2D9-5984-C164-B1508F5825D6}"/>
              </a:ext>
            </a:extLst>
          </p:cNvPr>
          <p:cNvSpPr txBox="1"/>
          <p:nvPr/>
        </p:nvSpPr>
        <p:spPr>
          <a:xfrm>
            <a:off x="1169158" y="3945450"/>
            <a:ext cx="10759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移項する</a:t>
            </a:r>
          </a:p>
        </p:txBody>
      </p:sp>
      <p:sp>
        <p:nvSpPr>
          <p:cNvPr id="276" name="正方形/長方形 275">
            <a:extLst>
              <a:ext uri="{FF2B5EF4-FFF2-40B4-BE49-F238E27FC236}">
                <a16:creationId xmlns:a16="http://schemas.microsoft.com/office/drawing/2014/main" id="{44074E03-D2DC-D8E9-BD71-226DC2A234C0}"/>
              </a:ext>
            </a:extLst>
          </p:cNvPr>
          <p:cNvSpPr/>
          <p:nvPr/>
        </p:nvSpPr>
        <p:spPr>
          <a:xfrm flipH="1">
            <a:off x="743180" y="4358461"/>
            <a:ext cx="1850210" cy="400110"/>
          </a:xfrm>
          <a:prstGeom prst="rect">
            <a:avLst/>
          </a:prstGeom>
          <a:solidFill>
            <a:srgbClr val="FFFF00">
              <a:alpha val="32000"/>
            </a:srgbClr>
          </a:solidFill>
          <a:ln w="190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000">
                <a:latin typeface="+mn-ea"/>
              </a:rPr>
              <a:t>両辺を３で</a:t>
            </a:r>
            <a:r>
              <a:rPr lang="ja-JP" altLang="en-US" sz="2000" dirty="0">
                <a:latin typeface="+mn-ea"/>
              </a:rPr>
              <a:t>割る</a:t>
            </a:r>
            <a:endParaRPr lang="en-US" altLang="ja-JP" sz="2000" dirty="0">
              <a:latin typeface="+mn-ea"/>
            </a:endParaRPr>
          </a:p>
        </p:txBody>
      </p:sp>
      <p:sp>
        <p:nvSpPr>
          <p:cNvPr id="280" name="フローチャート: 代替処理 279">
            <a:extLst>
              <a:ext uri="{FF2B5EF4-FFF2-40B4-BE49-F238E27FC236}">
                <a16:creationId xmlns:a16="http://schemas.microsoft.com/office/drawing/2014/main" id="{BBB2B6BF-0639-A3A6-3454-6E4D38B7761F}"/>
              </a:ext>
            </a:extLst>
          </p:cNvPr>
          <p:cNvSpPr/>
          <p:nvPr/>
        </p:nvSpPr>
        <p:spPr>
          <a:xfrm>
            <a:off x="5862992" y="3739037"/>
            <a:ext cx="1733344" cy="360040"/>
          </a:xfrm>
          <a:prstGeom prst="flowChartAlternateProcess">
            <a:avLst/>
          </a:prstGeom>
          <a:solidFill>
            <a:srgbClr val="92D050">
              <a:alpha val="31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符号が変わる</a:t>
            </a:r>
          </a:p>
        </p:txBody>
      </p:sp>
      <p:grpSp>
        <p:nvGrpSpPr>
          <p:cNvPr id="282" name="グループ化 281">
            <a:extLst>
              <a:ext uri="{FF2B5EF4-FFF2-40B4-BE49-F238E27FC236}">
                <a16:creationId xmlns:a16="http://schemas.microsoft.com/office/drawing/2014/main" id="{F2C61D1C-6C68-F7E3-BC83-B420034A7BF8}"/>
              </a:ext>
            </a:extLst>
          </p:cNvPr>
          <p:cNvGrpSpPr/>
          <p:nvPr/>
        </p:nvGrpSpPr>
        <p:grpSpPr>
          <a:xfrm>
            <a:off x="2593390" y="5794131"/>
            <a:ext cx="6303230" cy="454736"/>
            <a:chOff x="227975" y="1913099"/>
            <a:chExt cx="8772515" cy="454736"/>
          </a:xfrm>
        </p:grpSpPr>
        <p:cxnSp>
          <p:nvCxnSpPr>
            <p:cNvPr id="283" name="直線矢印コネクタ 282">
              <a:extLst>
                <a:ext uri="{FF2B5EF4-FFF2-40B4-BE49-F238E27FC236}">
                  <a16:creationId xmlns:a16="http://schemas.microsoft.com/office/drawing/2014/main" id="{82D7719B-936C-7F69-D1C2-C662F6517469}"/>
                </a:ext>
              </a:extLst>
            </p:cNvPr>
            <p:cNvCxnSpPr>
              <a:cxnSpLocks/>
            </p:cNvCxnSpPr>
            <p:nvPr/>
          </p:nvCxnSpPr>
          <p:spPr>
            <a:xfrm>
              <a:off x="227975" y="1988840"/>
              <a:ext cx="8664506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直線コネクタ 283">
              <a:extLst>
                <a:ext uri="{FF2B5EF4-FFF2-40B4-BE49-F238E27FC236}">
                  <a16:creationId xmlns:a16="http://schemas.microsoft.com/office/drawing/2014/main" id="{65CB8B77-6758-CF20-1888-FF9CA3487855}"/>
                </a:ext>
              </a:extLst>
            </p:cNvPr>
            <p:cNvCxnSpPr>
              <a:cxnSpLocks/>
            </p:cNvCxnSpPr>
            <p:nvPr/>
          </p:nvCxnSpPr>
          <p:spPr>
            <a:xfrm>
              <a:off x="385192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直線コネクタ 284">
              <a:extLst>
                <a:ext uri="{FF2B5EF4-FFF2-40B4-BE49-F238E27FC236}">
                  <a16:creationId xmlns:a16="http://schemas.microsoft.com/office/drawing/2014/main" id="{CA0835C3-E48C-525B-A5FB-3C2B03F6915F}"/>
                </a:ext>
              </a:extLst>
            </p:cNvPr>
            <p:cNvCxnSpPr>
              <a:cxnSpLocks/>
            </p:cNvCxnSpPr>
            <p:nvPr/>
          </p:nvCxnSpPr>
          <p:spPr>
            <a:xfrm>
              <a:off x="3135091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直線コネクタ 285">
              <a:extLst>
                <a:ext uri="{FF2B5EF4-FFF2-40B4-BE49-F238E27FC236}">
                  <a16:creationId xmlns:a16="http://schemas.microsoft.com/office/drawing/2014/main" id="{B1B7819F-52DF-2BF5-A088-281C072C6265}"/>
                </a:ext>
              </a:extLst>
            </p:cNvPr>
            <p:cNvCxnSpPr>
              <a:cxnSpLocks/>
            </p:cNvCxnSpPr>
            <p:nvPr/>
          </p:nvCxnSpPr>
          <p:spPr>
            <a:xfrm>
              <a:off x="24117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直線コネクタ 286">
              <a:extLst>
                <a:ext uri="{FF2B5EF4-FFF2-40B4-BE49-F238E27FC236}">
                  <a16:creationId xmlns:a16="http://schemas.microsoft.com/office/drawing/2014/main" id="{6A47372B-2938-B8E1-4381-F7CA079FEFC3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06E1AC65-29D3-32E4-3244-ABCEDFB78C88}"/>
                </a:ext>
              </a:extLst>
            </p:cNvPr>
            <p:cNvCxnSpPr>
              <a:cxnSpLocks/>
            </p:cNvCxnSpPr>
            <p:nvPr/>
          </p:nvCxnSpPr>
          <p:spPr>
            <a:xfrm>
              <a:off x="529208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D5B2C07A-94B7-8B31-C777-DFF38CA9CACB}"/>
                </a:ext>
              </a:extLst>
            </p:cNvPr>
            <p:cNvCxnSpPr>
              <a:cxnSpLocks/>
            </p:cNvCxnSpPr>
            <p:nvPr/>
          </p:nvCxnSpPr>
          <p:spPr>
            <a:xfrm>
              <a:off x="60121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C3BA0D68-E803-B317-EF87-AA2F17998BAE}"/>
                </a:ext>
              </a:extLst>
            </p:cNvPr>
            <p:cNvCxnSpPr>
              <a:cxnSpLocks/>
            </p:cNvCxnSpPr>
            <p:nvPr/>
          </p:nvCxnSpPr>
          <p:spPr>
            <a:xfrm>
              <a:off x="673224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0F7A337F-97AA-54C8-2D9D-CB3DEA62883D}"/>
                </a:ext>
              </a:extLst>
            </p:cNvPr>
            <p:cNvCxnSpPr>
              <a:cxnSpLocks/>
            </p:cNvCxnSpPr>
            <p:nvPr/>
          </p:nvCxnSpPr>
          <p:spPr>
            <a:xfrm>
              <a:off x="745232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1F1CAA39-F321-45A7-DD57-D881DB3CEEDA}"/>
                </a:ext>
              </a:extLst>
            </p:cNvPr>
            <p:cNvCxnSpPr>
              <a:cxnSpLocks/>
            </p:cNvCxnSpPr>
            <p:nvPr/>
          </p:nvCxnSpPr>
          <p:spPr>
            <a:xfrm>
              <a:off x="81724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A20690E8-4A9E-EBA4-04A6-53B102E0DC29}"/>
                </a:ext>
              </a:extLst>
            </p:cNvPr>
            <p:cNvCxnSpPr>
              <a:cxnSpLocks/>
            </p:cNvCxnSpPr>
            <p:nvPr/>
          </p:nvCxnSpPr>
          <p:spPr>
            <a:xfrm>
              <a:off x="169168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正方形/長方形 70">
              <a:extLst>
                <a:ext uri="{FF2B5EF4-FFF2-40B4-BE49-F238E27FC236}">
                  <a16:creationId xmlns:a16="http://schemas.microsoft.com/office/drawing/2014/main" id="{9064A23D-696D-F536-94B0-8107761FC67B}"/>
                </a:ext>
              </a:extLst>
            </p:cNvPr>
            <p:cNvSpPr/>
            <p:nvPr/>
          </p:nvSpPr>
          <p:spPr>
            <a:xfrm flipH="1">
              <a:off x="1343947" y="1967725"/>
              <a:ext cx="67885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-4</a:t>
              </a:r>
            </a:p>
          </p:txBody>
        </p:sp>
        <p:sp>
          <p:nvSpPr>
            <p:cNvPr id="72" name="正方形/長方形 71">
              <a:extLst>
                <a:ext uri="{FF2B5EF4-FFF2-40B4-BE49-F238E27FC236}">
                  <a16:creationId xmlns:a16="http://schemas.microsoft.com/office/drawing/2014/main" id="{25B23482-35B2-7B00-AD67-88615F49138A}"/>
                </a:ext>
              </a:extLst>
            </p:cNvPr>
            <p:cNvSpPr/>
            <p:nvPr/>
          </p:nvSpPr>
          <p:spPr>
            <a:xfrm flipH="1">
              <a:off x="2080606" y="1967725"/>
              <a:ext cx="68631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-3</a:t>
              </a:r>
            </a:p>
          </p:txBody>
        </p:sp>
        <p:sp>
          <p:nvSpPr>
            <p:cNvPr id="73" name="正方形/長方形 72">
              <a:extLst>
                <a:ext uri="{FF2B5EF4-FFF2-40B4-BE49-F238E27FC236}">
                  <a16:creationId xmlns:a16="http://schemas.microsoft.com/office/drawing/2014/main" id="{8BA2709A-A3C5-1B87-C4A1-8FFF18240344}"/>
                </a:ext>
              </a:extLst>
            </p:cNvPr>
            <p:cNvSpPr/>
            <p:nvPr/>
          </p:nvSpPr>
          <p:spPr>
            <a:xfrm flipH="1">
              <a:off x="2785449" y="1964584"/>
              <a:ext cx="67754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-2</a:t>
              </a:r>
            </a:p>
          </p:txBody>
        </p:sp>
        <p:sp>
          <p:nvSpPr>
            <p:cNvPr id="74" name="正方形/長方形 73">
              <a:extLst>
                <a:ext uri="{FF2B5EF4-FFF2-40B4-BE49-F238E27FC236}">
                  <a16:creationId xmlns:a16="http://schemas.microsoft.com/office/drawing/2014/main" id="{2D646AAA-665D-015F-B3E4-EA1D464F45EC}"/>
                </a:ext>
              </a:extLst>
            </p:cNvPr>
            <p:cNvSpPr/>
            <p:nvPr/>
          </p:nvSpPr>
          <p:spPr>
            <a:xfrm flipH="1">
              <a:off x="3487002" y="1963285"/>
              <a:ext cx="70289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-1</a:t>
              </a:r>
            </a:p>
          </p:txBody>
        </p:sp>
        <p:sp>
          <p:nvSpPr>
            <p:cNvPr id="75" name="正方形/長方形 74">
              <a:extLst>
                <a:ext uri="{FF2B5EF4-FFF2-40B4-BE49-F238E27FC236}">
                  <a16:creationId xmlns:a16="http://schemas.microsoft.com/office/drawing/2014/main" id="{B9B69768-7E37-9098-423E-D097851838DE}"/>
                </a:ext>
              </a:extLst>
            </p:cNvPr>
            <p:cNvSpPr/>
            <p:nvPr/>
          </p:nvSpPr>
          <p:spPr>
            <a:xfrm flipH="1">
              <a:off x="4378986" y="196458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0</a:t>
              </a:r>
            </a:p>
          </p:txBody>
        </p:sp>
        <p:sp>
          <p:nvSpPr>
            <p:cNvPr id="76" name="正方形/長方形 75">
              <a:extLst>
                <a:ext uri="{FF2B5EF4-FFF2-40B4-BE49-F238E27FC236}">
                  <a16:creationId xmlns:a16="http://schemas.microsoft.com/office/drawing/2014/main" id="{D99C0176-68D4-CB91-313F-C8DFBCFE92E0}"/>
                </a:ext>
              </a:extLst>
            </p:cNvPr>
            <p:cNvSpPr/>
            <p:nvPr/>
          </p:nvSpPr>
          <p:spPr>
            <a:xfrm flipH="1">
              <a:off x="5086199" y="196139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1</a:t>
              </a:r>
            </a:p>
          </p:txBody>
        </p:sp>
        <p:sp>
          <p:nvSpPr>
            <p:cNvPr id="77" name="正方形/長方形 76">
              <a:extLst>
                <a:ext uri="{FF2B5EF4-FFF2-40B4-BE49-F238E27FC236}">
                  <a16:creationId xmlns:a16="http://schemas.microsoft.com/office/drawing/2014/main" id="{C4C51182-ED2E-4159-E2CC-21F16433C1A3}"/>
                </a:ext>
              </a:extLst>
            </p:cNvPr>
            <p:cNvSpPr/>
            <p:nvPr/>
          </p:nvSpPr>
          <p:spPr>
            <a:xfrm flipH="1">
              <a:off x="5806182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2</a:t>
              </a:r>
            </a:p>
          </p:txBody>
        </p:sp>
        <p:sp>
          <p:nvSpPr>
            <p:cNvPr id="78" name="正方形/長方形 77">
              <a:extLst>
                <a:ext uri="{FF2B5EF4-FFF2-40B4-BE49-F238E27FC236}">
                  <a16:creationId xmlns:a16="http://schemas.microsoft.com/office/drawing/2014/main" id="{F3883C34-9A5A-6DBF-C715-99A280F7DC9D}"/>
                </a:ext>
              </a:extLst>
            </p:cNvPr>
            <p:cNvSpPr/>
            <p:nvPr/>
          </p:nvSpPr>
          <p:spPr>
            <a:xfrm flipH="1">
              <a:off x="6545073" y="1961659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3</a:t>
              </a:r>
            </a:p>
          </p:txBody>
        </p:sp>
        <p:sp>
          <p:nvSpPr>
            <p:cNvPr id="79" name="正方形/長方形 78">
              <a:extLst>
                <a:ext uri="{FF2B5EF4-FFF2-40B4-BE49-F238E27FC236}">
                  <a16:creationId xmlns:a16="http://schemas.microsoft.com/office/drawing/2014/main" id="{1D3E2ABC-9DCB-C129-B582-5A611775F2B0}"/>
                </a:ext>
              </a:extLst>
            </p:cNvPr>
            <p:cNvSpPr/>
            <p:nvPr/>
          </p:nvSpPr>
          <p:spPr>
            <a:xfrm flipH="1">
              <a:off x="7237503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4</a:t>
              </a:r>
            </a:p>
          </p:txBody>
        </p:sp>
        <p:sp>
          <p:nvSpPr>
            <p:cNvPr id="80" name="正方形/長方形 79">
              <a:extLst>
                <a:ext uri="{FF2B5EF4-FFF2-40B4-BE49-F238E27FC236}">
                  <a16:creationId xmlns:a16="http://schemas.microsoft.com/office/drawing/2014/main" id="{B81366B0-6BBE-9F46-29DA-B628333379F9}"/>
                </a:ext>
              </a:extLst>
            </p:cNvPr>
            <p:cNvSpPr/>
            <p:nvPr/>
          </p:nvSpPr>
          <p:spPr>
            <a:xfrm flipH="1">
              <a:off x="7973244" y="195448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5</a:t>
              </a:r>
            </a:p>
          </p:txBody>
        </p:sp>
        <p:sp>
          <p:nvSpPr>
            <p:cNvPr id="81" name="正方形/長方形 80">
              <a:extLst>
                <a:ext uri="{FF2B5EF4-FFF2-40B4-BE49-F238E27FC236}">
                  <a16:creationId xmlns:a16="http://schemas.microsoft.com/office/drawing/2014/main" id="{2F58C53C-5762-68AB-B7CC-F3A12625FC52}"/>
                </a:ext>
              </a:extLst>
            </p:cNvPr>
            <p:cNvSpPr/>
            <p:nvPr/>
          </p:nvSpPr>
          <p:spPr>
            <a:xfrm flipH="1">
              <a:off x="8640451" y="193664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endPara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D95EE5AA-9D02-D0A2-811A-F672718FC066}"/>
                </a:ext>
              </a:extLst>
            </p:cNvPr>
            <p:cNvSpPr/>
            <p:nvPr/>
          </p:nvSpPr>
          <p:spPr>
            <a:xfrm flipH="1">
              <a:off x="586009" y="1967725"/>
              <a:ext cx="67885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-5</a:t>
              </a:r>
            </a:p>
          </p:txBody>
        </p: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9BC19C48-0905-8417-E272-E151B4E35D29}"/>
                </a:ext>
              </a:extLst>
            </p:cNvPr>
            <p:cNvCxnSpPr>
              <a:cxnSpLocks/>
            </p:cNvCxnSpPr>
            <p:nvPr/>
          </p:nvCxnSpPr>
          <p:spPr>
            <a:xfrm>
              <a:off x="977362" y="1932006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E3A06F3D-CABB-7A4D-BB69-F55393373C3B}"/>
              </a:ext>
            </a:extLst>
          </p:cNvPr>
          <p:cNvGrpSpPr/>
          <p:nvPr/>
        </p:nvGrpSpPr>
        <p:grpSpPr>
          <a:xfrm>
            <a:off x="2593390" y="5531041"/>
            <a:ext cx="2125161" cy="377860"/>
            <a:chOff x="6139776" y="2222660"/>
            <a:chExt cx="2125161" cy="377860"/>
          </a:xfrm>
        </p:grpSpPr>
        <p:grpSp>
          <p:nvGrpSpPr>
            <p:cNvPr id="83" name="グループ化 82">
              <a:extLst>
                <a:ext uri="{FF2B5EF4-FFF2-40B4-BE49-F238E27FC236}">
                  <a16:creationId xmlns:a16="http://schemas.microsoft.com/office/drawing/2014/main" id="{09D7D7D2-03D1-1D2F-7388-41A855C2AD83}"/>
                </a:ext>
              </a:extLst>
            </p:cNvPr>
            <p:cNvGrpSpPr/>
            <p:nvPr/>
          </p:nvGrpSpPr>
          <p:grpSpPr>
            <a:xfrm flipH="1">
              <a:off x="6139776" y="2222660"/>
              <a:ext cx="2077753" cy="329041"/>
              <a:chOff x="5296842" y="5969794"/>
              <a:chExt cx="2144899" cy="329041"/>
            </a:xfrm>
          </p:grpSpPr>
          <p:sp>
            <p:nvSpPr>
              <p:cNvPr id="85" name="直角三角形 84">
                <a:extLst>
                  <a:ext uri="{FF2B5EF4-FFF2-40B4-BE49-F238E27FC236}">
                    <a16:creationId xmlns:a16="http://schemas.microsoft.com/office/drawing/2014/main" id="{7530908F-E004-AEE2-1555-144BEC1E157E}"/>
                  </a:ext>
                </a:extLst>
              </p:cNvPr>
              <p:cNvSpPr/>
              <p:nvPr/>
            </p:nvSpPr>
            <p:spPr>
              <a:xfrm rot="16200000">
                <a:off x="5320794" y="5977370"/>
                <a:ext cx="311296" cy="329479"/>
              </a:xfrm>
              <a:prstGeom prst="rtTriangle">
                <a:avLst/>
              </a:prstGeom>
              <a:solidFill>
                <a:srgbClr val="FFC00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86" name="グループ化 85">
                <a:extLst>
                  <a:ext uri="{FF2B5EF4-FFF2-40B4-BE49-F238E27FC236}">
                    <a16:creationId xmlns:a16="http://schemas.microsoft.com/office/drawing/2014/main" id="{0C223AB0-E930-A9F1-3A35-A5B05E2D00D8}"/>
                  </a:ext>
                </a:extLst>
              </p:cNvPr>
              <p:cNvGrpSpPr/>
              <p:nvPr/>
            </p:nvGrpSpPr>
            <p:grpSpPr>
              <a:xfrm flipH="1">
                <a:off x="5296842" y="5969794"/>
                <a:ext cx="2144899" cy="329041"/>
                <a:chOff x="369910" y="1520545"/>
                <a:chExt cx="6456135" cy="329041"/>
              </a:xfrm>
            </p:grpSpPr>
            <p:sp>
              <p:nvSpPr>
                <p:cNvPr id="87" name="正方形/長方形 86">
                  <a:extLst>
                    <a:ext uri="{FF2B5EF4-FFF2-40B4-BE49-F238E27FC236}">
                      <a16:creationId xmlns:a16="http://schemas.microsoft.com/office/drawing/2014/main" id="{7EB6FEA0-A545-6574-1C1D-DAEF30598C4A}"/>
                    </a:ext>
                  </a:extLst>
                </p:cNvPr>
                <p:cNvSpPr/>
                <p:nvPr/>
              </p:nvSpPr>
              <p:spPr>
                <a:xfrm>
                  <a:off x="369910" y="1526091"/>
                  <a:ext cx="5419684" cy="322419"/>
                </a:xfrm>
                <a:prstGeom prst="rect">
                  <a:avLst/>
                </a:prstGeom>
                <a:solidFill>
                  <a:srgbClr val="FFC000">
                    <a:alpha val="5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88" name="グループ化 87">
                  <a:extLst>
                    <a:ext uri="{FF2B5EF4-FFF2-40B4-BE49-F238E27FC236}">
                      <a16:creationId xmlns:a16="http://schemas.microsoft.com/office/drawing/2014/main" id="{F1D2990D-3A82-EB44-0CD4-9E3064516F9D}"/>
                    </a:ext>
                  </a:extLst>
                </p:cNvPr>
                <p:cNvGrpSpPr/>
                <p:nvPr/>
              </p:nvGrpSpPr>
              <p:grpSpPr>
                <a:xfrm>
                  <a:off x="369910" y="1520545"/>
                  <a:ext cx="6456135" cy="329041"/>
                  <a:chOff x="369910" y="1520545"/>
                  <a:chExt cx="6456135" cy="329041"/>
                </a:xfrm>
              </p:grpSpPr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1DEC2F30-F411-6308-95EE-991392B0D7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803920" y="1520545"/>
                    <a:ext cx="1022125" cy="329041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0" name="直線コネクタ 89">
                    <a:extLst>
                      <a:ext uri="{FF2B5EF4-FFF2-40B4-BE49-F238E27FC236}">
                        <a16:creationId xmlns:a16="http://schemas.microsoft.com/office/drawing/2014/main" id="{9F5AD036-D071-8B87-6269-5E9BA38120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69910" y="1530989"/>
                    <a:ext cx="5463816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84" name="楕円 83">
              <a:extLst>
                <a:ext uri="{FF2B5EF4-FFF2-40B4-BE49-F238E27FC236}">
                  <a16:creationId xmlns:a16="http://schemas.microsoft.com/office/drawing/2014/main" id="{7DC4F525-2066-4C2D-360E-B2B6310B1F09}"/>
                </a:ext>
              </a:extLst>
            </p:cNvPr>
            <p:cNvSpPr/>
            <p:nvPr/>
          </p:nvSpPr>
          <p:spPr>
            <a:xfrm>
              <a:off x="8175368" y="2510951"/>
              <a:ext cx="89569" cy="8956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4" name="グループ化 93">
            <a:extLst>
              <a:ext uri="{FF2B5EF4-FFF2-40B4-BE49-F238E27FC236}">
                <a16:creationId xmlns:a16="http://schemas.microsoft.com/office/drawing/2014/main" id="{CA1F6738-6363-003C-7CB8-43DA012541F6}"/>
              </a:ext>
            </a:extLst>
          </p:cNvPr>
          <p:cNvGrpSpPr/>
          <p:nvPr/>
        </p:nvGrpSpPr>
        <p:grpSpPr>
          <a:xfrm>
            <a:off x="3074974" y="5537398"/>
            <a:ext cx="5744031" cy="401050"/>
            <a:chOff x="5993008" y="1352192"/>
            <a:chExt cx="5744031" cy="401050"/>
          </a:xfrm>
        </p:grpSpPr>
        <p:grpSp>
          <p:nvGrpSpPr>
            <p:cNvPr id="95" name="グループ化 94">
              <a:extLst>
                <a:ext uri="{FF2B5EF4-FFF2-40B4-BE49-F238E27FC236}">
                  <a16:creationId xmlns:a16="http://schemas.microsoft.com/office/drawing/2014/main" id="{7CC7EAD4-3AB9-003B-621B-BBF8F82CB4A0}"/>
                </a:ext>
              </a:extLst>
            </p:cNvPr>
            <p:cNvGrpSpPr/>
            <p:nvPr/>
          </p:nvGrpSpPr>
          <p:grpSpPr>
            <a:xfrm flipH="1">
              <a:off x="6042866" y="1352192"/>
              <a:ext cx="5694173" cy="363073"/>
              <a:chOff x="-2805330" y="1409743"/>
              <a:chExt cx="9536454" cy="363073"/>
            </a:xfrm>
          </p:grpSpPr>
          <p:sp>
            <p:nvSpPr>
              <p:cNvPr id="289" name="正方形/長方形 288">
                <a:extLst>
                  <a:ext uri="{FF2B5EF4-FFF2-40B4-BE49-F238E27FC236}">
                    <a16:creationId xmlns:a16="http://schemas.microsoft.com/office/drawing/2014/main" id="{364E3A7E-BA9C-FA54-6579-902FAAC67426}"/>
                  </a:ext>
                </a:extLst>
              </p:cNvPr>
              <p:cNvSpPr/>
              <p:nvPr/>
            </p:nvSpPr>
            <p:spPr>
              <a:xfrm>
                <a:off x="-2805330" y="1418573"/>
                <a:ext cx="9532344" cy="322419"/>
              </a:xfrm>
              <a:prstGeom prst="rect">
                <a:avLst/>
              </a:prstGeom>
              <a:solidFill>
                <a:srgbClr val="00B0F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90" name="グループ化 289">
                <a:extLst>
                  <a:ext uri="{FF2B5EF4-FFF2-40B4-BE49-F238E27FC236}">
                    <a16:creationId xmlns:a16="http://schemas.microsoft.com/office/drawing/2014/main" id="{7A064439-08E3-757D-4E4A-2F4E2A154449}"/>
                  </a:ext>
                </a:extLst>
              </p:cNvPr>
              <p:cNvGrpSpPr/>
              <p:nvPr/>
            </p:nvGrpSpPr>
            <p:grpSpPr>
              <a:xfrm>
                <a:off x="-2805330" y="1409743"/>
                <a:ext cx="9536454" cy="363073"/>
                <a:chOff x="-2805330" y="1409743"/>
                <a:chExt cx="9536454" cy="363073"/>
              </a:xfrm>
            </p:grpSpPr>
            <p:cxnSp>
              <p:nvCxnSpPr>
                <p:cNvPr id="291" name="直線コネクタ 290">
                  <a:extLst>
                    <a:ext uri="{FF2B5EF4-FFF2-40B4-BE49-F238E27FC236}">
                      <a16:creationId xmlns:a16="http://schemas.microsoft.com/office/drawing/2014/main" id="{6927DF2C-8E5E-2734-C6E9-4506D4ED9E2B}"/>
                    </a:ext>
                  </a:extLst>
                </p:cNvPr>
                <p:cNvCxnSpPr/>
                <p:nvPr/>
              </p:nvCxnSpPr>
              <p:spPr>
                <a:xfrm>
                  <a:off x="6731124" y="1412776"/>
                  <a:ext cx="0" cy="36004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2" name="直線コネクタ 291">
                  <a:extLst>
                    <a:ext uri="{FF2B5EF4-FFF2-40B4-BE49-F238E27FC236}">
                      <a16:creationId xmlns:a16="http://schemas.microsoft.com/office/drawing/2014/main" id="{F43CFD1C-0903-2311-B537-ABD42FAFA39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2805330" y="1409743"/>
                  <a:ext cx="953645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88" name="楕円 287">
              <a:extLst>
                <a:ext uri="{FF2B5EF4-FFF2-40B4-BE49-F238E27FC236}">
                  <a16:creationId xmlns:a16="http://schemas.microsoft.com/office/drawing/2014/main" id="{6336C396-2B28-88AC-4A1E-0EFE3F4697FF}"/>
                </a:ext>
              </a:extLst>
            </p:cNvPr>
            <p:cNvSpPr/>
            <p:nvPr/>
          </p:nvSpPr>
          <p:spPr>
            <a:xfrm>
              <a:off x="5993008" y="1663673"/>
              <a:ext cx="89569" cy="8956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95" name="左大かっこ 294">
            <a:extLst>
              <a:ext uri="{FF2B5EF4-FFF2-40B4-BE49-F238E27FC236}">
                <a16:creationId xmlns:a16="http://schemas.microsoft.com/office/drawing/2014/main" id="{6287247B-9C99-C1DE-1FAC-DF0741251486}"/>
              </a:ext>
            </a:extLst>
          </p:cNvPr>
          <p:cNvSpPr/>
          <p:nvPr/>
        </p:nvSpPr>
        <p:spPr>
          <a:xfrm rot="16200000">
            <a:off x="3731892" y="5298824"/>
            <a:ext cx="319916" cy="1520016"/>
          </a:xfrm>
          <a:prstGeom prst="leftBracket">
            <a:avLst>
              <a:gd name="adj" fmla="val 133376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ローチャート : 代替処理 121">
            <a:extLst>
              <a:ext uri="{FF2B5EF4-FFF2-40B4-BE49-F238E27FC236}">
                <a16:creationId xmlns:a16="http://schemas.microsoft.com/office/drawing/2014/main" id="{E3AB99BA-2E30-6407-C03A-084A335CE75C}"/>
              </a:ext>
            </a:extLst>
          </p:cNvPr>
          <p:cNvSpPr/>
          <p:nvPr/>
        </p:nvSpPr>
        <p:spPr>
          <a:xfrm>
            <a:off x="144022" y="26780"/>
            <a:ext cx="936104" cy="792088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練習４９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1F3DC7D-0BC9-F835-951F-8DF192574504}"/>
              </a:ext>
            </a:extLst>
          </p:cNvPr>
          <p:cNvSpPr txBox="1"/>
          <p:nvPr/>
        </p:nvSpPr>
        <p:spPr>
          <a:xfrm>
            <a:off x="999090" y="651260"/>
            <a:ext cx="8395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（１）　</a:t>
            </a:r>
            <a:endParaRPr lang="ja-JP" altLang="en-US" sz="2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A6984DD-1ECE-0C1A-020E-6725B00EEBD4}"/>
              </a:ext>
            </a:extLst>
          </p:cNvPr>
          <p:cNvSpPr txBox="1"/>
          <p:nvPr/>
        </p:nvSpPr>
        <p:spPr>
          <a:xfrm>
            <a:off x="5188577" y="660507"/>
            <a:ext cx="8395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（２）　</a:t>
            </a:r>
            <a:endParaRPr lang="ja-JP" altLang="en-US" sz="2400" dirty="0"/>
          </a:p>
        </p:txBody>
      </p:sp>
      <p:sp>
        <p:nvSpPr>
          <p:cNvPr id="10" name="Text Box 22">
            <a:extLst>
              <a:ext uri="{FF2B5EF4-FFF2-40B4-BE49-F238E27FC236}">
                <a16:creationId xmlns:a16="http://schemas.microsoft.com/office/drawing/2014/main" id="{84C12DCB-241F-0BB0-AD6F-CFA391D86A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1740" y="877678"/>
            <a:ext cx="2754501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－４－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＋２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11" name="Text Box 22">
            <a:extLst>
              <a:ext uri="{FF2B5EF4-FFF2-40B4-BE49-F238E27FC236}">
                <a16:creationId xmlns:a16="http://schemas.microsoft.com/office/drawing/2014/main" id="{15BC7763-13A1-D288-579F-343168FBA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2502" y="461027"/>
            <a:ext cx="2617004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４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－１２</a:t>
            </a:r>
            <a:r>
              <a:rPr lang="en-US" altLang="ja-JP" sz="2400" dirty="0">
                <a:latin typeface="+mn-ea"/>
              </a:rPr>
              <a:t>≧</a:t>
            </a:r>
            <a:r>
              <a:rPr lang="ja-JP" altLang="en-US" sz="2400" dirty="0">
                <a:latin typeface="+mn-ea"/>
              </a:rPr>
              <a:t>３</a:t>
            </a:r>
            <a:r>
              <a:rPr lang="ja-JP" altLang="en-US" sz="2400" dirty="0">
                <a:latin typeface="+mn-ea"/>
                <a:ea typeface="+mn-ea"/>
              </a:rPr>
              <a:t>－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12" name="左中かっこ 11">
            <a:extLst>
              <a:ext uri="{FF2B5EF4-FFF2-40B4-BE49-F238E27FC236}">
                <a16:creationId xmlns:a16="http://schemas.microsoft.com/office/drawing/2014/main" id="{F13ABBCE-3FAE-2D67-DDA1-7F4690EE7F80}"/>
              </a:ext>
            </a:extLst>
          </p:cNvPr>
          <p:cNvSpPr/>
          <p:nvPr/>
        </p:nvSpPr>
        <p:spPr>
          <a:xfrm>
            <a:off x="5909168" y="521897"/>
            <a:ext cx="158639" cy="668907"/>
          </a:xfrm>
          <a:prstGeom prst="leftBrace">
            <a:avLst>
              <a:gd name="adj1" fmla="val 67149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655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75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75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75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75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75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75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2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2" dur="17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7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16" grpId="0"/>
      <p:bldP spid="20" grpId="0"/>
      <p:bldP spid="25" grpId="0"/>
      <p:bldP spid="231" grpId="0" animBg="1"/>
      <p:bldP spid="237" grpId="0"/>
      <p:bldP spid="238" grpId="0"/>
      <p:bldP spid="240" grpId="0"/>
      <p:bldP spid="241" grpId="0"/>
      <p:bldP spid="242" grpId="0" animBg="1"/>
      <p:bldP spid="243" grpId="0" animBg="1"/>
      <p:bldP spid="258" grpId="0" animBg="1"/>
      <p:bldP spid="259" grpId="0"/>
      <p:bldP spid="261" grpId="0"/>
      <p:bldP spid="262" grpId="0"/>
      <p:bldP spid="263" grpId="0" animBg="1"/>
      <p:bldP spid="265" grpId="0" animBg="1"/>
      <p:bldP spid="266" grpId="0" animBg="1"/>
      <p:bldP spid="267" grpId="0"/>
      <p:bldP spid="269" grpId="0"/>
      <p:bldP spid="273" grpId="0"/>
      <p:bldP spid="276" grpId="0" animBg="1"/>
      <p:bldP spid="280" grpId="0" animBg="1"/>
      <p:bldP spid="29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BAEDF-E4CB-802E-80CB-491AB1C1F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6230E4C-E8A7-2692-2C4F-E14B423C70E2}"/>
              </a:ext>
            </a:extLst>
          </p:cNvPr>
          <p:cNvSpPr/>
          <p:nvPr/>
        </p:nvSpPr>
        <p:spPr>
          <a:xfrm flipH="1">
            <a:off x="1233909" y="29917"/>
            <a:ext cx="3417946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次の連立不等式を解け。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5" name="フローチャート : 代替処理 126">
            <a:extLst>
              <a:ext uri="{FF2B5EF4-FFF2-40B4-BE49-F238E27FC236}">
                <a16:creationId xmlns:a16="http://schemas.microsoft.com/office/drawing/2014/main" id="{70A55DB6-3929-F917-7AA3-CAB09C8E7CFC}"/>
              </a:ext>
            </a:extLst>
          </p:cNvPr>
          <p:cNvSpPr/>
          <p:nvPr/>
        </p:nvSpPr>
        <p:spPr>
          <a:xfrm>
            <a:off x="84918" y="1212190"/>
            <a:ext cx="1390738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解答（２）</a:t>
            </a:r>
          </a:p>
        </p:txBody>
      </p:sp>
      <p:sp>
        <p:nvSpPr>
          <p:cNvPr id="245" name="Text Box 22">
            <a:extLst>
              <a:ext uri="{FF2B5EF4-FFF2-40B4-BE49-F238E27FC236}">
                <a16:creationId xmlns:a16="http://schemas.microsoft.com/office/drawing/2014/main" id="{33B8186D-8EFF-2C33-9950-2E24AA8D6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1482" y="525869"/>
            <a:ext cx="2754501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５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＋３</a:t>
            </a:r>
            <a:r>
              <a:rPr lang="ja-JP" altLang="en-US" sz="2400" dirty="0">
                <a:latin typeface="+mn-ea"/>
              </a:rPr>
              <a:t> ＜３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－１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246" name="Text Box 22">
            <a:extLst>
              <a:ext uri="{FF2B5EF4-FFF2-40B4-BE49-F238E27FC236}">
                <a16:creationId xmlns:a16="http://schemas.microsoft.com/office/drawing/2014/main" id="{BE129914-B3AC-CD4B-6DE1-E8DA06FF1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6045" y="904947"/>
            <a:ext cx="3202404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＋５</a:t>
            </a:r>
            <a:r>
              <a:rPr lang="ja-JP" altLang="en-US" sz="2400" dirty="0">
                <a:latin typeface="+mn-ea"/>
              </a:rPr>
              <a:t> </a:t>
            </a:r>
            <a:r>
              <a:rPr lang="en-US" altLang="ja-JP" sz="2400" dirty="0">
                <a:latin typeface="+mn-ea"/>
              </a:rPr>
              <a:t>≧</a:t>
            </a:r>
            <a:r>
              <a:rPr lang="ja-JP" altLang="en-US" sz="2400" dirty="0">
                <a:latin typeface="+mn-ea"/>
              </a:rPr>
              <a:t>－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－１０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249" name="左中かっこ 248">
            <a:extLst>
              <a:ext uri="{FF2B5EF4-FFF2-40B4-BE49-F238E27FC236}">
                <a16:creationId xmlns:a16="http://schemas.microsoft.com/office/drawing/2014/main" id="{05383E29-9713-9491-5367-085E410F8D21}"/>
              </a:ext>
            </a:extLst>
          </p:cNvPr>
          <p:cNvSpPr/>
          <p:nvPr/>
        </p:nvSpPr>
        <p:spPr>
          <a:xfrm>
            <a:off x="1741090" y="579693"/>
            <a:ext cx="158639" cy="668907"/>
          </a:xfrm>
          <a:prstGeom prst="leftBrace">
            <a:avLst>
              <a:gd name="adj1" fmla="val 67149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ローチャート : 代替処理 121">
            <a:extLst>
              <a:ext uri="{FF2B5EF4-FFF2-40B4-BE49-F238E27FC236}">
                <a16:creationId xmlns:a16="http://schemas.microsoft.com/office/drawing/2014/main" id="{51B5CA4D-5654-C118-27CE-16BF6117D3F3}"/>
              </a:ext>
            </a:extLst>
          </p:cNvPr>
          <p:cNvSpPr/>
          <p:nvPr/>
        </p:nvSpPr>
        <p:spPr>
          <a:xfrm>
            <a:off x="144022" y="26780"/>
            <a:ext cx="936104" cy="792088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>
                <a:solidFill>
                  <a:schemeClr val="tx1"/>
                </a:solidFill>
              </a:rPr>
              <a:t>練習４９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2CEF062-0CE6-DE6E-A67D-503CE97DE477}"/>
              </a:ext>
            </a:extLst>
          </p:cNvPr>
          <p:cNvSpPr txBox="1"/>
          <p:nvPr/>
        </p:nvSpPr>
        <p:spPr>
          <a:xfrm>
            <a:off x="999090" y="651260"/>
            <a:ext cx="8395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（１）　</a:t>
            </a:r>
            <a:endParaRPr lang="ja-JP" altLang="en-US" sz="2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5213F9B-638B-21AD-9C06-0A5CA9FA4650}"/>
              </a:ext>
            </a:extLst>
          </p:cNvPr>
          <p:cNvSpPr txBox="1"/>
          <p:nvPr/>
        </p:nvSpPr>
        <p:spPr>
          <a:xfrm>
            <a:off x="5188577" y="660507"/>
            <a:ext cx="8395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（２）　</a:t>
            </a:r>
            <a:endParaRPr lang="ja-JP" altLang="en-US" sz="2400" dirty="0"/>
          </a:p>
        </p:txBody>
      </p:sp>
      <p:sp>
        <p:nvSpPr>
          <p:cNvPr id="10" name="Text Box 22">
            <a:extLst>
              <a:ext uri="{FF2B5EF4-FFF2-40B4-BE49-F238E27FC236}">
                <a16:creationId xmlns:a16="http://schemas.microsoft.com/office/drawing/2014/main" id="{86A38498-FF8A-6F4E-0A06-820683760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1740" y="877678"/>
            <a:ext cx="2754501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－４－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＋２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11" name="Text Box 22">
            <a:extLst>
              <a:ext uri="{FF2B5EF4-FFF2-40B4-BE49-F238E27FC236}">
                <a16:creationId xmlns:a16="http://schemas.microsoft.com/office/drawing/2014/main" id="{D3BA2E1F-C374-A3A1-D3A7-F643252EB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2502" y="461027"/>
            <a:ext cx="2617004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４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－１２</a:t>
            </a:r>
            <a:r>
              <a:rPr lang="en-US" altLang="ja-JP" sz="2400" dirty="0">
                <a:latin typeface="+mn-ea"/>
              </a:rPr>
              <a:t>≧</a:t>
            </a:r>
            <a:r>
              <a:rPr lang="ja-JP" altLang="en-US" sz="2400" dirty="0">
                <a:latin typeface="+mn-ea"/>
              </a:rPr>
              <a:t>３</a:t>
            </a:r>
            <a:r>
              <a:rPr lang="ja-JP" altLang="en-US" sz="2400" dirty="0">
                <a:latin typeface="+mn-ea"/>
                <a:ea typeface="+mn-ea"/>
              </a:rPr>
              <a:t>－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12" name="左中かっこ 11">
            <a:extLst>
              <a:ext uri="{FF2B5EF4-FFF2-40B4-BE49-F238E27FC236}">
                <a16:creationId xmlns:a16="http://schemas.microsoft.com/office/drawing/2014/main" id="{B10FA970-6169-A7AF-3FA5-13AD9C00ACEE}"/>
              </a:ext>
            </a:extLst>
          </p:cNvPr>
          <p:cNvSpPr/>
          <p:nvPr/>
        </p:nvSpPr>
        <p:spPr>
          <a:xfrm>
            <a:off x="5909168" y="521897"/>
            <a:ext cx="158639" cy="668907"/>
          </a:xfrm>
          <a:prstGeom prst="leftBrace">
            <a:avLst>
              <a:gd name="adj1" fmla="val 67149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Text Box 22">
            <a:extLst>
              <a:ext uri="{FF2B5EF4-FFF2-40B4-BE49-F238E27FC236}">
                <a16:creationId xmlns:a16="http://schemas.microsoft.com/office/drawing/2014/main" id="{03D08BC1-2534-DB4A-6C73-22455F3C8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512" y="1745863"/>
            <a:ext cx="2699366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４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－１２</a:t>
            </a:r>
            <a:r>
              <a:rPr lang="ja-JP" altLang="en-US" sz="2400" dirty="0">
                <a:latin typeface="+mn-ea"/>
              </a:rPr>
              <a:t> </a:t>
            </a:r>
            <a:r>
              <a:rPr lang="en-US" altLang="ja-JP" sz="2400" dirty="0">
                <a:latin typeface="+mn-ea"/>
              </a:rPr>
              <a:t>≧</a:t>
            </a:r>
            <a:r>
              <a:rPr lang="ja-JP" altLang="en-US" sz="2400" dirty="0">
                <a:latin typeface="+mn-ea"/>
              </a:rPr>
              <a:t>３</a:t>
            </a:r>
            <a:r>
              <a:rPr lang="ja-JP" altLang="en-US" sz="2400" dirty="0">
                <a:latin typeface="+mn-ea"/>
                <a:ea typeface="+mn-ea"/>
              </a:rPr>
              <a:t>－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14" name="Text Box 22">
            <a:extLst>
              <a:ext uri="{FF2B5EF4-FFF2-40B4-BE49-F238E27FC236}">
                <a16:creationId xmlns:a16="http://schemas.microsoft.com/office/drawing/2014/main" id="{6A9B0B04-B77C-E01D-E5FA-57003C9AC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045" y="2142026"/>
            <a:ext cx="2527112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４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400" dirty="0">
                <a:latin typeface="+mn-ea"/>
              </a:rPr>
              <a:t>≧</a:t>
            </a:r>
            <a:r>
              <a:rPr lang="ja-JP" altLang="en-US" sz="2400" dirty="0">
                <a:latin typeface="+mn-ea"/>
                <a:ea typeface="+mn-ea"/>
              </a:rPr>
              <a:t>３＋１２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15" name="Text Box 22">
            <a:extLst>
              <a:ext uri="{FF2B5EF4-FFF2-40B4-BE49-F238E27FC236}">
                <a16:creationId xmlns:a16="http://schemas.microsoft.com/office/drawing/2014/main" id="{126FF0CE-F05F-2FF9-D069-8ED850D96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8647" y="2497900"/>
            <a:ext cx="241740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５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400" dirty="0">
                <a:latin typeface="+mn-ea"/>
              </a:rPr>
              <a:t>≧</a:t>
            </a:r>
            <a:r>
              <a:rPr lang="ja-JP" altLang="en-US" sz="2400" dirty="0">
                <a:latin typeface="+mn-ea"/>
                <a:ea typeface="+mn-ea"/>
              </a:rPr>
              <a:t>１５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18" name="Text Box 22">
            <a:extLst>
              <a:ext uri="{FF2B5EF4-FFF2-40B4-BE49-F238E27FC236}">
                <a16:creationId xmlns:a16="http://schemas.microsoft.com/office/drawing/2014/main" id="{E344D01B-325D-1CCE-E584-82B2543D3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4671" y="2885884"/>
            <a:ext cx="1100962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400" dirty="0">
                <a:latin typeface="+mn-ea"/>
              </a:rPr>
              <a:t>≧</a:t>
            </a:r>
            <a:r>
              <a:rPr lang="ja-JP" altLang="en-US" sz="2400" dirty="0">
                <a:latin typeface="+mn-ea"/>
                <a:ea typeface="+mn-ea"/>
              </a:rPr>
              <a:t>３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19" name="Text Box 22">
            <a:extLst>
              <a:ext uri="{FF2B5EF4-FFF2-40B4-BE49-F238E27FC236}">
                <a16:creationId xmlns:a16="http://schemas.microsoft.com/office/drawing/2014/main" id="{E53B60B3-AC35-8E46-BC48-7CCC7B9A7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5728" y="2885499"/>
            <a:ext cx="173001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・・・・・①</a:t>
            </a:r>
          </a:p>
        </p:txBody>
      </p:sp>
      <p:sp>
        <p:nvSpPr>
          <p:cNvPr id="21" name="Text Box 22">
            <a:extLst>
              <a:ext uri="{FF2B5EF4-FFF2-40B4-BE49-F238E27FC236}">
                <a16:creationId xmlns:a16="http://schemas.microsoft.com/office/drawing/2014/main" id="{4ACF0C00-7175-D1A2-996A-C04126B85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0376" y="3394581"/>
            <a:ext cx="3202404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－４－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＋２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22" name="Text Box 22">
            <a:extLst>
              <a:ext uri="{FF2B5EF4-FFF2-40B4-BE49-F238E27FC236}">
                <a16:creationId xmlns:a16="http://schemas.microsoft.com/office/drawing/2014/main" id="{A13A4C50-A32D-DC95-E64A-DEC08CDC3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735" y="3764991"/>
            <a:ext cx="2946883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－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</a:t>
            </a:r>
            <a:r>
              <a:rPr lang="ja-JP" altLang="en-US" sz="2400" dirty="0">
                <a:latin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＜２＋４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3" name="Text Box 22">
            <a:extLst>
              <a:ext uri="{FF2B5EF4-FFF2-40B4-BE49-F238E27FC236}">
                <a16:creationId xmlns:a16="http://schemas.microsoft.com/office/drawing/2014/main" id="{D9436D0A-DF4E-5E2E-EB4E-D12374DC6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607" y="4180194"/>
            <a:ext cx="236910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－３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</a:t>
            </a:r>
            <a:r>
              <a:rPr lang="ja-JP" altLang="en-US" sz="2400" dirty="0">
                <a:latin typeface="+mn-ea"/>
                <a:ea typeface="+mn-ea"/>
              </a:rPr>
              <a:t>６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4" name="Text Box 22">
            <a:extLst>
              <a:ext uri="{FF2B5EF4-FFF2-40B4-BE49-F238E27FC236}">
                <a16:creationId xmlns:a16="http://schemas.microsoft.com/office/drawing/2014/main" id="{7319A67F-E688-95A3-FAC7-9BC43B76E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6863" y="4565834"/>
            <a:ext cx="1625796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＞</a:t>
            </a:r>
            <a:r>
              <a:rPr lang="ja-JP" altLang="en-US" sz="2400" dirty="0">
                <a:latin typeface="+mn-ea"/>
                <a:ea typeface="+mn-ea"/>
              </a:rPr>
              <a:t>－２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6" name="Text Box 22">
            <a:extLst>
              <a:ext uri="{FF2B5EF4-FFF2-40B4-BE49-F238E27FC236}">
                <a16:creationId xmlns:a16="http://schemas.microsoft.com/office/drawing/2014/main" id="{3BBB1970-3F1F-E364-10A6-2118F7E08C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056" y="4568945"/>
            <a:ext cx="1224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・・・・・②</a:t>
            </a:r>
          </a:p>
        </p:txBody>
      </p:sp>
      <p:sp>
        <p:nvSpPr>
          <p:cNvPr id="27" name="Text Box 22">
            <a:extLst>
              <a:ext uri="{FF2B5EF4-FFF2-40B4-BE49-F238E27FC236}">
                <a16:creationId xmlns:a16="http://schemas.microsoft.com/office/drawing/2014/main" id="{B5D83C92-69F9-538C-F2BB-CF9AFB87B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1367" y="4996162"/>
            <a:ext cx="3649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①と②の共通範囲を求める</a:t>
            </a: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9B4D5669-0E68-4411-8031-10F587C1F0EC}"/>
              </a:ext>
            </a:extLst>
          </p:cNvPr>
          <p:cNvGrpSpPr/>
          <p:nvPr/>
        </p:nvGrpSpPr>
        <p:grpSpPr>
          <a:xfrm>
            <a:off x="3310248" y="6328574"/>
            <a:ext cx="1117736" cy="484802"/>
            <a:chOff x="1426587" y="4804723"/>
            <a:chExt cx="1143319" cy="484802"/>
          </a:xfrm>
        </p:grpSpPr>
        <p:sp>
          <p:nvSpPr>
            <p:cNvPr id="29" name="Text Box 22">
              <a:extLst>
                <a:ext uri="{FF2B5EF4-FFF2-40B4-BE49-F238E27FC236}">
                  <a16:creationId xmlns:a16="http://schemas.microsoft.com/office/drawing/2014/main" id="{CA0280FE-E12B-C458-F248-10E3D832E7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6587" y="4804723"/>
              <a:ext cx="1143319" cy="484802"/>
            </a:xfrm>
            <a:prstGeom prst="rect">
              <a:avLst/>
            </a:prstGeom>
            <a:noFill/>
            <a:ln w="22225">
              <a:noFill/>
            </a:ln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en-US" altLang="ja-JP" sz="2400" dirty="0">
                  <a:latin typeface="+mn-ea"/>
                </a:rPr>
                <a:t>≧</a:t>
              </a:r>
              <a:r>
                <a:rPr lang="ja-JP" altLang="en-US" sz="2400" dirty="0">
                  <a:latin typeface="+mn-ea"/>
                  <a:ea typeface="+mn-ea"/>
                </a:rPr>
                <a:t>３</a:t>
              </a:r>
              <a:endPara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endParaRPr>
            </a:p>
          </p:txBody>
        </p:sp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6A964562-E554-7E12-0939-A58C7E8DBADA}"/>
                </a:ext>
              </a:extLst>
            </p:cNvPr>
            <p:cNvCxnSpPr>
              <a:cxnSpLocks/>
            </p:cNvCxnSpPr>
            <p:nvPr/>
          </p:nvCxnSpPr>
          <p:spPr>
            <a:xfrm>
              <a:off x="1439736" y="5185767"/>
              <a:ext cx="92581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7" name="フローチャート: 代替処理 226">
            <a:extLst>
              <a:ext uri="{FF2B5EF4-FFF2-40B4-BE49-F238E27FC236}">
                <a16:creationId xmlns:a16="http://schemas.microsoft.com/office/drawing/2014/main" id="{6AF9EA31-42C1-FC3F-14BA-A062172163EC}"/>
              </a:ext>
            </a:extLst>
          </p:cNvPr>
          <p:cNvSpPr/>
          <p:nvPr/>
        </p:nvSpPr>
        <p:spPr>
          <a:xfrm>
            <a:off x="963336" y="1796127"/>
            <a:ext cx="1576930" cy="868153"/>
          </a:xfrm>
          <a:prstGeom prst="flowChartAlternateProcess">
            <a:avLst/>
          </a:prstGeom>
          <a:solidFill>
            <a:srgbClr val="00B050">
              <a:alpha val="31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28" name="テキスト ボックス 227">
            <a:extLst>
              <a:ext uri="{FF2B5EF4-FFF2-40B4-BE49-F238E27FC236}">
                <a16:creationId xmlns:a16="http://schemas.microsoft.com/office/drawing/2014/main" id="{3257442B-E5DA-4F27-3B37-265D0AF33C77}"/>
              </a:ext>
            </a:extLst>
          </p:cNvPr>
          <p:cNvSpPr txBox="1"/>
          <p:nvPr/>
        </p:nvSpPr>
        <p:spPr>
          <a:xfrm>
            <a:off x="1021267" y="1786602"/>
            <a:ext cx="16401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左辺の－１２を</a:t>
            </a:r>
          </a:p>
        </p:txBody>
      </p:sp>
      <p:sp>
        <p:nvSpPr>
          <p:cNvPr id="229" name="テキスト ボックス 228">
            <a:extLst>
              <a:ext uri="{FF2B5EF4-FFF2-40B4-BE49-F238E27FC236}">
                <a16:creationId xmlns:a16="http://schemas.microsoft.com/office/drawing/2014/main" id="{5AA45C30-4F08-97CC-DD05-6A0634EB31E2}"/>
              </a:ext>
            </a:extLst>
          </p:cNvPr>
          <p:cNvSpPr txBox="1"/>
          <p:nvPr/>
        </p:nvSpPr>
        <p:spPr>
          <a:xfrm>
            <a:off x="1008864" y="2040775"/>
            <a:ext cx="15893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右</a:t>
            </a:r>
            <a:r>
              <a:rPr kumimoji="1" lang="ja-JP" altLang="en-US" sz="1800" dirty="0">
                <a:solidFill>
                  <a:schemeClr val="tx1"/>
                </a:solidFill>
              </a:rPr>
              <a:t>辺の</a:t>
            </a:r>
            <a:r>
              <a:rPr lang="ja-JP" altLang="en-US" sz="1800" dirty="0">
                <a:latin typeface="+mn-ea"/>
                <a:ea typeface="+mn-ea"/>
              </a:rPr>
              <a:t>－</a:t>
            </a:r>
            <a:r>
              <a:rPr lang="ja-JP" altLang="en-US" sz="18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kumimoji="1" lang="ja-JP" altLang="en-US" sz="1800" dirty="0">
                <a:solidFill>
                  <a:schemeClr val="tx1"/>
                </a:solidFill>
              </a:rPr>
              <a:t>を</a:t>
            </a:r>
          </a:p>
        </p:txBody>
      </p:sp>
      <p:sp>
        <p:nvSpPr>
          <p:cNvPr id="230" name="テキスト ボックス 229">
            <a:extLst>
              <a:ext uri="{FF2B5EF4-FFF2-40B4-BE49-F238E27FC236}">
                <a16:creationId xmlns:a16="http://schemas.microsoft.com/office/drawing/2014/main" id="{13D20FCD-94ED-AA35-E997-2AEBD17BE136}"/>
              </a:ext>
            </a:extLst>
          </p:cNvPr>
          <p:cNvSpPr txBox="1"/>
          <p:nvPr/>
        </p:nvSpPr>
        <p:spPr>
          <a:xfrm>
            <a:off x="1203210" y="2312408"/>
            <a:ext cx="10759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移項する</a:t>
            </a:r>
          </a:p>
        </p:txBody>
      </p:sp>
      <p:sp>
        <p:nvSpPr>
          <p:cNvPr id="232" name="フローチャート: 代替処理 231">
            <a:extLst>
              <a:ext uri="{FF2B5EF4-FFF2-40B4-BE49-F238E27FC236}">
                <a16:creationId xmlns:a16="http://schemas.microsoft.com/office/drawing/2014/main" id="{FF17C35F-5798-8536-4623-30136816623F}"/>
              </a:ext>
            </a:extLst>
          </p:cNvPr>
          <p:cNvSpPr/>
          <p:nvPr/>
        </p:nvSpPr>
        <p:spPr>
          <a:xfrm>
            <a:off x="5687537" y="2184149"/>
            <a:ext cx="1733344" cy="360040"/>
          </a:xfrm>
          <a:prstGeom prst="flowChartAlternateProcess">
            <a:avLst/>
          </a:prstGeom>
          <a:solidFill>
            <a:srgbClr val="92D050">
              <a:alpha val="31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符号が変わる</a:t>
            </a:r>
          </a:p>
        </p:txBody>
      </p:sp>
      <p:sp>
        <p:nvSpPr>
          <p:cNvPr id="233" name="正方形/長方形 232">
            <a:extLst>
              <a:ext uri="{FF2B5EF4-FFF2-40B4-BE49-F238E27FC236}">
                <a16:creationId xmlns:a16="http://schemas.microsoft.com/office/drawing/2014/main" id="{161D635B-1E23-B892-06BC-7B318D696841}"/>
              </a:ext>
            </a:extLst>
          </p:cNvPr>
          <p:cNvSpPr/>
          <p:nvPr/>
        </p:nvSpPr>
        <p:spPr>
          <a:xfrm flipH="1">
            <a:off x="697539" y="2723180"/>
            <a:ext cx="1783372" cy="400110"/>
          </a:xfrm>
          <a:prstGeom prst="rect">
            <a:avLst/>
          </a:prstGeom>
          <a:solidFill>
            <a:srgbClr val="FFFF00">
              <a:alpha val="32000"/>
            </a:srgbClr>
          </a:solidFill>
          <a:ln w="190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000">
                <a:latin typeface="+mn-ea"/>
              </a:rPr>
              <a:t>両辺を５で</a:t>
            </a:r>
            <a:r>
              <a:rPr lang="ja-JP" altLang="en-US" sz="2000" dirty="0">
                <a:latin typeface="+mn-ea"/>
              </a:rPr>
              <a:t>割る</a:t>
            </a:r>
            <a:endParaRPr lang="en-US" altLang="ja-JP" sz="2000" dirty="0">
              <a:latin typeface="+mn-ea"/>
            </a:endParaRPr>
          </a:p>
        </p:txBody>
      </p:sp>
      <p:sp>
        <p:nvSpPr>
          <p:cNvPr id="234" name="フローチャート: 代替処理 233">
            <a:extLst>
              <a:ext uri="{FF2B5EF4-FFF2-40B4-BE49-F238E27FC236}">
                <a16:creationId xmlns:a16="http://schemas.microsoft.com/office/drawing/2014/main" id="{A9A367DB-4573-BF97-F482-EEED6780E935}"/>
              </a:ext>
            </a:extLst>
          </p:cNvPr>
          <p:cNvSpPr/>
          <p:nvPr/>
        </p:nvSpPr>
        <p:spPr>
          <a:xfrm>
            <a:off x="929284" y="3501177"/>
            <a:ext cx="1576930" cy="868153"/>
          </a:xfrm>
          <a:prstGeom prst="flowChartAlternateProcess">
            <a:avLst/>
          </a:prstGeom>
          <a:solidFill>
            <a:srgbClr val="00B050">
              <a:alpha val="31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35" name="テキスト ボックス 234">
            <a:extLst>
              <a:ext uri="{FF2B5EF4-FFF2-40B4-BE49-F238E27FC236}">
                <a16:creationId xmlns:a16="http://schemas.microsoft.com/office/drawing/2014/main" id="{91382D37-0F00-A673-A492-8D2B8F51F2ED}"/>
              </a:ext>
            </a:extLst>
          </p:cNvPr>
          <p:cNvSpPr txBox="1"/>
          <p:nvPr/>
        </p:nvSpPr>
        <p:spPr>
          <a:xfrm>
            <a:off x="987215" y="3491652"/>
            <a:ext cx="15769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左辺の－４を</a:t>
            </a:r>
          </a:p>
        </p:txBody>
      </p:sp>
      <p:sp>
        <p:nvSpPr>
          <p:cNvPr id="236" name="テキスト ボックス 235">
            <a:extLst>
              <a:ext uri="{FF2B5EF4-FFF2-40B4-BE49-F238E27FC236}">
                <a16:creationId xmlns:a16="http://schemas.microsoft.com/office/drawing/2014/main" id="{223D9262-DF97-C757-457A-2AEC9BBE152C}"/>
              </a:ext>
            </a:extLst>
          </p:cNvPr>
          <p:cNvSpPr txBox="1"/>
          <p:nvPr/>
        </p:nvSpPr>
        <p:spPr>
          <a:xfrm>
            <a:off x="974812" y="3745825"/>
            <a:ext cx="15060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右</a:t>
            </a:r>
            <a:r>
              <a:rPr kumimoji="1" lang="ja-JP" altLang="en-US" sz="1800" dirty="0">
                <a:solidFill>
                  <a:schemeClr val="tx1"/>
                </a:solidFill>
              </a:rPr>
              <a:t>辺の</a:t>
            </a:r>
            <a:r>
              <a:rPr lang="ja-JP" altLang="en-US" dirty="0">
                <a:latin typeface="+mn-ea"/>
              </a:rPr>
              <a:t>２</a:t>
            </a:r>
            <a:r>
              <a:rPr lang="ja-JP" altLang="en-US" sz="18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kumimoji="1" lang="ja-JP" altLang="en-US" sz="1800" dirty="0">
                <a:solidFill>
                  <a:schemeClr val="tx1"/>
                </a:solidFill>
              </a:rPr>
              <a:t>を</a:t>
            </a:r>
          </a:p>
        </p:txBody>
      </p:sp>
      <p:sp>
        <p:nvSpPr>
          <p:cNvPr id="239" name="テキスト ボックス 238">
            <a:extLst>
              <a:ext uri="{FF2B5EF4-FFF2-40B4-BE49-F238E27FC236}">
                <a16:creationId xmlns:a16="http://schemas.microsoft.com/office/drawing/2014/main" id="{103BFEF3-0A2F-9185-1E0B-6B798BEA2EE3}"/>
              </a:ext>
            </a:extLst>
          </p:cNvPr>
          <p:cNvSpPr txBox="1"/>
          <p:nvPr/>
        </p:nvSpPr>
        <p:spPr>
          <a:xfrm>
            <a:off x="1169158" y="4017458"/>
            <a:ext cx="10759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移項する</a:t>
            </a:r>
          </a:p>
        </p:txBody>
      </p:sp>
      <p:sp>
        <p:nvSpPr>
          <p:cNvPr id="247" name="正方形/長方形 246">
            <a:extLst>
              <a:ext uri="{FF2B5EF4-FFF2-40B4-BE49-F238E27FC236}">
                <a16:creationId xmlns:a16="http://schemas.microsoft.com/office/drawing/2014/main" id="{4F5BF846-E89C-2191-549C-F35874579855}"/>
              </a:ext>
            </a:extLst>
          </p:cNvPr>
          <p:cNvSpPr/>
          <p:nvPr/>
        </p:nvSpPr>
        <p:spPr>
          <a:xfrm flipH="1">
            <a:off x="663487" y="4428230"/>
            <a:ext cx="2146269" cy="400110"/>
          </a:xfrm>
          <a:prstGeom prst="rect">
            <a:avLst/>
          </a:prstGeom>
          <a:solidFill>
            <a:srgbClr val="FFFF00">
              <a:alpha val="32000"/>
            </a:srgbClr>
          </a:solidFill>
          <a:ln w="190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両辺を－３で割る</a:t>
            </a:r>
            <a:endParaRPr lang="en-US" altLang="ja-JP" sz="2000" dirty="0">
              <a:latin typeface="+mn-ea"/>
            </a:endParaRPr>
          </a:p>
        </p:txBody>
      </p:sp>
      <p:sp>
        <p:nvSpPr>
          <p:cNvPr id="248" name="フローチャート : 代替処理 86">
            <a:extLst>
              <a:ext uri="{FF2B5EF4-FFF2-40B4-BE49-F238E27FC236}">
                <a16:creationId xmlns:a16="http://schemas.microsoft.com/office/drawing/2014/main" id="{D0739B5E-0B68-A928-25F6-8B97BBE7825D}"/>
              </a:ext>
            </a:extLst>
          </p:cNvPr>
          <p:cNvSpPr/>
          <p:nvPr/>
        </p:nvSpPr>
        <p:spPr>
          <a:xfrm>
            <a:off x="6311055" y="4243903"/>
            <a:ext cx="2660964" cy="795815"/>
          </a:xfrm>
          <a:prstGeom prst="flowChartAlternateProcess">
            <a:avLst/>
          </a:prstGeom>
          <a:solidFill>
            <a:srgbClr val="FF0000">
              <a:alpha val="29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251" name="正方形/長方形 250">
            <a:extLst>
              <a:ext uri="{FF2B5EF4-FFF2-40B4-BE49-F238E27FC236}">
                <a16:creationId xmlns:a16="http://schemas.microsoft.com/office/drawing/2014/main" id="{90593300-1DF2-A414-3E92-2D59A88777F5}"/>
              </a:ext>
            </a:extLst>
          </p:cNvPr>
          <p:cNvSpPr/>
          <p:nvPr/>
        </p:nvSpPr>
        <p:spPr>
          <a:xfrm flipH="1">
            <a:off x="6338475" y="4252136"/>
            <a:ext cx="238103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負の数－３で割ると、</a:t>
            </a:r>
            <a:endParaRPr lang="en-US" altLang="ja-JP" sz="2000" dirty="0">
              <a:latin typeface="+mn-ea"/>
            </a:endParaRPr>
          </a:p>
        </p:txBody>
      </p:sp>
      <p:sp>
        <p:nvSpPr>
          <p:cNvPr id="253" name="正方形/長方形 252">
            <a:extLst>
              <a:ext uri="{FF2B5EF4-FFF2-40B4-BE49-F238E27FC236}">
                <a16:creationId xmlns:a16="http://schemas.microsoft.com/office/drawing/2014/main" id="{C8D01653-1642-1B88-E5F2-014E2E76D01F}"/>
              </a:ext>
            </a:extLst>
          </p:cNvPr>
          <p:cNvSpPr/>
          <p:nvPr/>
        </p:nvSpPr>
        <p:spPr>
          <a:xfrm flipH="1">
            <a:off x="6300357" y="4585047"/>
            <a:ext cx="267166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不等号の向きが変わる。</a:t>
            </a:r>
            <a:endParaRPr lang="en-US" altLang="ja-JP" sz="2000" dirty="0">
              <a:latin typeface="+mn-ea"/>
            </a:endParaRPr>
          </a:p>
        </p:txBody>
      </p:sp>
      <p:sp>
        <p:nvSpPr>
          <p:cNvPr id="254" name="フローチャート: 代替処理 253">
            <a:extLst>
              <a:ext uri="{FF2B5EF4-FFF2-40B4-BE49-F238E27FC236}">
                <a16:creationId xmlns:a16="http://schemas.microsoft.com/office/drawing/2014/main" id="{A4DFE7CF-87CF-D66E-F987-A6D8A2034FA7}"/>
              </a:ext>
            </a:extLst>
          </p:cNvPr>
          <p:cNvSpPr/>
          <p:nvPr/>
        </p:nvSpPr>
        <p:spPr>
          <a:xfrm>
            <a:off x="5687537" y="3811045"/>
            <a:ext cx="1733344" cy="360040"/>
          </a:xfrm>
          <a:prstGeom prst="flowChartAlternateProcess">
            <a:avLst/>
          </a:prstGeom>
          <a:solidFill>
            <a:srgbClr val="92D050">
              <a:alpha val="31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符号が変わる</a:t>
            </a:r>
          </a:p>
        </p:txBody>
      </p:sp>
      <p:sp>
        <p:nvSpPr>
          <p:cNvPr id="255" name="楕円 254">
            <a:extLst>
              <a:ext uri="{FF2B5EF4-FFF2-40B4-BE49-F238E27FC236}">
                <a16:creationId xmlns:a16="http://schemas.microsoft.com/office/drawing/2014/main" id="{0EB904F9-2000-73A3-7E66-6F4C21BEB231}"/>
              </a:ext>
            </a:extLst>
          </p:cNvPr>
          <p:cNvSpPr/>
          <p:nvPr/>
        </p:nvSpPr>
        <p:spPr>
          <a:xfrm>
            <a:off x="4139952" y="4588107"/>
            <a:ext cx="397359" cy="39735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56" name="グループ化 255">
            <a:extLst>
              <a:ext uri="{FF2B5EF4-FFF2-40B4-BE49-F238E27FC236}">
                <a16:creationId xmlns:a16="http://schemas.microsoft.com/office/drawing/2014/main" id="{5AF0E77B-3F5D-EE66-1F44-F06AA092862B}"/>
              </a:ext>
            </a:extLst>
          </p:cNvPr>
          <p:cNvGrpSpPr/>
          <p:nvPr/>
        </p:nvGrpSpPr>
        <p:grpSpPr>
          <a:xfrm>
            <a:off x="3127700" y="5866139"/>
            <a:ext cx="5768920" cy="454736"/>
            <a:chOff x="971600" y="1913099"/>
            <a:chExt cx="8028890" cy="454736"/>
          </a:xfrm>
        </p:grpSpPr>
        <p:cxnSp>
          <p:nvCxnSpPr>
            <p:cNvPr id="257" name="直線矢印コネクタ 256">
              <a:extLst>
                <a:ext uri="{FF2B5EF4-FFF2-40B4-BE49-F238E27FC236}">
                  <a16:creationId xmlns:a16="http://schemas.microsoft.com/office/drawing/2014/main" id="{D06A3026-1191-FB95-D99F-C785CAC8DF0A}"/>
                </a:ext>
              </a:extLst>
            </p:cNvPr>
            <p:cNvCxnSpPr>
              <a:cxnSpLocks/>
            </p:cNvCxnSpPr>
            <p:nvPr/>
          </p:nvCxnSpPr>
          <p:spPr>
            <a:xfrm>
              <a:off x="971600" y="1988840"/>
              <a:ext cx="792088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直線コネクタ 259">
              <a:extLst>
                <a:ext uri="{FF2B5EF4-FFF2-40B4-BE49-F238E27FC236}">
                  <a16:creationId xmlns:a16="http://schemas.microsoft.com/office/drawing/2014/main" id="{D30BD65B-0557-646E-BC07-29DCF8DF6D70}"/>
                </a:ext>
              </a:extLst>
            </p:cNvPr>
            <p:cNvCxnSpPr>
              <a:cxnSpLocks/>
            </p:cNvCxnSpPr>
            <p:nvPr/>
          </p:nvCxnSpPr>
          <p:spPr>
            <a:xfrm>
              <a:off x="385192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直線コネクタ 263">
              <a:extLst>
                <a:ext uri="{FF2B5EF4-FFF2-40B4-BE49-F238E27FC236}">
                  <a16:creationId xmlns:a16="http://schemas.microsoft.com/office/drawing/2014/main" id="{3D7C6F2D-B5AE-C337-1C69-742B0BA75235}"/>
                </a:ext>
              </a:extLst>
            </p:cNvPr>
            <p:cNvCxnSpPr>
              <a:cxnSpLocks/>
            </p:cNvCxnSpPr>
            <p:nvPr/>
          </p:nvCxnSpPr>
          <p:spPr>
            <a:xfrm>
              <a:off x="3135091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直線コネクタ 267">
              <a:extLst>
                <a:ext uri="{FF2B5EF4-FFF2-40B4-BE49-F238E27FC236}">
                  <a16:creationId xmlns:a16="http://schemas.microsoft.com/office/drawing/2014/main" id="{68FDC0AA-CED0-0703-CDE7-D0006F2F859C}"/>
                </a:ext>
              </a:extLst>
            </p:cNvPr>
            <p:cNvCxnSpPr>
              <a:cxnSpLocks/>
            </p:cNvCxnSpPr>
            <p:nvPr/>
          </p:nvCxnSpPr>
          <p:spPr>
            <a:xfrm>
              <a:off x="24117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直線コネクタ 269">
              <a:extLst>
                <a:ext uri="{FF2B5EF4-FFF2-40B4-BE49-F238E27FC236}">
                  <a16:creationId xmlns:a16="http://schemas.microsoft.com/office/drawing/2014/main" id="{09513608-4B21-AFB9-9F8D-E8CEC6F76BC3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E7652ADA-1687-EC14-2157-6E071CF62AFD}"/>
                </a:ext>
              </a:extLst>
            </p:cNvPr>
            <p:cNvCxnSpPr>
              <a:cxnSpLocks/>
            </p:cNvCxnSpPr>
            <p:nvPr/>
          </p:nvCxnSpPr>
          <p:spPr>
            <a:xfrm>
              <a:off x="529208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2" name="直線コネクタ 271">
              <a:extLst>
                <a:ext uri="{FF2B5EF4-FFF2-40B4-BE49-F238E27FC236}">
                  <a16:creationId xmlns:a16="http://schemas.microsoft.com/office/drawing/2014/main" id="{27280D67-A987-093F-1ECE-48E1511B3D19}"/>
                </a:ext>
              </a:extLst>
            </p:cNvPr>
            <p:cNvCxnSpPr>
              <a:cxnSpLocks/>
            </p:cNvCxnSpPr>
            <p:nvPr/>
          </p:nvCxnSpPr>
          <p:spPr>
            <a:xfrm>
              <a:off x="60121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直線コネクタ 273">
              <a:extLst>
                <a:ext uri="{FF2B5EF4-FFF2-40B4-BE49-F238E27FC236}">
                  <a16:creationId xmlns:a16="http://schemas.microsoft.com/office/drawing/2014/main" id="{F47FF4D3-1B12-7EDF-0B45-7C9B5EE00450}"/>
                </a:ext>
              </a:extLst>
            </p:cNvPr>
            <p:cNvCxnSpPr>
              <a:cxnSpLocks/>
            </p:cNvCxnSpPr>
            <p:nvPr/>
          </p:nvCxnSpPr>
          <p:spPr>
            <a:xfrm>
              <a:off x="673224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直線コネクタ 274">
              <a:extLst>
                <a:ext uri="{FF2B5EF4-FFF2-40B4-BE49-F238E27FC236}">
                  <a16:creationId xmlns:a16="http://schemas.microsoft.com/office/drawing/2014/main" id="{99862176-4602-8230-BF78-B3C79BDF1CE6}"/>
                </a:ext>
              </a:extLst>
            </p:cNvPr>
            <p:cNvCxnSpPr>
              <a:cxnSpLocks/>
            </p:cNvCxnSpPr>
            <p:nvPr/>
          </p:nvCxnSpPr>
          <p:spPr>
            <a:xfrm>
              <a:off x="745232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7" name="直線コネクタ 276">
              <a:extLst>
                <a:ext uri="{FF2B5EF4-FFF2-40B4-BE49-F238E27FC236}">
                  <a16:creationId xmlns:a16="http://schemas.microsoft.com/office/drawing/2014/main" id="{A8473E1D-03BD-800F-F8EC-99DC842D5277}"/>
                </a:ext>
              </a:extLst>
            </p:cNvPr>
            <p:cNvCxnSpPr>
              <a:cxnSpLocks/>
            </p:cNvCxnSpPr>
            <p:nvPr/>
          </p:nvCxnSpPr>
          <p:spPr>
            <a:xfrm>
              <a:off x="81724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直線コネクタ 277">
              <a:extLst>
                <a:ext uri="{FF2B5EF4-FFF2-40B4-BE49-F238E27FC236}">
                  <a16:creationId xmlns:a16="http://schemas.microsoft.com/office/drawing/2014/main" id="{55C6B807-663E-FF85-63C3-E6597EB43441}"/>
                </a:ext>
              </a:extLst>
            </p:cNvPr>
            <p:cNvCxnSpPr>
              <a:cxnSpLocks/>
            </p:cNvCxnSpPr>
            <p:nvPr/>
          </p:nvCxnSpPr>
          <p:spPr>
            <a:xfrm>
              <a:off x="169168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9" name="正方形/長方形 278">
              <a:extLst>
                <a:ext uri="{FF2B5EF4-FFF2-40B4-BE49-F238E27FC236}">
                  <a16:creationId xmlns:a16="http://schemas.microsoft.com/office/drawing/2014/main" id="{64741CF1-2E43-B9E1-067D-D8D938131047}"/>
                </a:ext>
              </a:extLst>
            </p:cNvPr>
            <p:cNvSpPr/>
            <p:nvPr/>
          </p:nvSpPr>
          <p:spPr>
            <a:xfrm flipH="1">
              <a:off x="1343947" y="1967725"/>
              <a:ext cx="67885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-4</a:t>
              </a:r>
            </a:p>
          </p:txBody>
        </p:sp>
        <p:sp>
          <p:nvSpPr>
            <p:cNvPr id="281" name="正方形/長方形 280">
              <a:extLst>
                <a:ext uri="{FF2B5EF4-FFF2-40B4-BE49-F238E27FC236}">
                  <a16:creationId xmlns:a16="http://schemas.microsoft.com/office/drawing/2014/main" id="{8C757B0D-0AE7-3D89-BDF6-3FE70A7EA5E7}"/>
                </a:ext>
              </a:extLst>
            </p:cNvPr>
            <p:cNvSpPr/>
            <p:nvPr/>
          </p:nvSpPr>
          <p:spPr>
            <a:xfrm flipH="1">
              <a:off x="2080606" y="1967725"/>
              <a:ext cx="68631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-3</a:t>
              </a:r>
            </a:p>
          </p:txBody>
        </p:sp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82C657E0-9C4D-1D8D-3B4E-401AF6707983}"/>
                </a:ext>
              </a:extLst>
            </p:cNvPr>
            <p:cNvSpPr/>
            <p:nvPr/>
          </p:nvSpPr>
          <p:spPr>
            <a:xfrm flipH="1">
              <a:off x="2785449" y="1964584"/>
              <a:ext cx="67754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-2</a:t>
              </a:r>
            </a:p>
          </p:txBody>
        </p:sp>
        <p:sp>
          <p:nvSpPr>
            <p:cNvPr id="91" name="正方形/長方形 90">
              <a:extLst>
                <a:ext uri="{FF2B5EF4-FFF2-40B4-BE49-F238E27FC236}">
                  <a16:creationId xmlns:a16="http://schemas.microsoft.com/office/drawing/2014/main" id="{46F2A398-0F93-1ABF-3E7D-148B187854D7}"/>
                </a:ext>
              </a:extLst>
            </p:cNvPr>
            <p:cNvSpPr/>
            <p:nvPr/>
          </p:nvSpPr>
          <p:spPr>
            <a:xfrm flipH="1">
              <a:off x="3487002" y="1963285"/>
              <a:ext cx="70289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-1</a:t>
              </a:r>
            </a:p>
          </p:txBody>
        </p:sp>
        <p:sp>
          <p:nvSpPr>
            <p:cNvPr id="92" name="正方形/長方形 91">
              <a:extLst>
                <a:ext uri="{FF2B5EF4-FFF2-40B4-BE49-F238E27FC236}">
                  <a16:creationId xmlns:a16="http://schemas.microsoft.com/office/drawing/2014/main" id="{F352B403-729C-7061-D30B-D1C482203B4F}"/>
                </a:ext>
              </a:extLst>
            </p:cNvPr>
            <p:cNvSpPr/>
            <p:nvPr/>
          </p:nvSpPr>
          <p:spPr>
            <a:xfrm flipH="1">
              <a:off x="4378986" y="196458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0</a:t>
              </a:r>
            </a:p>
          </p:txBody>
        </p:sp>
        <p:sp>
          <p:nvSpPr>
            <p:cNvPr id="93" name="正方形/長方形 92">
              <a:extLst>
                <a:ext uri="{FF2B5EF4-FFF2-40B4-BE49-F238E27FC236}">
                  <a16:creationId xmlns:a16="http://schemas.microsoft.com/office/drawing/2014/main" id="{BB9D4EC2-220A-4661-C24D-624D5D10387F}"/>
                </a:ext>
              </a:extLst>
            </p:cNvPr>
            <p:cNvSpPr/>
            <p:nvPr/>
          </p:nvSpPr>
          <p:spPr>
            <a:xfrm flipH="1">
              <a:off x="5086199" y="196139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1</a:t>
              </a:r>
            </a:p>
          </p:txBody>
        </p:sp>
        <p:sp>
          <p:nvSpPr>
            <p:cNvPr id="293" name="正方形/長方形 292">
              <a:extLst>
                <a:ext uri="{FF2B5EF4-FFF2-40B4-BE49-F238E27FC236}">
                  <a16:creationId xmlns:a16="http://schemas.microsoft.com/office/drawing/2014/main" id="{A46CA319-8DA0-9361-43A5-B1B75E250068}"/>
                </a:ext>
              </a:extLst>
            </p:cNvPr>
            <p:cNvSpPr/>
            <p:nvPr/>
          </p:nvSpPr>
          <p:spPr>
            <a:xfrm flipH="1">
              <a:off x="5806182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2</a:t>
              </a:r>
            </a:p>
          </p:txBody>
        </p:sp>
        <p:sp>
          <p:nvSpPr>
            <p:cNvPr id="294" name="正方形/長方形 293">
              <a:extLst>
                <a:ext uri="{FF2B5EF4-FFF2-40B4-BE49-F238E27FC236}">
                  <a16:creationId xmlns:a16="http://schemas.microsoft.com/office/drawing/2014/main" id="{D51A181B-21B3-D49F-837F-A886AF43A22D}"/>
                </a:ext>
              </a:extLst>
            </p:cNvPr>
            <p:cNvSpPr/>
            <p:nvPr/>
          </p:nvSpPr>
          <p:spPr>
            <a:xfrm flipH="1">
              <a:off x="6545073" y="1961659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3</a:t>
              </a:r>
            </a:p>
          </p:txBody>
        </p:sp>
        <p:sp>
          <p:nvSpPr>
            <p:cNvPr id="296" name="正方形/長方形 295">
              <a:extLst>
                <a:ext uri="{FF2B5EF4-FFF2-40B4-BE49-F238E27FC236}">
                  <a16:creationId xmlns:a16="http://schemas.microsoft.com/office/drawing/2014/main" id="{0B55FE4F-97A7-34ED-1A21-725153A85DAF}"/>
                </a:ext>
              </a:extLst>
            </p:cNvPr>
            <p:cNvSpPr/>
            <p:nvPr/>
          </p:nvSpPr>
          <p:spPr>
            <a:xfrm flipH="1">
              <a:off x="7237503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4</a:t>
              </a:r>
            </a:p>
          </p:txBody>
        </p:sp>
        <p:sp>
          <p:nvSpPr>
            <p:cNvPr id="297" name="正方形/長方形 296">
              <a:extLst>
                <a:ext uri="{FF2B5EF4-FFF2-40B4-BE49-F238E27FC236}">
                  <a16:creationId xmlns:a16="http://schemas.microsoft.com/office/drawing/2014/main" id="{7EFB153F-DF9C-5438-5265-01F2777D5D39}"/>
                </a:ext>
              </a:extLst>
            </p:cNvPr>
            <p:cNvSpPr/>
            <p:nvPr/>
          </p:nvSpPr>
          <p:spPr>
            <a:xfrm flipH="1">
              <a:off x="7973244" y="195448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5</a:t>
              </a:r>
            </a:p>
          </p:txBody>
        </p:sp>
        <p:sp>
          <p:nvSpPr>
            <p:cNvPr id="298" name="正方形/長方形 297">
              <a:extLst>
                <a:ext uri="{FF2B5EF4-FFF2-40B4-BE49-F238E27FC236}">
                  <a16:creationId xmlns:a16="http://schemas.microsoft.com/office/drawing/2014/main" id="{EBD14876-FAC0-7E1A-86CA-4807C1A4EBEC}"/>
                </a:ext>
              </a:extLst>
            </p:cNvPr>
            <p:cNvSpPr/>
            <p:nvPr/>
          </p:nvSpPr>
          <p:spPr>
            <a:xfrm flipH="1">
              <a:off x="8640451" y="193664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endPara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299" name="グループ化 298">
            <a:extLst>
              <a:ext uri="{FF2B5EF4-FFF2-40B4-BE49-F238E27FC236}">
                <a16:creationId xmlns:a16="http://schemas.microsoft.com/office/drawing/2014/main" id="{E82D6991-FFAE-C4C7-A06C-55B90F9CD28D}"/>
              </a:ext>
            </a:extLst>
          </p:cNvPr>
          <p:cNvGrpSpPr/>
          <p:nvPr/>
        </p:nvGrpSpPr>
        <p:grpSpPr>
          <a:xfrm flipH="1">
            <a:off x="4651855" y="5593223"/>
            <a:ext cx="4162056" cy="377860"/>
            <a:chOff x="4102881" y="2222660"/>
            <a:chExt cx="4162056" cy="377860"/>
          </a:xfrm>
        </p:grpSpPr>
        <p:grpSp>
          <p:nvGrpSpPr>
            <p:cNvPr id="300" name="グループ化 299">
              <a:extLst>
                <a:ext uri="{FF2B5EF4-FFF2-40B4-BE49-F238E27FC236}">
                  <a16:creationId xmlns:a16="http://schemas.microsoft.com/office/drawing/2014/main" id="{A888EDC7-972E-F96F-8C4D-C1009F024608}"/>
                </a:ext>
              </a:extLst>
            </p:cNvPr>
            <p:cNvGrpSpPr/>
            <p:nvPr/>
          </p:nvGrpSpPr>
          <p:grpSpPr>
            <a:xfrm flipH="1">
              <a:off x="4102881" y="2222660"/>
              <a:ext cx="4114647" cy="329041"/>
              <a:chOff x="5296842" y="5969794"/>
              <a:chExt cx="4247618" cy="329041"/>
            </a:xfrm>
          </p:grpSpPr>
          <p:sp>
            <p:nvSpPr>
              <p:cNvPr id="302" name="直角三角形 301">
                <a:extLst>
                  <a:ext uri="{FF2B5EF4-FFF2-40B4-BE49-F238E27FC236}">
                    <a16:creationId xmlns:a16="http://schemas.microsoft.com/office/drawing/2014/main" id="{99915C4B-7396-C499-8B8E-CECA29C4762A}"/>
                  </a:ext>
                </a:extLst>
              </p:cNvPr>
              <p:cNvSpPr/>
              <p:nvPr/>
            </p:nvSpPr>
            <p:spPr>
              <a:xfrm rot="16200000">
                <a:off x="5320794" y="5977370"/>
                <a:ext cx="311296" cy="329479"/>
              </a:xfrm>
              <a:prstGeom prst="rtTriangle">
                <a:avLst/>
              </a:prstGeom>
              <a:solidFill>
                <a:srgbClr val="FFC00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303" name="グループ化 302">
                <a:extLst>
                  <a:ext uri="{FF2B5EF4-FFF2-40B4-BE49-F238E27FC236}">
                    <a16:creationId xmlns:a16="http://schemas.microsoft.com/office/drawing/2014/main" id="{9ACEC9CE-2048-03E2-FB50-D442D49484A8}"/>
                  </a:ext>
                </a:extLst>
              </p:cNvPr>
              <p:cNvGrpSpPr/>
              <p:nvPr/>
            </p:nvGrpSpPr>
            <p:grpSpPr>
              <a:xfrm flipH="1">
                <a:off x="5296842" y="5969794"/>
                <a:ext cx="4247618" cy="329041"/>
                <a:chOff x="-5959262" y="1520545"/>
                <a:chExt cx="12785307" cy="329041"/>
              </a:xfrm>
            </p:grpSpPr>
            <p:sp>
              <p:nvSpPr>
                <p:cNvPr id="304" name="正方形/長方形 303">
                  <a:extLst>
                    <a:ext uri="{FF2B5EF4-FFF2-40B4-BE49-F238E27FC236}">
                      <a16:creationId xmlns:a16="http://schemas.microsoft.com/office/drawing/2014/main" id="{339CEF0A-0EA6-3939-8568-86A4DD68ABE2}"/>
                    </a:ext>
                  </a:extLst>
                </p:cNvPr>
                <p:cNvSpPr/>
                <p:nvPr/>
              </p:nvSpPr>
              <p:spPr>
                <a:xfrm>
                  <a:off x="-5881279" y="1526091"/>
                  <a:ext cx="11670876" cy="322419"/>
                </a:xfrm>
                <a:prstGeom prst="rect">
                  <a:avLst/>
                </a:prstGeom>
                <a:solidFill>
                  <a:srgbClr val="FFC000">
                    <a:alpha val="5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305" name="グループ化 304">
                  <a:extLst>
                    <a:ext uri="{FF2B5EF4-FFF2-40B4-BE49-F238E27FC236}">
                      <a16:creationId xmlns:a16="http://schemas.microsoft.com/office/drawing/2014/main" id="{6BB5054F-EF56-E4A8-4010-616A9EE6980C}"/>
                    </a:ext>
                  </a:extLst>
                </p:cNvPr>
                <p:cNvGrpSpPr/>
                <p:nvPr/>
              </p:nvGrpSpPr>
              <p:grpSpPr>
                <a:xfrm>
                  <a:off x="-5959262" y="1520545"/>
                  <a:ext cx="12785307" cy="329041"/>
                  <a:chOff x="-5959262" y="1520545"/>
                  <a:chExt cx="12785307" cy="329041"/>
                </a:xfrm>
              </p:grpSpPr>
              <p:cxnSp>
                <p:nvCxnSpPr>
                  <p:cNvPr id="306" name="直線コネクタ 305">
                    <a:extLst>
                      <a:ext uri="{FF2B5EF4-FFF2-40B4-BE49-F238E27FC236}">
                        <a16:creationId xmlns:a16="http://schemas.microsoft.com/office/drawing/2014/main" id="{E46891B4-CB5C-F16F-C163-A6CF198DDE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803920" y="1520545"/>
                    <a:ext cx="1022125" cy="329041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7" name="直線コネクタ 306">
                    <a:extLst>
                      <a:ext uri="{FF2B5EF4-FFF2-40B4-BE49-F238E27FC236}">
                        <a16:creationId xmlns:a16="http://schemas.microsoft.com/office/drawing/2014/main" id="{E4CE9EAF-A818-3DA9-033B-ED64635C799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5959262" y="1530989"/>
                    <a:ext cx="11792988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301" name="楕円 300">
              <a:extLst>
                <a:ext uri="{FF2B5EF4-FFF2-40B4-BE49-F238E27FC236}">
                  <a16:creationId xmlns:a16="http://schemas.microsoft.com/office/drawing/2014/main" id="{BA390F56-6FFE-1CD0-C241-F756B7468E4B}"/>
                </a:ext>
              </a:extLst>
            </p:cNvPr>
            <p:cNvSpPr/>
            <p:nvPr/>
          </p:nvSpPr>
          <p:spPr>
            <a:xfrm>
              <a:off x="8175368" y="2510951"/>
              <a:ext cx="89569" cy="8956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08" name="グループ化 307">
            <a:extLst>
              <a:ext uri="{FF2B5EF4-FFF2-40B4-BE49-F238E27FC236}">
                <a16:creationId xmlns:a16="http://schemas.microsoft.com/office/drawing/2014/main" id="{DF3CE0E1-FB63-C832-8AB2-41DF057077C5}"/>
              </a:ext>
            </a:extLst>
          </p:cNvPr>
          <p:cNvGrpSpPr/>
          <p:nvPr/>
        </p:nvGrpSpPr>
        <p:grpSpPr>
          <a:xfrm>
            <a:off x="7229532" y="5582305"/>
            <a:ext cx="1584377" cy="398017"/>
            <a:chOff x="5993008" y="1355225"/>
            <a:chExt cx="1584377" cy="398017"/>
          </a:xfrm>
        </p:grpSpPr>
        <p:grpSp>
          <p:nvGrpSpPr>
            <p:cNvPr id="309" name="グループ化 308">
              <a:extLst>
                <a:ext uri="{FF2B5EF4-FFF2-40B4-BE49-F238E27FC236}">
                  <a16:creationId xmlns:a16="http://schemas.microsoft.com/office/drawing/2014/main" id="{9A592683-24BD-3CDE-293D-9C50AA695274}"/>
                </a:ext>
              </a:extLst>
            </p:cNvPr>
            <p:cNvGrpSpPr/>
            <p:nvPr/>
          </p:nvGrpSpPr>
          <p:grpSpPr>
            <a:xfrm flipH="1">
              <a:off x="6042865" y="1355225"/>
              <a:ext cx="1534520" cy="360040"/>
              <a:chOff x="4161150" y="1412776"/>
              <a:chExt cx="2569974" cy="360040"/>
            </a:xfrm>
          </p:grpSpPr>
          <p:sp>
            <p:nvSpPr>
              <p:cNvPr id="311" name="正方形/長方形 310">
                <a:extLst>
                  <a:ext uri="{FF2B5EF4-FFF2-40B4-BE49-F238E27FC236}">
                    <a16:creationId xmlns:a16="http://schemas.microsoft.com/office/drawing/2014/main" id="{06A69D05-0E1F-9B6B-5A1A-96CC6F09127D}"/>
                  </a:ext>
                </a:extLst>
              </p:cNvPr>
              <p:cNvSpPr/>
              <p:nvPr/>
            </p:nvSpPr>
            <p:spPr>
              <a:xfrm>
                <a:off x="4203177" y="1435199"/>
                <a:ext cx="2523834" cy="322419"/>
              </a:xfrm>
              <a:prstGeom prst="rect">
                <a:avLst/>
              </a:prstGeom>
              <a:solidFill>
                <a:srgbClr val="00B0F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312" name="グループ化 311">
                <a:extLst>
                  <a:ext uri="{FF2B5EF4-FFF2-40B4-BE49-F238E27FC236}">
                    <a16:creationId xmlns:a16="http://schemas.microsoft.com/office/drawing/2014/main" id="{845DB145-0251-A883-7C99-D5A0317B181C}"/>
                  </a:ext>
                </a:extLst>
              </p:cNvPr>
              <p:cNvGrpSpPr/>
              <p:nvPr/>
            </p:nvGrpSpPr>
            <p:grpSpPr>
              <a:xfrm>
                <a:off x="4161150" y="1412776"/>
                <a:ext cx="2569974" cy="360040"/>
                <a:chOff x="4161150" y="1412776"/>
                <a:chExt cx="2569974" cy="360040"/>
              </a:xfrm>
            </p:grpSpPr>
            <p:cxnSp>
              <p:nvCxnSpPr>
                <p:cNvPr id="313" name="直線コネクタ 312">
                  <a:extLst>
                    <a:ext uri="{FF2B5EF4-FFF2-40B4-BE49-F238E27FC236}">
                      <a16:creationId xmlns:a16="http://schemas.microsoft.com/office/drawing/2014/main" id="{37EBE5AA-0368-653A-3726-1E625FD7D9E2}"/>
                    </a:ext>
                  </a:extLst>
                </p:cNvPr>
                <p:cNvCxnSpPr/>
                <p:nvPr/>
              </p:nvCxnSpPr>
              <p:spPr>
                <a:xfrm>
                  <a:off x="6731124" y="1412776"/>
                  <a:ext cx="0" cy="36004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" name="直線コネクタ 313">
                  <a:extLst>
                    <a:ext uri="{FF2B5EF4-FFF2-40B4-BE49-F238E27FC236}">
                      <a16:creationId xmlns:a16="http://schemas.microsoft.com/office/drawing/2014/main" id="{33D0D4B2-E0AC-98EE-6155-2790A8E160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161150" y="1415285"/>
                  <a:ext cx="256997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10" name="楕円 309">
              <a:extLst>
                <a:ext uri="{FF2B5EF4-FFF2-40B4-BE49-F238E27FC236}">
                  <a16:creationId xmlns:a16="http://schemas.microsoft.com/office/drawing/2014/main" id="{34689F5E-2562-67CF-D08A-6EB2D15FB96E}"/>
                </a:ext>
              </a:extLst>
            </p:cNvPr>
            <p:cNvSpPr/>
            <p:nvPr/>
          </p:nvSpPr>
          <p:spPr>
            <a:xfrm>
              <a:off x="5993008" y="1663673"/>
              <a:ext cx="89569" cy="8956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19" name="グループ化 318">
            <a:extLst>
              <a:ext uri="{FF2B5EF4-FFF2-40B4-BE49-F238E27FC236}">
                <a16:creationId xmlns:a16="http://schemas.microsoft.com/office/drawing/2014/main" id="{A0A7636B-52A1-2960-551E-94A07BE285EB}"/>
              </a:ext>
            </a:extLst>
          </p:cNvPr>
          <p:cNvGrpSpPr/>
          <p:nvPr/>
        </p:nvGrpSpPr>
        <p:grpSpPr>
          <a:xfrm>
            <a:off x="7293074" y="5739647"/>
            <a:ext cx="1474198" cy="400109"/>
            <a:chOff x="6020016" y="4389226"/>
            <a:chExt cx="1474198" cy="400109"/>
          </a:xfrm>
        </p:grpSpPr>
        <p:sp>
          <p:nvSpPr>
            <p:cNvPr id="320" name="円弧 319">
              <a:extLst>
                <a:ext uri="{FF2B5EF4-FFF2-40B4-BE49-F238E27FC236}">
                  <a16:creationId xmlns:a16="http://schemas.microsoft.com/office/drawing/2014/main" id="{3B2D5026-B2B0-193F-27D5-E59581B5E5C5}"/>
                </a:ext>
              </a:extLst>
            </p:cNvPr>
            <p:cNvSpPr/>
            <p:nvPr/>
          </p:nvSpPr>
          <p:spPr>
            <a:xfrm>
              <a:off x="6020016" y="4389226"/>
              <a:ext cx="496200" cy="400109"/>
            </a:xfrm>
            <a:prstGeom prst="arc">
              <a:avLst>
                <a:gd name="adj1" fmla="val 5701195"/>
                <a:gd name="adj2" fmla="val 10881676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21" name="直線コネクタ 320">
              <a:extLst>
                <a:ext uri="{FF2B5EF4-FFF2-40B4-BE49-F238E27FC236}">
                  <a16:creationId xmlns:a16="http://schemas.microsoft.com/office/drawing/2014/main" id="{D9C32120-6D47-82C1-8832-109A0C28DAA6}"/>
                </a:ext>
              </a:extLst>
            </p:cNvPr>
            <p:cNvCxnSpPr>
              <a:cxnSpLocks/>
            </p:cNvCxnSpPr>
            <p:nvPr/>
          </p:nvCxnSpPr>
          <p:spPr>
            <a:xfrm>
              <a:off x="6259146" y="4789335"/>
              <a:ext cx="1235068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53038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75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75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3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3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2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75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75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3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  <p:bldP spid="14" grpId="0"/>
      <p:bldP spid="15" grpId="0"/>
      <p:bldP spid="18" grpId="0"/>
      <p:bldP spid="19" grpId="0" animBg="1"/>
      <p:bldP spid="21" grpId="0"/>
      <p:bldP spid="22" grpId="0"/>
      <p:bldP spid="23" grpId="0"/>
      <p:bldP spid="24" grpId="0"/>
      <p:bldP spid="26" grpId="0" animBg="1"/>
      <p:bldP spid="27" grpId="0" animBg="1"/>
      <p:bldP spid="227" grpId="0" animBg="1"/>
      <p:bldP spid="228" grpId="0"/>
      <p:bldP spid="229" grpId="0"/>
      <p:bldP spid="230" grpId="0"/>
      <p:bldP spid="232" grpId="0" animBg="1"/>
      <p:bldP spid="233" grpId="0" animBg="1"/>
      <p:bldP spid="234" grpId="0" animBg="1"/>
      <p:bldP spid="235" grpId="0"/>
      <p:bldP spid="236" grpId="0"/>
      <p:bldP spid="239" grpId="0"/>
      <p:bldP spid="247" grpId="0" animBg="1"/>
      <p:bldP spid="248" grpId="0" animBg="1"/>
      <p:bldP spid="251" grpId="0"/>
      <p:bldP spid="253" grpId="0"/>
      <p:bldP spid="254" grpId="0" animBg="1"/>
      <p:bldP spid="25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9A74C4-B1FC-9A59-2797-0DAC359B93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C8D9AD7-89C6-D100-EAE4-2AA07EB6E5C4}"/>
              </a:ext>
            </a:extLst>
          </p:cNvPr>
          <p:cNvSpPr/>
          <p:nvPr/>
        </p:nvSpPr>
        <p:spPr>
          <a:xfrm flipH="1">
            <a:off x="1107844" y="142529"/>
            <a:ext cx="1171269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不等式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" name="フローチャート : 代替処理 88">
            <a:extLst>
              <a:ext uri="{FF2B5EF4-FFF2-40B4-BE49-F238E27FC236}">
                <a16:creationId xmlns:a16="http://schemas.microsoft.com/office/drawing/2014/main" id="{DE9B55C7-7877-05CF-3FF5-88AF0EE2931A}"/>
              </a:ext>
            </a:extLst>
          </p:cNvPr>
          <p:cNvSpPr/>
          <p:nvPr/>
        </p:nvSpPr>
        <p:spPr>
          <a:xfrm>
            <a:off x="111876" y="109152"/>
            <a:ext cx="920000" cy="776765"/>
          </a:xfrm>
          <a:prstGeom prst="flowChartAlternateProcess">
            <a:avLst/>
          </a:prstGeom>
          <a:solidFill>
            <a:srgbClr val="99FF99">
              <a:alpha val="59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例題２０</a:t>
            </a:r>
          </a:p>
        </p:txBody>
      </p:sp>
      <p:sp>
        <p:nvSpPr>
          <p:cNvPr id="5" name="フローチャート : 代替処理 126">
            <a:extLst>
              <a:ext uri="{FF2B5EF4-FFF2-40B4-BE49-F238E27FC236}">
                <a16:creationId xmlns:a16="http://schemas.microsoft.com/office/drawing/2014/main" id="{39EA3C25-BE96-6B67-A6EB-6F21D274CF6E}"/>
              </a:ext>
            </a:extLst>
          </p:cNvPr>
          <p:cNvSpPr/>
          <p:nvPr/>
        </p:nvSpPr>
        <p:spPr>
          <a:xfrm>
            <a:off x="177882" y="1030566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238" name="Text Box 22">
            <a:extLst>
              <a:ext uri="{FF2B5EF4-FFF2-40B4-BE49-F238E27FC236}">
                <a16:creationId xmlns:a16="http://schemas.microsoft.com/office/drawing/2014/main" id="{A2F06AC9-0113-2BC0-0E9D-916083EF9B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1465" y="3332943"/>
            <a:ext cx="2079959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</a:t>
            </a:r>
            <a:r>
              <a:rPr lang="ja-JP" altLang="en-US" sz="2400">
                <a:latin typeface="+mn-ea"/>
              </a:rPr>
              <a:t>２</a:t>
            </a:r>
            <a:r>
              <a:rPr lang="ja-JP" altLang="en-US" sz="240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>
                <a:latin typeface="+mn-ea"/>
              </a:rPr>
              <a:t>＜１５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40" name="Text Box 22">
            <a:extLst>
              <a:ext uri="{FF2B5EF4-FFF2-40B4-BE49-F238E27FC236}">
                <a16:creationId xmlns:a16="http://schemas.microsoft.com/office/drawing/2014/main" id="{6DA508B2-B04D-8E49-38D6-812781B72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9044" y="3660927"/>
            <a:ext cx="2445616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３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＜１５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41" name="Text Box 22">
            <a:extLst>
              <a:ext uri="{FF2B5EF4-FFF2-40B4-BE49-F238E27FC236}">
                <a16:creationId xmlns:a16="http://schemas.microsoft.com/office/drawing/2014/main" id="{5D5CBB82-7A3C-CA9E-0AF8-890D048D6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1761" y="4056419"/>
            <a:ext cx="2292910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＜５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42" name="Text Box 22">
            <a:extLst>
              <a:ext uri="{FF2B5EF4-FFF2-40B4-BE49-F238E27FC236}">
                <a16:creationId xmlns:a16="http://schemas.microsoft.com/office/drawing/2014/main" id="{E409A9F8-5CB8-0B91-B35F-93513EDB2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4477" y="1920779"/>
            <a:ext cx="1224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・・・・・②</a:t>
            </a:r>
          </a:p>
        </p:txBody>
      </p:sp>
      <p:sp>
        <p:nvSpPr>
          <p:cNvPr id="243" name="Text Box 22">
            <a:extLst>
              <a:ext uri="{FF2B5EF4-FFF2-40B4-BE49-F238E27FC236}">
                <a16:creationId xmlns:a16="http://schemas.microsoft.com/office/drawing/2014/main" id="{C8AE7F96-81E7-08DA-27C4-845814834E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1367" y="4564114"/>
            <a:ext cx="3649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①と③の共通範囲を求める</a:t>
            </a:r>
          </a:p>
        </p:txBody>
      </p:sp>
      <p:sp>
        <p:nvSpPr>
          <p:cNvPr id="245" name="Text Box 22">
            <a:extLst>
              <a:ext uri="{FF2B5EF4-FFF2-40B4-BE49-F238E27FC236}">
                <a16:creationId xmlns:a16="http://schemas.microsoft.com/office/drawing/2014/main" id="{503BC20D-A69B-811C-21A9-C66D4B72F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2787" y="176307"/>
            <a:ext cx="2571106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２</a:t>
            </a:r>
            <a:r>
              <a:rPr lang="ja-JP" altLang="en-US" sz="2400" dirty="0">
                <a:latin typeface="+mn-ea"/>
              </a:rPr>
              <a:t>＜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＜１５</a:t>
            </a:r>
            <a:r>
              <a:rPr lang="ja-JP" altLang="en-US" sz="2400" dirty="0">
                <a:latin typeface="+mn-ea"/>
                <a:ea typeface="+mn-ea"/>
              </a:rPr>
              <a:t>－２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247" name="正方形/長方形 246">
            <a:extLst>
              <a:ext uri="{FF2B5EF4-FFF2-40B4-BE49-F238E27FC236}">
                <a16:creationId xmlns:a16="http://schemas.microsoft.com/office/drawing/2014/main" id="{655F6E70-E7C7-94A6-5A75-FF2C8965DFCE}"/>
              </a:ext>
            </a:extLst>
          </p:cNvPr>
          <p:cNvSpPr/>
          <p:nvPr/>
        </p:nvSpPr>
        <p:spPr>
          <a:xfrm flipH="1">
            <a:off x="4657882" y="116632"/>
            <a:ext cx="1228890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を解け。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252" name="グループ化 251">
            <a:extLst>
              <a:ext uri="{FF2B5EF4-FFF2-40B4-BE49-F238E27FC236}">
                <a16:creationId xmlns:a16="http://schemas.microsoft.com/office/drawing/2014/main" id="{CDEA729A-4AA4-FF79-5D62-868EB340E6C4}"/>
              </a:ext>
            </a:extLst>
          </p:cNvPr>
          <p:cNvGrpSpPr/>
          <p:nvPr/>
        </p:nvGrpSpPr>
        <p:grpSpPr>
          <a:xfrm>
            <a:off x="3410029" y="5999638"/>
            <a:ext cx="2350469" cy="484802"/>
            <a:chOff x="1141411" y="4804723"/>
            <a:chExt cx="2350469" cy="484802"/>
          </a:xfrm>
        </p:grpSpPr>
        <p:sp>
          <p:nvSpPr>
            <p:cNvPr id="244" name="Text Box 22">
              <a:extLst>
                <a:ext uri="{FF2B5EF4-FFF2-40B4-BE49-F238E27FC236}">
                  <a16:creationId xmlns:a16="http://schemas.microsoft.com/office/drawing/2014/main" id="{2EC4C8A3-3B78-7375-F663-0114CA5E50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6586" y="4804723"/>
              <a:ext cx="2065294" cy="484802"/>
            </a:xfrm>
            <a:prstGeom prst="rect">
              <a:avLst/>
            </a:prstGeom>
            <a:noFill/>
            <a:ln w="22225">
              <a:noFill/>
            </a:ln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400" dirty="0">
                  <a:latin typeface="+mn-ea"/>
                </a:rPr>
                <a:t>２＜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＜</a:t>
              </a:r>
              <a:r>
                <a:rPr lang="ja-JP" altLang="en-US" sz="2400" dirty="0">
                  <a:latin typeface="+mn-ea"/>
                  <a:ea typeface="+mn-ea"/>
                </a:rPr>
                <a:t>５</a:t>
              </a:r>
              <a:endPara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endParaRPr>
            </a:p>
          </p:txBody>
        </p:sp>
        <p:cxnSp>
          <p:nvCxnSpPr>
            <p:cNvPr id="250" name="直線コネクタ 249">
              <a:extLst>
                <a:ext uri="{FF2B5EF4-FFF2-40B4-BE49-F238E27FC236}">
                  <a16:creationId xmlns:a16="http://schemas.microsoft.com/office/drawing/2014/main" id="{F70C2EFA-EFBA-BDFA-62F3-BD16C5483FFF}"/>
                </a:ext>
              </a:extLst>
            </p:cNvPr>
            <p:cNvCxnSpPr>
              <a:cxnSpLocks/>
            </p:cNvCxnSpPr>
            <p:nvPr/>
          </p:nvCxnSpPr>
          <p:spPr>
            <a:xfrm>
              <a:off x="1141411" y="5185767"/>
              <a:ext cx="190812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66" name="フローチャート: 代替処理 265">
            <a:extLst>
              <a:ext uri="{FF2B5EF4-FFF2-40B4-BE49-F238E27FC236}">
                <a16:creationId xmlns:a16="http://schemas.microsoft.com/office/drawing/2014/main" id="{D81788B7-06D5-3828-C88D-2D6F7930F534}"/>
              </a:ext>
            </a:extLst>
          </p:cNvPr>
          <p:cNvSpPr/>
          <p:nvPr/>
        </p:nvSpPr>
        <p:spPr>
          <a:xfrm>
            <a:off x="929284" y="3069129"/>
            <a:ext cx="1576930" cy="733137"/>
          </a:xfrm>
          <a:prstGeom prst="flowChartAlternateProcess">
            <a:avLst/>
          </a:prstGeom>
          <a:solidFill>
            <a:srgbClr val="00B050">
              <a:alpha val="31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69" name="テキスト ボックス 268">
            <a:extLst>
              <a:ext uri="{FF2B5EF4-FFF2-40B4-BE49-F238E27FC236}">
                <a16:creationId xmlns:a16="http://schemas.microsoft.com/office/drawing/2014/main" id="{756D69F5-EE46-2154-6967-F5D0B453A815}"/>
              </a:ext>
            </a:extLst>
          </p:cNvPr>
          <p:cNvSpPr txBox="1"/>
          <p:nvPr/>
        </p:nvSpPr>
        <p:spPr>
          <a:xfrm>
            <a:off x="849203" y="3108054"/>
            <a:ext cx="17158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/>
              <a:t>右</a:t>
            </a:r>
            <a:r>
              <a:rPr kumimoji="1" lang="ja-JP" altLang="en-US" sz="1800">
                <a:solidFill>
                  <a:schemeClr val="tx1"/>
                </a:solidFill>
              </a:rPr>
              <a:t>辺の－</a:t>
            </a:r>
            <a:r>
              <a:rPr lang="ja-JP" altLang="en-US">
                <a:latin typeface="+mn-ea"/>
              </a:rPr>
              <a:t>２</a:t>
            </a:r>
            <a:r>
              <a:rPr lang="ja-JP" altLang="en-US" sz="180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kumimoji="1" lang="ja-JP" altLang="en-US" sz="1800" dirty="0">
                <a:solidFill>
                  <a:schemeClr val="tx1"/>
                </a:solidFill>
              </a:rPr>
              <a:t>を</a:t>
            </a:r>
          </a:p>
        </p:txBody>
      </p:sp>
      <p:sp>
        <p:nvSpPr>
          <p:cNvPr id="273" name="テキスト ボックス 272">
            <a:extLst>
              <a:ext uri="{FF2B5EF4-FFF2-40B4-BE49-F238E27FC236}">
                <a16:creationId xmlns:a16="http://schemas.microsoft.com/office/drawing/2014/main" id="{2F108DE2-4446-09CD-2B2B-43F82DF9385D}"/>
              </a:ext>
            </a:extLst>
          </p:cNvPr>
          <p:cNvSpPr txBox="1"/>
          <p:nvPr/>
        </p:nvSpPr>
        <p:spPr>
          <a:xfrm>
            <a:off x="1132681" y="3410939"/>
            <a:ext cx="10759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移項する</a:t>
            </a:r>
          </a:p>
        </p:txBody>
      </p:sp>
      <p:sp>
        <p:nvSpPr>
          <p:cNvPr id="276" name="正方形/長方形 275">
            <a:extLst>
              <a:ext uri="{FF2B5EF4-FFF2-40B4-BE49-F238E27FC236}">
                <a16:creationId xmlns:a16="http://schemas.microsoft.com/office/drawing/2014/main" id="{9E11E2CA-70AB-22C4-9B04-F16280699FC0}"/>
              </a:ext>
            </a:extLst>
          </p:cNvPr>
          <p:cNvSpPr/>
          <p:nvPr/>
        </p:nvSpPr>
        <p:spPr>
          <a:xfrm flipH="1">
            <a:off x="663487" y="3996182"/>
            <a:ext cx="2146269" cy="400110"/>
          </a:xfrm>
          <a:prstGeom prst="rect">
            <a:avLst/>
          </a:prstGeom>
          <a:solidFill>
            <a:srgbClr val="FFFF00">
              <a:alpha val="32000"/>
            </a:srgbClr>
          </a:solidFill>
          <a:ln w="190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両辺を３で割る</a:t>
            </a:r>
            <a:endParaRPr lang="en-US" altLang="ja-JP" sz="2000" dirty="0">
              <a:latin typeface="+mn-ea"/>
            </a:endParaRPr>
          </a:p>
        </p:txBody>
      </p:sp>
      <p:sp>
        <p:nvSpPr>
          <p:cNvPr id="280" name="フローチャート: 代替処理 279">
            <a:extLst>
              <a:ext uri="{FF2B5EF4-FFF2-40B4-BE49-F238E27FC236}">
                <a16:creationId xmlns:a16="http://schemas.microsoft.com/office/drawing/2014/main" id="{FD1580A1-0CA8-EB20-4E4F-D992ED18A472}"/>
              </a:ext>
            </a:extLst>
          </p:cNvPr>
          <p:cNvSpPr/>
          <p:nvPr/>
        </p:nvSpPr>
        <p:spPr>
          <a:xfrm>
            <a:off x="5293447" y="3400375"/>
            <a:ext cx="1733344" cy="360040"/>
          </a:xfrm>
          <a:prstGeom prst="flowChartAlternateProcess">
            <a:avLst/>
          </a:prstGeom>
          <a:solidFill>
            <a:srgbClr val="92D050">
              <a:alpha val="31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符号が変わる</a:t>
            </a:r>
          </a:p>
        </p:txBody>
      </p:sp>
      <p:grpSp>
        <p:nvGrpSpPr>
          <p:cNvPr id="282" name="グループ化 281">
            <a:extLst>
              <a:ext uri="{FF2B5EF4-FFF2-40B4-BE49-F238E27FC236}">
                <a16:creationId xmlns:a16="http://schemas.microsoft.com/office/drawing/2014/main" id="{E996F1CA-0C64-AD5F-4778-1AA87E7891C8}"/>
              </a:ext>
            </a:extLst>
          </p:cNvPr>
          <p:cNvGrpSpPr/>
          <p:nvPr/>
        </p:nvGrpSpPr>
        <p:grpSpPr>
          <a:xfrm>
            <a:off x="3127700" y="5434091"/>
            <a:ext cx="5768920" cy="454736"/>
            <a:chOff x="971600" y="1913099"/>
            <a:chExt cx="8028890" cy="454736"/>
          </a:xfrm>
        </p:grpSpPr>
        <p:cxnSp>
          <p:nvCxnSpPr>
            <p:cNvPr id="283" name="直線矢印コネクタ 282">
              <a:extLst>
                <a:ext uri="{FF2B5EF4-FFF2-40B4-BE49-F238E27FC236}">
                  <a16:creationId xmlns:a16="http://schemas.microsoft.com/office/drawing/2014/main" id="{63864377-E1AC-3133-4208-8E09AADEA2B6}"/>
                </a:ext>
              </a:extLst>
            </p:cNvPr>
            <p:cNvCxnSpPr>
              <a:cxnSpLocks/>
            </p:cNvCxnSpPr>
            <p:nvPr/>
          </p:nvCxnSpPr>
          <p:spPr>
            <a:xfrm>
              <a:off x="971600" y="1988840"/>
              <a:ext cx="792088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直線コネクタ 283">
              <a:extLst>
                <a:ext uri="{FF2B5EF4-FFF2-40B4-BE49-F238E27FC236}">
                  <a16:creationId xmlns:a16="http://schemas.microsoft.com/office/drawing/2014/main" id="{84F3EB21-8F68-A03B-B74F-053664325EF3}"/>
                </a:ext>
              </a:extLst>
            </p:cNvPr>
            <p:cNvCxnSpPr>
              <a:cxnSpLocks/>
            </p:cNvCxnSpPr>
            <p:nvPr/>
          </p:nvCxnSpPr>
          <p:spPr>
            <a:xfrm>
              <a:off x="385192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直線コネクタ 284">
              <a:extLst>
                <a:ext uri="{FF2B5EF4-FFF2-40B4-BE49-F238E27FC236}">
                  <a16:creationId xmlns:a16="http://schemas.microsoft.com/office/drawing/2014/main" id="{91806FAF-233F-0CFE-648B-183BA200E307}"/>
                </a:ext>
              </a:extLst>
            </p:cNvPr>
            <p:cNvCxnSpPr>
              <a:cxnSpLocks/>
            </p:cNvCxnSpPr>
            <p:nvPr/>
          </p:nvCxnSpPr>
          <p:spPr>
            <a:xfrm>
              <a:off x="3135091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直線コネクタ 285">
              <a:extLst>
                <a:ext uri="{FF2B5EF4-FFF2-40B4-BE49-F238E27FC236}">
                  <a16:creationId xmlns:a16="http://schemas.microsoft.com/office/drawing/2014/main" id="{4660E03E-E849-FC5A-C70B-E27F5F9AC979}"/>
                </a:ext>
              </a:extLst>
            </p:cNvPr>
            <p:cNvCxnSpPr>
              <a:cxnSpLocks/>
            </p:cNvCxnSpPr>
            <p:nvPr/>
          </p:nvCxnSpPr>
          <p:spPr>
            <a:xfrm>
              <a:off x="24117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直線コネクタ 286">
              <a:extLst>
                <a:ext uri="{FF2B5EF4-FFF2-40B4-BE49-F238E27FC236}">
                  <a16:creationId xmlns:a16="http://schemas.microsoft.com/office/drawing/2014/main" id="{DC02FC14-AF42-7D73-D015-4CA9F963F630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D4BC51F0-C9FD-89BC-6C42-5739BDCC3F41}"/>
                </a:ext>
              </a:extLst>
            </p:cNvPr>
            <p:cNvCxnSpPr>
              <a:cxnSpLocks/>
            </p:cNvCxnSpPr>
            <p:nvPr/>
          </p:nvCxnSpPr>
          <p:spPr>
            <a:xfrm>
              <a:off x="529208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3AE70E7B-5267-CA83-319A-EAE2A2084713}"/>
                </a:ext>
              </a:extLst>
            </p:cNvPr>
            <p:cNvCxnSpPr>
              <a:cxnSpLocks/>
            </p:cNvCxnSpPr>
            <p:nvPr/>
          </p:nvCxnSpPr>
          <p:spPr>
            <a:xfrm>
              <a:off x="60121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D027097C-B806-D496-5405-EF4BA6CBEBD9}"/>
                </a:ext>
              </a:extLst>
            </p:cNvPr>
            <p:cNvCxnSpPr>
              <a:cxnSpLocks/>
            </p:cNvCxnSpPr>
            <p:nvPr/>
          </p:nvCxnSpPr>
          <p:spPr>
            <a:xfrm>
              <a:off x="673224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5CD4B676-17C9-B163-D6E6-79E9ABFE61A9}"/>
                </a:ext>
              </a:extLst>
            </p:cNvPr>
            <p:cNvCxnSpPr>
              <a:cxnSpLocks/>
            </p:cNvCxnSpPr>
            <p:nvPr/>
          </p:nvCxnSpPr>
          <p:spPr>
            <a:xfrm>
              <a:off x="745232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D10A3939-C6BB-4D5E-1376-86A19F90AA16}"/>
                </a:ext>
              </a:extLst>
            </p:cNvPr>
            <p:cNvCxnSpPr>
              <a:cxnSpLocks/>
            </p:cNvCxnSpPr>
            <p:nvPr/>
          </p:nvCxnSpPr>
          <p:spPr>
            <a:xfrm>
              <a:off x="81724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0A3CB85C-5BB7-70BB-5D18-BE127076F5C5}"/>
                </a:ext>
              </a:extLst>
            </p:cNvPr>
            <p:cNvCxnSpPr>
              <a:cxnSpLocks/>
            </p:cNvCxnSpPr>
            <p:nvPr/>
          </p:nvCxnSpPr>
          <p:spPr>
            <a:xfrm>
              <a:off x="169168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正方形/長方形 70">
              <a:extLst>
                <a:ext uri="{FF2B5EF4-FFF2-40B4-BE49-F238E27FC236}">
                  <a16:creationId xmlns:a16="http://schemas.microsoft.com/office/drawing/2014/main" id="{6E3CB61D-62E9-FE09-EE86-31727CFCE5A8}"/>
                </a:ext>
              </a:extLst>
            </p:cNvPr>
            <p:cNvSpPr/>
            <p:nvPr/>
          </p:nvSpPr>
          <p:spPr>
            <a:xfrm flipH="1">
              <a:off x="1343947" y="1967725"/>
              <a:ext cx="67885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-4</a:t>
              </a:r>
            </a:p>
          </p:txBody>
        </p:sp>
        <p:sp>
          <p:nvSpPr>
            <p:cNvPr id="72" name="正方形/長方形 71">
              <a:extLst>
                <a:ext uri="{FF2B5EF4-FFF2-40B4-BE49-F238E27FC236}">
                  <a16:creationId xmlns:a16="http://schemas.microsoft.com/office/drawing/2014/main" id="{E1040669-4941-8890-500A-D919ECF7A5F9}"/>
                </a:ext>
              </a:extLst>
            </p:cNvPr>
            <p:cNvSpPr/>
            <p:nvPr/>
          </p:nvSpPr>
          <p:spPr>
            <a:xfrm flipH="1">
              <a:off x="2080606" y="1967725"/>
              <a:ext cx="68631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-3</a:t>
              </a:r>
            </a:p>
          </p:txBody>
        </p:sp>
        <p:sp>
          <p:nvSpPr>
            <p:cNvPr id="73" name="正方形/長方形 72">
              <a:extLst>
                <a:ext uri="{FF2B5EF4-FFF2-40B4-BE49-F238E27FC236}">
                  <a16:creationId xmlns:a16="http://schemas.microsoft.com/office/drawing/2014/main" id="{533E392D-715D-B9F3-CC32-772ADAC7061F}"/>
                </a:ext>
              </a:extLst>
            </p:cNvPr>
            <p:cNvSpPr/>
            <p:nvPr/>
          </p:nvSpPr>
          <p:spPr>
            <a:xfrm flipH="1">
              <a:off x="2785449" y="1964584"/>
              <a:ext cx="67754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-2</a:t>
              </a:r>
            </a:p>
          </p:txBody>
        </p:sp>
        <p:sp>
          <p:nvSpPr>
            <p:cNvPr id="74" name="正方形/長方形 73">
              <a:extLst>
                <a:ext uri="{FF2B5EF4-FFF2-40B4-BE49-F238E27FC236}">
                  <a16:creationId xmlns:a16="http://schemas.microsoft.com/office/drawing/2014/main" id="{80D1FD7B-88EB-3A3B-F5E6-C102B75F3C35}"/>
                </a:ext>
              </a:extLst>
            </p:cNvPr>
            <p:cNvSpPr/>
            <p:nvPr/>
          </p:nvSpPr>
          <p:spPr>
            <a:xfrm flipH="1">
              <a:off x="3487002" y="1963285"/>
              <a:ext cx="70289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-1</a:t>
              </a:r>
            </a:p>
          </p:txBody>
        </p:sp>
        <p:sp>
          <p:nvSpPr>
            <p:cNvPr id="75" name="正方形/長方形 74">
              <a:extLst>
                <a:ext uri="{FF2B5EF4-FFF2-40B4-BE49-F238E27FC236}">
                  <a16:creationId xmlns:a16="http://schemas.microsoft.com/office/drawing/2014/main" id="{B6FDD35B-ED1B-020B-8347-9D4FDD79B9E0}"/>
                </a:ext>
              </a:extLst>
            </p:cNvPr>
            <p:cNvSpPr/>
            <p:nvPr/>
          </p:nvSpPr>
          <p:spPr>
            <a:xfrm flipH="1">
              <a:off x="4378986" y="196458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0</a:t>
              </a:r>
            </a:p>
          </p:txBody>
        </p:sp>
        <p:sp>
          <p:nvSpPr>
            <p:cNvPr id="76" name="正方形/長方形 75">
              <a:extLst>
                <a:ext uri="{FF2B5EF4-FFF2-40B4-BE49-F238E27FC236}">
                  <a16:creationId xmlns:a16="http://schemas.microsoft.com/office/drawing/2014/main" id="{5BCA3EB5-399D-B4D9-73EE-24D9903242D1}"/>
                </a:ext>
              </a:extLst>
            </p:cNvPr>
            <p:cNvSpPr/>
            <p:nvPr/>
          </p:nvSpPr>
          <p:spPr>
            <a:xfrm flipH="1">
              <a:off x="5086199" y="196139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1</a:t>
              </a:r>
            </a:p>
          </p:txBody>
        </p:sp>
        <p:sp>
          <p:nvSpPr>
            <p:cNvPr id="77" name="正方形/長方形 76">
              <a:extLst>
                <a:ext uri="{FF2B5EF4-FFF2-40B4-BE49-F238E27FC236}">
                  <a16:creationId xmlns:a16="http://schemas.microsoft.com/office/drawing/2014/main" id="{3C80FFDD-38EA-DFCE-5FC2-9F67E644E166}"/>
                </a:ext>
              </a:extLst>
            </p:cNvPr>
            <p:cNvSpPr/>
            <p:nvPr/>
          </p:nvSpPr>
          <p:spPr>
            <a:xfrm flipH="1">
              <a:off x="5806182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2</a:t>
              </a:r>
            </a:p>
          </p:txBody>
        </p:sp>
        <p:sp>
          <p:nvSpPr>
            <p:cNvPr id="78" name="正方形/長方形 77">
              <a:extLst>
                <a:ext uri="{FF2B5EF4-FFF2-40B4-BE49-F238E27FC236}">
                  <a16:creationId xmlns:a16="http://schemas.microsoft.com/office/drawing/2014/main" id="{75EA83AD-C511-A365-56AA-7672E5BC08CD}"/>
                </a:ext>
              </a:extLst>
            </p:cNvPr>
            <p:cNvSpPr/>
            <p:nvPr/>
          </p:nvSpPr>
          <p:spPr>
            <a:xfrm flipH="1">
              <a:off x="6545073" y="1961659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3</a:t>
              </a:r>
            </a:p>
          </p:txBody>
        </p:sp>
        <p:sp>
          <p:nvSpPr>
            <p:cNvPr id="79" name="正方形/長方形 78">
              <a:extLst>
                <a:ext uri="{FF2B5EF4-FFF2-40B4-BE49-F238E27FC236}">
                  <a16:creationId xmlns:a16="http://schemas.microsoft.com/office/drawing/2014/main" id="{BFD65EB1-70A9-C422-C83E-3625D6E45DB7}"/>
                </a:ext>
              </a:extLst>
            </p:cNvPr>
            <p:cNvSpPr/>
            <p:nvPr/>
          </p:nvSpPr>
          <p:spPr>
            <a:xfrm flipH="1">
              <a:off x="7237503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4</a:t>
              </a:r>
            </a:p>
          </p:txBody>
        </p:sp>
        <p:sp>
          <p:nvSpPr>
            <p:cNvPr id="80" name="正方形/長方形 79">
              <a:extLst>
                <a:ext uri="{FF2B5EF4-FFF2-40B4-BE49-F238E27FC236}">
                  <a16:creationId xmlns:a16="http://schemas.microsoft.com/office/drawing/2014/main" id="{B78D2377-5E93-E8F3-A593-38A3B0A3487F}"/>
                </a:ext>
              </a:extLst>
            </p:cNvPr>
            <p:cNvSpPr/>
            <p:nvPr/>
          </p:nvSpPr>
          <p:spPr>
            <a:xfrm flipH="1">
              <a:off x="7973244" y="195448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5</a:t>
              </a:r>
            </a:p>
          </p:txBody>
        </p:sp>
        <p:sp>
          <p:nvSpPr>
            <p:cNvPr id="81" name="正方形/長方形 80">
              <a:extLst>
                <a:ext uri="{FF2B5EF4-FFF2-40B4-BE49-F238E27FC236}">
                  <a16:creationId xmlns:a16="http://schemas.microsoft.com/office/drawing/2014/main" id="{753EBA5F-572A-80DA-C08B-15107DC356DC}"/>
                </a:ext>
              </a:extLst>
            </p:cNvPr>
            <p:cNvSpPr/>
            <p:nvPr/>
          </p:nvSpPr>
          <p:spPr>
            <a:xfrm flipH="1">
              <a:off x="8640451" y="193664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endPara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</p:grp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FF1BEE80-6930-1150-1FDE-503F5928CB4E}"/>
              </a:ext>
            </a:extLst>
          </p:cNvPr>
          <p:cNvGrpSpPr/>
          <p:nvPr/>
        </p:nvGrpSpPr>
        <p:grpSpPr>
          <a:xfrm>
            <a:off x="3127700" y="5168359"/>
            <a:ext cx="5188090" cy="377860"/>
            <a:chOff x="3076847" y="2222660"/>
            <a:chExt cx="5188090" cy="377860"/>
          </a:xfrm>
        </p:grpSpPr>
        <p:grpSp>
          <p:nvGrpSpPr>
            <p:cNvPr id="83" name="グループ化 82">
              <a:extLst>
                <a:ext uri="{FF2B5EF4-FFF2-40B4-BE49-F238E27FC236}">
                  <a16:creationId xmlns:a16="http://schemas.microsoft.com/office/drawing/2014/main" id="{6BA7FE5C-2E54-4C1B-3F53-E2387B6F4C58}"/>
                </a:ext>
              </a:extLst>
            </p:cNvPr>
            <p:cNvGrpSpPr/>
            <p:nvPr/>
          </p:nvGrpSpPr>
          <p:grpSpPr>
            <a:xfrm flipH="1">
              <a:off x="3076847" y="2222660"/>
              <a:ext cx="5140682" cy="329041"/>
              <a:chOff x="5296842" y="5969794"/>
              <a:chExt cx="5306811" cy="329041"/>
            </a:xfrm>
          </p:grpSpPr>
          <p:sp>
            <p:nvSpPr>
              <p:cNvPr id="85" name="直角三角形 84">
                <a:extLst>
                  <a:ext uri="{FF2B5EF4-FFF2-40B4-BE49-F238E27FC236}">
                    <a16:creationId xmlns:a16="http://schemas.microsoft.com/office/drawing/2014/main" id="{DA7C1B0A-8DA6-33AD-0A1C-C830ED7F8FE7}"/>
                  </a:ext>
                </a:extLst>
              </p:cNvPr>
              <p:cNvSpPr/>
              <p:nvPr/>
            </p:nvSpPr>
            <p:spPr>
              <a:xfrm rot="16200000">
                <a:off x="5320794" y="5977370"/>
                <a:ext cx="311296" cy="329479"/>
              </a:xfrm>
              <a:prstGeom prst="rtTriangle">
                <a:avLst/>
              </a:prstGeom>
              <a:solidFill>
                <a:srgbClr val="FFC00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86" name="グループ化 85">
                <a:extLst>
                  <a:ext uri="{FF2B5EF4-FFF2-40B4-BE49-F238E27FC236}">
                    <a16:creationId xmlns:a16="http://schemas.microsoft.com/office/drawing/2014/main" id="{010A1F09-AC5F-4B29-CB33-34606072C7A3}"/>
                  </a:ext>
                </a:extLst>
              </p:cNvPr>
              <p:cNvGrpSpPr/>
              <p:nvPr/>
            </p:nvGrpSpPr>
            <p:grpSpPr>
              <a:xfrm flipH="1">
                <a:off x="5296842" y="5969794"/>
                <a:ext cx="5306811" cy="329041"/>
                <a:chOff x="-9147430" y="1520545"/>
                <a:chExt cx="15973475" cy="329041"/>
              </a:xfrm>
            </p:grpSpPr>
            <p:sp>
              <p:nvSpPr>
                <p:cNvPr id="87" name="正方形/長方形 86">
                  <a:extLst>
                    <a:ext uri="{FF2B5EF4-FFF2-40B4-BE49-F238E27FC236}">
                      <a16:creationId xmlns:a16="http://schemas.microsoft.com/office/drawing/2014/main" id="{9BD16846-3495-59E2-0980-174B003312BC}"/>
                    </a:ext>
                  </a:extLst>
                </p:cNvPr>
                <p:cNvSpPr/>
                <p:nvPr/>
              </p:nvSpPr>
              <p:spPr>
                <a:xfrm>
                  <a:off x="-9147430" y="1526091"/>
                  <a:ext cx="14937024" cy="322419"/>
                </a:xfrm>
                <a:prstGeom prst="rect">
                  <a:avLst/>
                </a:prstGeom>
                <a:solidFill>
                  <a:srgbClr val="FFC000">
                    <a:alpha val="5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88" name="グループ化 87">
                  <a:extLst>
                    <a:ext uri="{FF2B5EF4-FFF2-40B4-BE49-F238E27FC236}">
                      <a16:creationId xmlns:a16="http://schemas.microsoft.com/office/drawing/2014/main" id="{C6BCE529-75C7-E8AC-8579-FCE090B0161C}"/>
                    </a:ext>
                  </a:extLst>
                </p:cNvPr>
                <p:cNvGrpSpPr/>
                <p:nvPr/>
              </p:nvGrpSpPr>
              <p:grpSpPr>
                <a:xfrm>
                  <a:off x="-9147430" y="1520545"/>
                  <a:ext cx="15973475" cy="329041"/>
                  <a:chOff x="-9147430" y="1520545"/>
                  <a:chExt cx="15973475" cy="329041"/>
                </a:xfrm>
              </p:grpSpPr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8D52FB1E-29B6-1A5C-2DED-75B721B4D9B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803920" y="1520545"/>
                    <a:ext cx="1022125" cy="329041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0" name="直線コネクタ 89">
                    <a:extLst>
                      <a:ext uri="{FF2B5EF4-FFF2-40B4-BE49-F238E27FC236}">
                        <a16:creationId xmlns:a16="http://schemas.microsoft.com/office/drawing/2014/main" id="{7D00E0CC-4738-059C-B467-9B1F19A97FF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9147430" y="1530989"/>
                    <a:ext cx="14981157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84" name="楕円 83">
              <a:extLst>
                <a:ext uri="{FF2B5EF4-FFF2-40B4-BE49-F238E27FC236}">
                  <a16:creationId xmlns:a16="http://schemas.microsoft.com/office/drawing/2014/main" id="{F83E3583-9EC0-AA95-BFE0-E929FD844F94}"/>
                </a:ext>
              </a:extLst>
            </p:cNvPr>
            <p:cNvSpPr/>
            <p:nvPr/>
          </p:nvSpPr>
          <p:spPr>
            <a:xfrm>
              <a:off x="8175368" y="2510951"/>
              <a:ext cx="89569" cy="8956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95" name="左大かっこ 294">
            <a:extLst>
              <a:ext uri="{FF2B5EF4-FFF2-40B4-BE49-F238E27FC236}">
                <a16:creationId xmlns:a16="http://schemas.microsoft.com/office/drawing/2014/main" id="{39677C9E-2445-65D8-CC8C-0C620E768C25}"/>
              </a:ext>
            </a:extLst>
          </p:cNvPr>
          <p:cNvSpPr/>
          <p:nvPr/>
        </p:nvSpPr>
        <p:spPr>
          <a:xfrm rot="16200000">
            <a:off x="7357125" y="4939877"/>
            <a:ext cx="322419" cy="1471302"/>
          </a:xfrm>
          <a:prstGeom prst="leftBracket">
            <a:avLst>
              <a:gd name="adj" fmla="val 90199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140FAB57-EB4A-3106-5552-268C058EA524}"/>
              </a:ext>
            </a:extLst>
          </p:cNvPr>
          <p:cNvGrpSpPr/>
          <p:nvPr/>
        </p:nvGrpSpPr>
        <p:grpSpPr>
          <a:xfrm>
            <a:off x="1195358" y="1065567"/>
            <a:ext cx="6753284" cy="488941"/>
            <a:chOff x="1195358" y="1065567"/>
            <a:chExt cx="6753284" cy="488941"/>
          </a:xfrm>
        </p:grpSpPr>
        <p:sp>
          <p:nvSpPr>
            <p:cNvPr id="2" name="Text Box 22">
              <a:extLst>
                <a:ext uri="{FF2B5EF4-FFF2-40B4-BE49-F238E27FC236}">
                  <a16:creationId xmlns:a16="http://schemas.microsoft.com/office/drawing/2014/main" id="{FA2CE002-4583-9F8D-D0F1-1C0FC068D3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5358" y="1069706"/>
              <a:ext cx="2571106" cy="484802"/>
            </a:xfrm>
            <a:prstGeom prst="rect">
              <a:avLst/>
            </a:prstGeom>
            <a:noFill/>
            <a:ln w="22225">
              <a:noFill/>
            </a:ln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400" dirty="0">
                  <a:latin typeface="+mn-ea"/>
                  <a:ea typeface="+mn-ea"/>
                </a:rPr>
                <a:t>２</a:t>
              </a:r>
              <a:r>
                <a:rPr lang="ja-JP" altLang="en-US" sz="2400" dirty="0">
                  <a:latin typeface="+mn-ea"/>
                </a:rPr>
                <a:t>＜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＜１５</a:t>
              </a:r>
              <a:r>
                <a:rPr lang="ja-JP" altLang="en-US" sz="2400" dirty="0">
                  <a:latin typeface="+mn-ea"/>
                  <a:ea typeface="+mn-ea"/>
                </a:rPr>
                <a:t>－２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AR行書体M" panose="020B0609010101010101" pitchFamily="49" charset="-128"/>
                  <a:ea typeface="AR行書体M" panose="020B0609010101010101" pitchFamily="49" charset="-128"/>
                </a:rPr>
                <a:t>　　</a:t>
              </a:r>
            </a:p>
          </p:txBody>
        </p:sp>
        <p:sp>
          <p:nvSpPr>
            <p:cNvPr id="4" name="Text Box 22">
              <a:extLst>
                <a:ext uri="{FF2B5EF4-FFF2-40B4-BE49-F238E27FC236}">
                  <a16:creationId xmlns:a16="http://schemas.microsoft.com/office/drawing/2014/main" id="{3D0DC8C2-2EF8-1660-E445-0B8591BF69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9123" y="1065567"/>
              <a:ext cx="4309519" cy="484802"/>
            </a:xfrm>
            <a:prstGeom prst="rect">
              <a:avLst/>
            </a:prstGeom>
            <a:noFill/>
            <a:ln w="22225">
              <a:noFill/>
            </a:ln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400" dirty="0">
                  <a:latin typeface="+mn-ea"/>
                  <a:ea typeface="+mn-ea"/>
                </a:rPr>
                <a:t>は次の連立不等式と同じである。</a:t>
              </a:r>
            </a:p>
          </p:txBody>
        </p:sp>
      </p:grpSp>
      <p:sp>
        <p:nvSpPr>
          <p:cNvPr id="10" name="左中かっこ 9">
            <a:extLst>
              <a:ext uri="{FF2B5EF4-FFF2-40B4-BE49-F238E27FC236}">
                <a16:creationId xmlns:a16="http://schemas.microsoft.com/office/drawing/2014/main" id="{57BA53F8-1B9C-4D90-913C-E4AF4D8C74F5}"/>
              </a:ext>
            </a:extLst>
          </p:cNvPr>
          <p:cNvSpPr/>
          <p:nvPr/>
        </p:nvSpPr>
        <p:spPr>
          <a:xfrm>
            <a:off x="2051720" y="1588798"/>
            <a:ext cx="158639" cy="668907"/>
          </a:xfrm>
          <a:prstGeom prst="leftBrace">
            <a:avLst>
              <a:gd name="adj1" fmla="val 67149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Text Box 22">
            <a:extLst>
              <a:ext uri="{FF2B5EF4-FFF2-40B4-BE49-F238E27FC236}">
                <a16:creationId xmlns:a16="http://schemas.microsoft.com/office/drawing/2014/main" id="{3539120E-1150-36E9-0D26-2042B29F9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2380" y="1497845"/>
            <a:ext cx="935757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２</a:t>
            </a:r>
            <a:r>
              <a:rPr lang="ja-JP" altLang="en-US" sz="2400" dirty="0">
                <a:latin typeface="+mn-ea"/>
              </a:rPr>
              <a:t>＜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13" name="Text Box 22">
            <a:extLst>
              <a:ext uri="{FF2B5EF4-FFF2-40B4-BE49-F238E27FC236}">
                <a16:creationId xmlns:a16="http://schemas.microsoft.com/office/drawing/2014/main" id="{E10382C3-2DEE-E5A4-3BD4-8FF991BA2B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105" y="1937296"/>
            <a:ext cx="2015459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＜１５</a:t>
            </a:r>
            <a:r>
              <a:rPr lang="ja-JP" altLang="en-US" sz="2400" dirty="0">
                <a:latin typeface="+mn-ea"/>
                <a:ea typeface="+mn-ea"/>
              </a:rPr>
              <a:t>－２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14" name="Text Box 22">
            <a:extLst>
              <a:ext uri="{FF2B5EF4-FFF2-40B4-BE49-F238E27FC236}">
                <a16:creationId xmlns:a16="http://schemas.microsoft.com/office/drawing/2014/main" id="{49ED2F7C-8B68-E76D-03E4-692CA1DDB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961" y="1481925"/>
            <a:ext cx="1224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・・・・・①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7704260-B14D-0CFD-4DE0-D241952A830C}"/>
              </a:ext>
            </a:extLst>
          </p:cNvPr>
          <p:cNvSpPr/>
          <p:nvPr/>
        </p:nvSpPr>
        <p:spPr>
          <a:xfrm flipH="1">
            <a:off x="650705" y="2430478"/>
            <a:ext cx="3115758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②の不等式を解く。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7" name="Text Box 22">
            <a:extLst>
              <a:ext uri="{FF2B5EF4-FFF2-40B4-BE49-F238E27FC236}">
                <a16:creationId xmlns:a16="http://schemas.microsoft.com/office/drawing/2014/main" id="{FE3E8B16-D58D-8446-87F0-D2648A3AF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6467" y="2950109"/>
            <a:ext cx="2015459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＜１５</a:t>
            </a:r>
            <a:r>
              <a:rPr lang="ja-JP" altLang="en-US" sz="2400" dirty="0">
                <a:latin typeface="+mn-ea"/>
                <a:ea typeface="+mn-ea"/>
              </a:rPr>
              <a:t>－２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18" name="Text Box 22">
            <a:extLst>
              <a:ext uri="{FF2B5EF4-FFF2-40B4-BE49-F238E27FC236}">
                <a16:creationId xmlns:a16="http://schemas.microsoft.com/office/drawing/2014/main" id="{9F709BD7-360A-F309-7D32-A042E1334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5264" y="4024466"/>
            <a:ext cx="1224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・・・・・③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BB09BCE0-84F2-566E-CE27-D1B0411417E3}"/>
              </a:ext>
            </a:extLst>
          </p:cNvPr>
          <p:cNvGrpSpPr/>
          <p:nvPr/>
        </p:nvGrpSpPr>
        <p:grpSpPr>
          <a:xfrm flipH="1">
            <a:off x="6712210" y="5158208"/>
            <a:ext cx="2048157" cy="377860"/>
            <a:chOff x="6216780" y="2222660"/>
            <a:chExt cx="2048157" cy="377860"/>
          </a:xfrm>
        </p:grpSpPr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00593C55-6E95-3EE0-FCEF-7B698D885415}"/>
                </a:ext>
              </a:extLst>
            </p:cNvPr>
            <p:cNvGrpSpPr/>
            <p:nvPr/>
          </p:nvGrpSpPr>
          <p:grpSpPr>
            <a:xfrm flipH="1">
              <a:off x="6216780" y="2222660"/>
              <a:ext cx="2000750" cy="329041"/>
              <a:chOff x="5296842" y="5969794"/>
              <a:chExt cx="2065408" cy="329041"/>
            </a:xfrm>
          </p:grpSpPr>
          <p:sp>
            <p:nvSpPr>
              <p:cNvPr id="23" name="直角三角形 22">
                <a:extLst>
                  <a:ext uri="{FF2B5EF4-FFF2-40B4-BE49-F238E27FC236}">
                    <a16:creationId xmlns:a16="http://schemas.microsoft.com/office/drawing/2014/main" id="{D09A2298-F43D-F3F0-5E59-9BF4768DBCC1}"/>
                  </a:ext>
                </a:extLst>
              </p:cNvPr>
              <p:cNvSpPr/>
              <p:nvPr/>
            </p:nvSpPr>
            <p:spPr>
              <a:xfrm rot="16200000">
                <a:off x="5320794" y="5977370"/>
                <a:ext cx="311296" cy="329479"/>
              </a:xfrm>
              <a:prstGeom prst="rtTriangle">
                <a:avLst/>
              </a:prstGeom>
              <a:solidFill>
                <a:srgbClr val="00B0F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4" name="グループ化 23">
                <a:extLst>
                  <a:ext uri="{FF2B5EF4-FFF2-40B4-BE49-F238E27FC236}">
                    <a16:creationId xmlns:a16="http://schemas.microsoft.com/office/drawing/2014/main" id="{1BF41C4D-9590-4609-FE8D-3F7957B9831B}"/>
                  </a:ext>
                </a:extLst>
              </p:cNvPr>
              <p:cNvGrpSpPr/>
              <p:nvPr/>
            </p:nvGrpSpPr>
            <p:grpSpPr>
              <a:xfrm flipH="1">
                <a:off x="5296842" y="5969794"/>
                <a:ext cx="2065408" cy="329041"/>
                <a:chOff x="609176" y="1520545"/>
                <a:chExt cx="6216869" cy="329041"/>
              </a:xfrm>
            </p:grpSpPr>
            <p:sp>
              <p:nvSpPr>
                <p:cNvPr id="26" name="正方形/長方形 25">
                  <a:extLst>
                    <a:ext uri="{FF2B5EF4-FFF2-40B4-BE49-F238E27FC236}">
                      <a16:creationId xmlns:a16="http://schemas.microsoft.com/office/drawing/2014/main" id="{E260C7B0-A08F-F09C-737B-D813653B9BB4}"/>
                    </a:ext>
                  </a:extLst>
                </p:cNvPr>
                <p:cNvSpPr/>
                <p:nvPr/>
              </p:nvSpPr>
              <p:spPr>
                <a:xfrm>
                  <a:off x="609176" y="1525846"/>
                  <a:ext cx="5180418" cy="322419"/>
                </a:xfrm>
                <a:prstGeom prst="rect">
                  <a:avLst/>
                </a:prstGeom>
                <a:solidFill>
                  <a:srgbClr val="00B0F0">
                    <a:alpha val="5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27" name="グループ化 26">
                  <a:extLst>
                    <a:ext uri="{FF2B5EF4-FFF2-40B4-BE49-F238E27FC236}">
                      <a16:creationId xmlns:a16="http://schemas.microsoft.com/office/drawing/2014/main" id="{4B7BBFA5-744E-BBA3-16C5-E9E444AC5B77}"/>
                    </a:ext>
                  </a:extLst>
                </p:cNvPr>
                <p:cNvGrpSpPr/>
                <p:nvPr/>
              </p:nvGrpSpPr>
              <p:grpSpPr>
                <a:xfrm>
                  <a:off x="609176" y="1520545"/>
                  <a:ext cx="6216869" cy="329041"/>
                  <a:chOff x="609176" y="1520545"/>
                  <a:chExt cx="6216869" cy="329041"/>
                </a:xfrm>
              </p:grpSpPr>
              <p:cxnSp>
                <p:nvCxnSpPr>
                  <p:cNvPr id="28" name="直線コネクタ 27">
                    <a:extLst>
                      <a:ext uri="{FF2B5EF4-FFF2-40B4-BE49-F238E27FC236}">
                        <a16:creationId xmlns:a16="http://schemas.microsoft.com/office/drawing/2014/main" id="{5E4CD1BC-B3B5-AC50-0948-8E8040CEFE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803920" y="1520545"/>
                    <a:ext cx="1022125" cy="329041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直線コネクタ 28">
                    <a:extLst>
                      <a:ext uri="{FF2B5EF4-FFF2-40B4-BE49-F238E27FC236}">
                        <a16:creationId xmlns:a16="http://schemas.microsoft.com/office/drawing/2014/main" id="{1E9CAFB6-E7BB-58BB-DD4C-7CA2D5E35E1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09176" y="1530989"/>
                    <a:ext cx="5224551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4A79A742-520F-5A16-269C-D259F349572B}"/>
                </a:ext>
              </a:extLst>
            </p:cNvPr>
            <p:cNvSpPr/>
            <p:nvPr/>
          </p:nvSpPr>
          <p:spPr>
            <a:xfrm>
              <a:off x="8175368" y="2510951"/>
              <a:ext cx="89569" cy="8956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2270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75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75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75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75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75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2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2" dur="17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 animBg="1"/>
      <p:bldP spid="5" grpId="0" animBg="1"/>
      <p:bldP spid="238" grpId="0"/>
      <p:bldP spid="240" grpId="0"/>
      <p:bldP spid="241" grpId="0"/>
      <p:bldP spid="242" grpId="0" animBg="1"/>
      <p:bldP spid="243" grpId="0" animBg="1"/>
      <p:bldP spid="245" grpId="0"/>
      <p:bldP spid="247" grpId="0"/>
      <p:bldP spid="266" grpId="0" animBg="1"/>
      <p:bldP spid="269" grpId="0"/>
      <p:bldP spid="273" grpId="0"/>
      <p:bldP spid="276" grpId="0" animBg="1"/>
      <p:bldP spid="280" grpId="0" animBg="1"/>
      <p:bldP spid="295" grpId="0" animBg="1"/>
      <p:bldP spid="10" grpId="0" animBg="1"/>
      <p:bldP spid="12" grpId="0"/>
      <p:bldP spid="13" grpId="0"/>
      <p:bldP spid="14" grpId="0" animBg="1"/>
      <p:bldP spid="15" grpId="0"/>
      <p:bldP spid="17" grpId="0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59C78-8EC0-A1BC-37BE-97A7820AD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71D6648-B123-1DFC-DF16-067841EDC316}"/>
              </a:ext>
            </a:extLst>
          </p:cNvPr>
          <p:cNvSpPr/>
          <p:nvPr/>
        </p:nvSpPr>
        <p:spPr>
          <a:xfrm flipH="1">
            <a:off x="1076709" y="13272"/>
            <a:ext cx="2888093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次の不等式を解け。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5" name="フローチャート : 代替処理 126">
            <a:extLst>
              <a:ext uri="{FF2B5EF4-FFF2-40B4-BE49-F238E27FC236}">
                <a16:creationId xmlns:a16="http://schemas.microsoft.com/office/drawing/2014/main" id="{2A5FF471-9454-9F5C-B961-91EFE7681ED0}"/>
              </a:ext>
            </a:extLst>
          </p:cNvPr>
          <p:cNvSpPr/>
          <p:nvPr/>
        </p:nvSpPr>
        <p:spPr>
          <a:xfrm>
            <a:off x="177882" y="1030566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238" name="Text Box 22">
            <a:extLst>
              <a:ext uri="{FF2B5EF4-FFF2-40B4-BE49-F238E27FC236}">
                <a16:creationId xmlns:a16="http://schemas.microsoft.com/office/drawing/2014/main" id="{F1913FE2-ACF3-75AA-CE29-5586B40D8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1465" y="3332943"/>
            <a:ext cx="2079959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＋</a:t>
            </a:r>
            <a:r>
              <a:rPr lang="ja-JP" altLang="en-US" sz="2400" dirty="0">
                <a:latin typeface="+mn-ea"/>
              </a:rPr>
              <a:t>４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＜３５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40" name="Text Box 22">
            <a:extLst>
              <a:ext uri="{FF2B5EF4-FFF2-40B4-BE49-F238E27FC236}">
                <a16:creationId xmlns:a16="http://schemas.microsoft.com/office/drawing/2014/main" id="{C7AE0893-2BBD-1C22-B0B1-FE2731A7B9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9044" y="3660927"/>
            <a:ext cx="2445616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５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＜７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41" name="Text Box 22">
            <a:extLst>
              <a:ext uri="{FF2B5EF4-FFF2-40B4-BE49-F238E27FC236}">
                <a16:creationId xmlns:a16="http://schemas.microsoft.com/office/drawing/2014/main" id="{A94C1E29-A32E-984E-0A9E-15993D1A0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1761" y="4056419"/>
            <a:ext cx="2292910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＜７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242" name="Text Box 22">
            <a:extLst>
              <a:ext uri="{FF2B5EF4-FFF2-40B4-BE49-F238E27FC236}">
                <a16:creationId xmlns:a16="http://schemas.microsoft.com/office/drawing/2014/main" id="{604CC3FB-F758-CBCE-E363-5FE05885E3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4477" y="1920779"/>
            <a:ext cx="1224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・・・・・②</a:t>
            </a:r>
          </a:p>
        </p:txBody>
      </p:sp>
      <p:sp>
        <p:nvSpPr>
          <p:cNvPr id="243" name="Text Box 22">
            <a:extLst>
              <a:ext uri="{FF2B5EF4-FFF2-40B4-BE49-F238E27FC236}">
                <a16:creationId xmlns:a16="http://schemas.microsoft.com/office/drawing/2014/main" id="{F8F8AB2E-0D0B-4194-093F-033DA11C38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1367" y="4564114"/>
            <a:ext cx="3649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①と③の共通範囲を求める</a:t>
            </a:r>
          </a:p>
        </p:txBody>
      </p:sp>
      <p:sp>
        <p:nvSpPr>
          <p:cNvPr id="245" name="Text Box 22">
            <a:extLst>
              <a:ext uri="{FF2B5EF4-FFF2-40B4-BE49-F238E27FC236}">
                <a16:creationId xmlns:a16="http://schemas.microsoft.com/office/drawing/2014/main" id="{85249569-16FB-7F28-60D7-031503E95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341" y="527133"/>
            <a:ext cx="2571106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３</a:t>
            </a:r>
            <a:r>
              <a:rPr lang="ja-JP" altLang="en-US" sz="2400" dirty="0">
                <a:latin typeface="+mn-ea"/>
              </a:rPr>
              <a:t>＜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＜３５</a:t>
            </a:r>
            <a:r>
              <a:rPr lang="ja-JP" altLang="en-US" sz="2400" dirty="0">
                <a:latin typeface="+mn-ea"/>
                <a:ea typeface="+mn-ea"/>
              </a:rPr>
              <a:t>－４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grpSp>
        <p:nvGrpSpPr>
          <p:cNvPr id="252" name="グループ化 251">
            <a:extLst>
              <a:ext uri="{FF2B5EF4-FFF2-40B4-BE49-F238E27FC236}">
                <a16:creationId xmlns:a16="http://schemas.microsoft.com/office/drawing/2014/main" id="{CB7BF003-5C1C-41A9-E08D-5D6B423C2E21}"/>
              </a:ext>
            </a:extLst>
          </p:cNvPr>
          <p:cNvGrpSpPr/>
          <p:nvPr/>
        </p:nvGrpSpPr>
        <p:grpSpPr>
          <a:xfrm>
            <a:off x="3410029" y="5999638"/>
            <a:ext cx="2350469" cy="484802"/>
            <a:chOff x="1141411" y="4804723"/>
            <a:chExt cx="2350469" cy="484802"/>
          </a:xfrm>
        </p:grpSpPr>
        <p:sp>
          <p:nvSpPr>
            <p:cNvPr id="244" name="Text Box 22">
              <a:extLst>
                <a:ext uri="{FF2B5EF4-FFF2-40B4-BE49-F238E27FC236}">
                  <a16:creationId xmlns:a16="http://schemas.microsoft.com/office/drawing/2014/main" id="{4165A833-DF58-81B5-A17C-0E4A194D18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6586" y="4804723"/>
              <a:ext cx="2065294" cy="484802"/>
            </a:xfrm>
            <a:prstGeom prst="rect">
              <a:avLst/>
            </a:prstGeom>
            <a:noFill/>
            <a:ln w="22225">
              <a:noFill/>
            </a:ln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400" dirty="0">
                  <a:latin typeface="+mn-ea"/>
                </a:rPr>
                <a:t>３＜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＜</a:t>
              </a:r>
              <a:r>
                <a:rPr lang="ja-JP" altLang="en-US" sz="2400" dirty="0">
                  <a:latin typeface="+mn-ea"/>
                  <a:ea typeface="+mn-ea"/>
                </a:rPr>
                <a:t>７</a:t>
              </a:r>
              <a:endPara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endParaRPr>
            </a:p>
          </p:txBody>
        </p:sp>
        <p:cxnSp>
          <p:nvCxnSpPr>
            <p:cNvPr id="250" name="直線コネクタ 249">
              <a:extLst>
                <a:ext uri="{FF2B5EF4-FFF2-40B4-BE49-F238E27FC236}">
                  <a16:creationId xmlns:a16="http://schemas.microsoft.com/office/drawing/2014/main" id="{732E2D67-050D-F58E-CECE-1BEF09458E17}"/>
                </a:ext>
              </a:extLst>
            </p:cNvPr>
            <p:cNvCxnSpPr>
              <a:cxnSpLocks/>
            </p:cNvCxnSpPr>
            <p:nvPr/>
          </p:nvCxnSpPr>
          <p:spPr>
            <a:xfrm>
              <a:off x="1141411" y="5185767"/>
              <a:ext cx="190812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66" name="フローチャート: 代替処理 265">
            <a:extLst>
              <a:ext uri="{FF2B5EF4-FFF2-40B4-BE49-F238E27FC236}">
                <a16:creationId xmlns:a16="http://schemas.microsoft.com/office/drawing/2014/main" id="{5027208B-2556-48A3-1BB3-E864953F8C09}"/>
              </a:ext>
            </a:extLst>
          </p:cNvPr>
          <p:cNvSpPr/>
          <p:nvPr/>
        </p:nvSpPr>
        <p:spPr>
          <a:xfrm>
            <a:off x="929284" y="3069129"/>
            <a:ext cx="1576930" cy="733137"/>
          </a:xfrm>
          <a:prstGeom prst="flowChartAlternateProcess">
            <a:avLst/>
          </a:prstGeom>
          <a:solidFill>
            <a:srgbClr val="00B050">
              <a:alpha val="31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69" name="テキスト ボックス 268">
            <a:extLst>
              <a:ext uri="{FF2B5EF4-FFF2-40B4-BE49-F238E27FC236}">
                <a16:creationId xmlns:a16="http://schemas.microsoft.com/office/drawing/2014/main" id="{58867A17-2AC7-0322-9BAA-762807A519C2}"/>
              </a:ext>
            </a:extLst>
          </p:cNvPr>
          <p:cNvSpPr txBox="1"/>
          <p:nvPr/>
        </p:nvSpPr>
        <p:spPr>
          <a:xfrm>
            <a:off x="849203" y="3108054"/>
            <a:ext cx="17158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右</a:t>
            </a:r>
            <a:r>
              <a:rPr kumimoji="1" lang="ja-JP" altLang="en-US" sz="1800" dirty="0">
                <a:solidFill>
                  <a:schemeClr val="tx1"/>
                </a:solidFill>
              </a:rPr>
              <a:t>辺の－</a:t>
            </a:r>
            <a:r>
              <a:rPr lang="ja-JP" altLang="en-US" dirty="0">
                <a:latin typeface="+mn-ea"/>
              </a:rPr>
              <a:t>４</a:t>
            </a:r>
            <a:r>
              <a:rPr lang="ja-JP" altLang="en-US" sz="18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kumimoji="1" lang="ja-JP" altLang="en-US" sz="1800" dirty="0">
                <a:solidFill>
                  <a:schemeClr val="tx1"/>
                </a:solidFill>
              </a:rPr>
              <a:t>を</a:t>
            </a:r>
          </a:p>
        </p:txBody>
      </p:sp>
      <p:sp>
        <p:nvSpPr>
          <p:cNvPr id="273" name="テキスト ボックス 272">
            <a:extLst>
              <a:ext uri="{FF2B5EF4-FFF2-40B4-BE49-F238E27FC236}">
                <a16:creationId xmlns:a16="http://schemas.microsoft.com/office/drawing/2014/main" id="{0451D247-FA56-046A-C60E-C33D2860878A}"/>
              </a:ext>
            </a:extLst>
          </p:cNvPr>
          <p:cNvSpPr txBox="1"/>
          <p:nvPr/>
        </p:nvSpPr>
        <p:spPr>
          <a:xfrm>
            <a:off x="1132681" y="3410939"/>
            <a:ext cx="10759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移項する</a:t>
            </a:r>
          </a:p>
        </p:txBody>
      </p:sp>
      <p:sp>
        <p:nvSpPr>
          <p:cNvPr id="276" name="正方形/長方形 275">
            <a:extLst>
              <a:ext uri="{FF2B5EF4-FFF2-40B4-BE49-F238E27FC236}">
                <a16:creationId xmlns:a16="http://schemas.microsoft.com/office/drawing/2014/main" id="{EE6028F1-0A1E-807F-089E-8FB91DFAFD12}"/>
              </a:ext>
            </a:extLst>
          </p:cNvPr>
          <p:cNvSpPr/>
          <p:nvPr/>
        </p:nvSpPr>
        <p:spPr>
          <a:xfrm flipH="1">
            <a:off x="663487" y="3996182"/>
            <a:ext cx="2146269" cy="400110"/>
          </a:xfrm>
          <a:prstGeom prst="rect">
            <a:avLst/>
          </a:prstGeom>
          <a:solidFill>
            <a:srgbClr val="FFFF00">
              <a:alpha val="32000"/>
            </a:srgbClr>
          </a:solidFill>
          <a:ln w="190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両辺を５で割る</a:t>
            </a:r>
            <a:endParaRPr lang="en-US" altLang="ja-JP" sz="2000" dirty="0">
              <a:latin typeface="+mn-ea"/>
            </a:endParaRPr>
          </a:p>
        </p:txBody>
      </p:sp>
      <p:sp>
        <p:nvSpPr>
          <p:cNvPr id="280" name="フローチャート: 代替処理 279">
            <a:extLst>
              <a:ext uri="{FF2B5EF4-FFF2-40B4-BE49-F238E27FC236}">
                <a16:creationId xmlns:a16="http://schemas.microsoft.com/office/drawing/2014/main" id="{AAF1E2DA-1B14-E983-7D65-B87D6D70F6B5}"/>
              </a:ext>
            </a:extLst>
          </p:cNvPr>
          <p:cNvSpPr/>
          <p:nvPr/>
        </p:nvSpPr>
        <p:spPr>
          <a:xfrm>
            <a:off x="5293447" y="3400375"/>
            <a:ext cx="1733344" cy="360040"/>
          </a:xfrm>
          <a:prstGeom prst="flowChartAlternateProcess">
            <a:avLst/>
          </a:prstGeom>
          <a:solidFill>
            <a:srgbClr val="92D050">
              <a:alpha val="31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符号が変わる</a:t>
            </a:r>
          </a:p>
        </p:txBody>
      </p: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41C83857-73F3-1E12-E140-DF78F4DDE71B}"/>
              </a:ext>
            </a:extLst>
          </p:cNvPr>
          <p:cNvGrpSpPr/>
          <p:nvPr/>
        </p:nvGrpSpPr>
        <p:grpSpPr>
          <a:xfrm>
            <a:off x="3045135" y="5255637"/>
            <a:ext cx="5123230" cy="377860"/>
            <a:chOff x="3141707" y="2222660"/>
            <a:chExt cx="5123230" cy="377860"/>
          </a:xfrm>
        </p:grpSpPr>
        <p:grpSp>
          <p:nvGrpSpPr>
            <p:cNvPr id="83" name="グループ化 82">
              <a:extLst>
                <a:ext uri="{FF2B5EF4-FFF2-40B4-BE49-F238E27FC236}">
                  <a16:creationId xmlns:a16="http://schemas.microsoft.com/office/drawing/2014/main" id="{ED633DDA-982E-9225-CD55-0F9315B96E3F}"/>
                </a:ext>
              </a:extLst>
            </p:cNvPr>
            <p:cNvGrpSpPr/>
            <p:nvPr/>
          </p:nvGrpSpPr>
          <p:grpSpPr>
            <a:xfrm flipH="1">
              <a:off x="3141707" y="2222660"/>
              <a:ext cx="5075822" cy="329041"/>
              <a:chOff x="5296842" y="5969794"/>
              <a:chExt cx="5239855" cy="329041"/>
            </a:xfrm>
          </p:grpSpPr>
          <p:sp>
            <p:nvSpPr>
              <p:cNvPr id="85" name="直角三角形 84">
                <a:extLst>
                  <a:ext uri="{FF2B5EF4-FFF2-40B4-BE49-F238E27FC236}">
                    <a16:creationId xmlns:a16="http://schemas.microsoft.com/office/drawing/2014/main" id="{CA54EC8E-32D3-3691-4626-468568ABEED5}"/>
                  </a:ext>
                </a:extLst>
              </p:cNvPr>
              <p:cNvSpPr/>
              <p:nvPr/>
            </p:nvSpPr>
            <p:spPr>
              <a:xfrm rot="16200000">
                <a:off x="5320794" y="5977370"/>
                <a:ext cx="311296" cy="329479"/>
              </a:xfrm>
              <a:prstGeom prst="rtTriangle">
                <a:avLst/>
              </a:prstGeom>
              <a:solidFill>
                <a:srgbClr val="FFC00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86" name="グループ化 85">
                <a:extLst>
                  <a:ext uri="{FF2B5EF4-FFF2-40B4-BE49-F238E27FC236}">
                    <a16:creationId xmlns:a16="http://schemas.microsoft.com/office/drawing/2014/main" id="{D9360001-58FB-7EDE-F7BC-CFF48580B3A3}"/>
                  </a:ext>
                </a:extLst>
              </p:cNvPr>
              <p:cNvGrpSpPr/>
              <p:nvPr/>
            </p:nvGrpSpPr>
            <p:grpSpPr>
              <a:xfrm flipH="1">
                <a:off x="5296842" y="5969794"/>
                <a:ext cx="5239855" cy="329041"/>
                <a:chOff x="-8945893" y="1520545"/>
                <a:chExt cx="15771938" cy="329041"/>
              </a:xfrm>
            </p:grpSpPr>
            <p:sp>
              <p:nvSpPr>
                <p:cNvPr id="87" name="正方形/長方形 86">
                  <a:extLst>
                    <a:ext uri="{FF2B5EF4-FFF2-40B4-BE49-F238E27FC236}">
                      <a16:creationId xmlns:a16="http://schemas.microsoft.com/office/drawing/2014/main" id="{AAFF11B9-16ED-11FA-C20B-B92CA3C29EC4}"/>
                    </a:ext>
                  </a:extLst>
                </p:cNvPr>
                <p:cNvSpPr/>
                <p:nvPr/>
              </p:nvSpPr>
              <p:spPr>
                <a:xfrm>
                  <a:off x="-8945893" y="1526091"/>
                  <a:ext cx="14735487" cy="322419"/>
                </a:xfrm>
                <a:prstGeom prst="rect">
                  <a:avLst/>
                </a:prstGeom>
                <a:solidFill>
                  <a:srgbClr val="FFC000">
                    <a:alpha val="5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88" name="グループ化 87">
                  <a:extLst>
                    <a:ext uri="{FF2B5EF4-FFF2-40B4-BE49-F238E27FC236}">
                      <a16:creationId xmlns:a16="http://schemas.microsoft.com/office/drawing/2014/main" id="{CD0240F0-9279-FFFC-964B-B98CD5A7575C}"/>
                    </a:ext>
                  </a:extLst>
                </p:cNvPr>
                <p:cNvGrpSpPr/>
                <p:nvPr/>
              </p:nvGrpSpPr>
              <p:grpSpPr>
                <a:xfrm>
                  <a:off x="-8945893" y="1520545"/>
                  <a:ext cx="15771938" cy="329041"/>
                  <a:chOff x="-8945893" y="1520545"/>
                  <a:chExt cx="15771938" cy="329041"/>
                </a:xfrm>
              </p:grpSpPr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8A413E58-30DF-9318-87E6-A7233E900EB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803920" y="1520545"/>
                    <a:ext cx="1022125" cy="329041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0" name="直線コネクタ 89">
                    <a:extLst>
                      <a:ext uri="{FF2B5EF4-FFF2-40B4-BE49-F238E27FC236}">
                        <a16:creationId xmlns:a16="http://schemas.microsoft.com/office/drawing/2014/main" id="{964A8409-BD08-4553-18DD-739FC8C266F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8945893" y="1530989"/>
                    <a:ext cx="14779619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84" name="楕円 83">
              <a:extLst>
                <a:ext uri="{FF2B5EF4-FFF2-40B4-BE49-F238E27FC236}">
                  <a16:creationId xmlns:a16="http://schemas.microsoft.com/office/drawing/2014/main" id="{27E03E82-2ACA-39EC-9006-DDD69FD49351}"/>
                </a:ext>
              </a:extLst>
            </p:cNvPr>
            <p:cNvSpPr/>
            <p:nvPr/>
          </p:nvSpPr>
          <p:spPr>
            <a:xfrm>
              <a:off x="8175368" y="2510951"/>
              <a:ext cx="89569" cy="8956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95" name="左大かっこ 294">
            <a:extLst>
              <a:ext uri="{FF2B5EF4-FFF2-40B4-BE49-F238E27FC236}">
                <a16:creationId xmlns:a16="http://schemas.microsoft.com/office/drawing/2014/main" id="{A71A7126-FB93-7187-8827-634F6C860C45}"/>
              </a:ext>
            </a:extLst>
          </p:cNvPr>
          <p:cNvSpPr/>
          <p:nvPr/>
        </p:nvSpPr>
        <p:spPr>
          <a:xfrm rot="16200000">
            <a:off x="6945737" y="4767268"/>
            <a:ext cx="322419" cy="1999233"/>
          </a:xfrm>
          <a:prstGeom prst="leftBracket">
            <a:avLst>
              <a:gd name="adj" fmla="val 90199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左中かっこ 9">
            <a:extLst>
              <a:ext uri="{FF2B5EF4-FFF2-40B4-BE49-F238E27FC236}">
                <a16:creationId xmlns:a16="http://schemas.microsoft.com/office/drawing/2014/main" id="{38CCF339-2E81-3298-C14C-0A24E13B9719}"/>
              </a:ext>
            </a:extLst>
          </p:cNvPr>
          <p:cNvSpPr/>
          <p:nvPr/>
        </p:nvSpPr>
        <p:spPr>
          <a:xfrm>
            <a:off x="2051720" y="1588798"/>
            <a:ext cx="158639" cy="668907"/>
          </a:xfrm>
          <a:prstGeom prst="leftBrace">
            <a:avLst>
              <a:gd name="adj1" fmla="val 67149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Text Box 22">
            <a:extLst>
              <a:ext uri="{FF2B5EF4-FFF2-40B4-BE49-F238E27FC236}">
                <a16:creationId xmlns:a16="http://schemas.microsoft.com/office/drawing/2014/main" id="{F69AC1F2-C406-AA46-1EA9-FA749B9218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2380" y="1497845"/>
            <a:ext cx="935757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３</a:t>
            </a:r>
            <a:r>
              <a:rPr lang="ja-JP" altLang="en-US" sz="2400" dirty="0">
                <a:latin typeface="+mn-ea"/>
              </a:rPr>
              <a:t>＜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sp>
        <p:nvSpPr>
          <p:cNvPr id="13" name="Text Box 22">
            <a:extLst>
              <a:ext uri="{FF2B5EF4-FFF2-40B4-BE49-F238E27FC236}">
                <a16:creationId xmlns:a16="http://schemas.microsoft.com/office/drawing/2014/main" id="{8162A806-1361-DA8C-9C19-8A38A8698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105" y="1937296"/>
            <a:ext cx="2015459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＜３５</a:t>
            </a:r>
            <a:r>
              <a:rPr lang="ja-JP" altLang="en-US" sz="2400" dirty="0">
                <a:latin typeface="+mn-ea"/>
                <a:ea typeface="+mn-ea"/>
              </a:rPr>
              <a:t>－４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14" name="Text Box 22">
            <a:extLst>
              <a:ext uri="{FF2B5EF4-FFF2-40B4-BE49-F238E27FC236}">
                <a16:creationId xmlns:a16="http://schemas.microsoft.com/office/drawing/2014/main" id="{8293AAF3-BE0E-165F-CA13-207EB0C497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961" y="1481925"/>
            <a:ext cx="1224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・・・・・①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56F2486-8FA1-F4B0-1EC8-6E90D06CDA62}"/>
              </a:ext>
            </a:extLst>
          </p:cNvPr>
          <p:cNvSpPr/>
          <p:nvPr/>
        </p:nvSpPr>
        <p:spPr>
          <a:xfrm flipH="1">
            <a:off x="650705" y="2430478"/>
            <a:ext cx="3115758" cy="461665"/>
          </a:xfrm>
          <a:prstGeom prst="rect">
            <a:avLst/>
          </a:prstGeom>
          <a:noFill/>
          <a:ln w="41275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②の不等式を解く。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7" name="Text Box 22">
            <a:extLst>
              <a:ext uri="{FF2B5EF4-FFF2-40B4-BE49-F238E27FC236}">
                <a16:creationId xmlns:a16="http://schemas.microsoft.com/office/drawing/2014/main" id="{A0BE9DCF-1719-6C5A-EAF6-A5902B682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6467" y="2950109"/>
            <a:ext cx="2015459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＜３５</a:t>
            </a:r>
            <a:r>
              <a:rPr lang="ja-JP" altLang="en-US" sz="2400" dirty="0">
                <a:latin typeface="+mn-ea"/>
                <a:ea typeface="+mn-ea"/>
              </a:rPr>
              <a:t>－４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AR行書体M" panose="020B0609010101010101" pitchFamily="49" charset="-128"/>
                <a:ea typeface="AR行書体M" panose="020B0609010101010101" pitchFamily="49" charset="-128"/>
              </a:rPr>
              <a:t>　　</a:t>
            </a:r>
          </a:p>
        </p:txBody>
      </p:sp>
      <p:sp>
        <p:nvSpPr>
          <p:cNvPr id="18" name="Text Box 22">
            <a:extLst>
              <a:ext uri="{FF2B5EF4-FFF2-40B4-BE49-F238E27FC236}">
                <a16:creationId xmlns:a16="http://schemas.microsoft.com/office/drawing/2014/main" id="{DC66F3ED-146E-8A26-7A9E-02B8C5C64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5264" y="4024466"/>
            <a:ext cx="1224785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・・・・・③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FED41E22-1225-D680-80EF-3FB3438CA365}"/>
              </a:ext>
            </a:extLst>
          </p:cNvPr>
          <p:cNvGrpSpPr/>
          <p:nvPr/>
        </p:nvGrpSpPr>
        <p:grpSpPr>
          <a:xfrm flipH="1">
            <a:off x="6037064" y="5258136"/>
            <a:ext cx="2687387" cy="377860"/>
            <a:chOff x="5577550" y="2222660"/>
            <a:chExt cx="2687387" cy="377860"/>
          </a:xfrm>
        </p:grpSpPr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12DFDE76-122B-3548-8379-A7A88B74F33D}"/>
                </a:ext>
              </a:extLst>
            </p:cNvPr>
            <p:cNvGrpSpPr/>
            <p:nvPr/>
          </p:nvGrpSpPr>
          <p:grpSpPr>
            <a:xfrm flipH="1">
              <a:off x="5577550" y="2222660"/>
              <a:ext cx="2639980" cy="329041"/>
              <a:chOff x="5296842" y="5969794"/>
              <a:chExt cx="2725296" cy="329041"/>
            </a:xfrm>
          </p:grpSpPr>
          <p:sp>
            <p:nvSpPr>
              <p:cNvPr id="23" name="直角三角形 22">
                <a:extLst>
                  <a:ext uri="{FF2B5EF4-FFF2-40B4-BE49-F238E27FC236}">
                    <a16:creationId xmlns:a16="http://schemas.microsoft.com/office/drawing/2014/main" id="{E8FEA7B4-EA24-068D-2F10-8E6AE5A019BF}"/>
                  </a:ext>
                </a:extLst>
              </p:cNvPr>
              <p:cNvSpPr/>
              <p:nvPr/>
            </p:nvSpPr>
            <p:spPr>
              <a:xfrm rot="16200000">
                <a:off x="5320794" y="5977370"/>
                <a:ext cx="311296" cy="329479"/>
              </a:xfrm>
              <a:prstGeom prst="rtTriangle">
                <a:avLst/>
              </a:prstGeom>
              <a:solidFill>
                <a:srgbClr val="00B0F0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4" name="グループ化 23">
                <a:extLst>
                  <a:ext uri="{FF2B5EF4-FFF2-40B4-BE49-F238E27FC236}">
                    <a16:creationId xmlns:a16="http://schemas.microsoft.com/office/drawing/2014/main" id="{9C415705-4378-4604-E6C0-F56ADCE01A65}"/>
                  </a:ext>
                </a:extLst>
              </p:cNvPr>
              <p:cNvGrpSpPr/>
              <p:nvPr/>
            </p:nvGrpSpPr>
            <p:grpSpPr>
              <a:xfrm flipH="1">
                <a:off x="5296842" y="5969794"/>
                <a:ext cx="2725296" cy="329041"/>
                <a:chOff x="-1377084" y="1520545"/>
                <a:chExt cx="8203129" cy="329041"/>
              </a:xfrm>
            </p:grpSpPr>
            <p:sp>
              <p:nvSpPr>
                <p:cNvPr id="26" name="正方形/長方形 25">
                  <a:extLst>
                    <a:ext uri="{FF2B5EF4-FFF2-40B4-BE49-F238E27FC236}">
                      <a16:creationId xmlns:a16="http://schemas.microsoft.com/office/drawing/2014/main" id="{1C55E26C-5F6A-62F0-DB52-D0511FDAC468}"/>
                    </a:ext>
                  </a:extLst>
                </p:cNvPr>
                <p:cNvSpPr/>
                <p:nvPr/>
              </p:nvSpPr>
              <p:spPr>
                <a:xfrm>
                  <a:off x="-1377084" y="1525846"/>
                  <a:ext cx="7166680" cy="322419"/>
                </a:xfrm>
                <a:prstGeom prst="rect">
                  <a:avLst/>
                </a:prstGeom>
                <a:solidFill>
                  <a:srgbClr val="00B0F0">
                    <a:alpha val="50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27" name="グループ化 26">
                  <a:extLst>
                    <a:ext uri="{FF2B5EF4-FFF2-40B4-BE49-F238E27FC236}">
                      <a16:creationId xmlns:a16="http://schemas.microsoft.com/office/drawing/2014/main" id="{1FEF2FE3-B1C4-CD4A-7D31-17DDC5D4FC7A}"/>
                    </a:ext>
                  </a:extLst>
                </p:cNvPr>
                <p:cNvGrpSpPr/>
                <p:nvPr/>
              </p:nvGrpSpPr>
              <p:grpSpPr>
                <a:xfrm>
                  <a:off x="-1377084" y="1520545"/>
                  <a:ext cx="8203129" cy="329041"/>
                  <a:chOff x="-1377084" y="1520545"/>
                  <a:chExt cx="8203129" cy="329041"/>
                </a:xfrm>
              </p:grpSpPr>
              <p:cxnSp>
                <p:nvCxnSpPr>
                  <p:cNvPr id="28" name="直線コネクタ 27">
                    <a:extLst>
                      <a:ext uri="{FF2B5EF4-FFF2-40B4-BE49-F238E27FC236}">
                        <a16:creationId xmlns:a16="http://schemas.microsoft.com/office/drawing/2014/main" id="{ABD37960-F551-D714-A827-7FFD85CBE6F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803920" y="1520545"/>
                    <a:ext cx="1022125" cy="329041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直線コネクタ 28">
                    <a:extLst>
                      <a:ext uri="{FF2B5EF4-FFF2-40B4-BE49-F238E27FC236}">
                        <a16:creationId xmlns:a16="http://schemas.microsoft.com/office/drawing/2014/main" id="{FE2A19F6-FCF0-3268-3CB8-1A3CEDDA3BD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377084" y="1530989"/>
                    <a:ext cx="721081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A8455711-DED2-D0B0-1E57-3A49841161B8}"/>
                </a:ext>
              </a:extLst>
            </p:cNvPr>
            <p:cNvSpPr/>
            <p:nvPr/>
          </p:nvSpPr>
          <p:spPr>
            <a:xfrm>
              <a:off x="8175368" y="2510951"/>
              <a:ext cx="89569" cy="8956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フローチャート : 代替処理 121">
            <a:extLst>
              <a:ext uri="{FF2B5EF4-FFF2-40B4-BE49-F238E27FC236}">
                <a16:creationId xmlns:a16="http://schemas.microsoft.com/office/drawing/2014/main" id="{01FF1408-5BC6-72E1-9D39-28C5968BDD33}"/>
              </a:ext>
            </a:extLst>
          </p:cNvPr>
          <p:cNvSpPr/>
          <p:nvPr/>
        </p:nvSpPr>
        <p:spPr>
          <a:xfrm>
            <a:off x="144022" y="26780"/>
            <a:ext cx="936104" cy="792088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練習５０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05320D1-59B8-71CE-6748-BC0FF19658C8}"/>
              </a:ext>
            </a:extLst>
          </p:cNvPr>
          <p:cNvSpPr txBox="1"/>
          <p:nvPr/>
        </p:nvSpPr>
        <p:spPr>
          <a:xfrm>
            <a:off x="1066757" y="513862"/>
            <a:ext cx="8395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（１）　</a:t>
            </a:r>
            <a:endParaRPr lang="ja-JP" altLang="en-US" sz="2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041228A-F0A2-4B52-FD6F-B027861FDF1D}"/>
              </a:ext>
            </a:extLst>
          </p:cNvPr>
          <p:cNvSpPr txBox="1"/>
          <p:nvPr/>
        </p:nvSpPr>
        <p:spPr>
          <a:xfrm>
            <a:off x="4834742" y="532667"/>
            <a:ext cx="8395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（２）　</a:t>
            </a:r>
            <a:endParaRPr lang="ja-JP" altLang="en-US" sz="2400" dirty="0"/>
          </a:p>
        </p:txBody>
      </p:sp>
      <p:sp>
        <p:nvSpPr>
          <p:cNvPr id="20" name="Text Box 22">
            <a:extLst>
              <a:ext uri="{FF2B5EF4-FFF2-40B4-BE49-F238E27FC236}">
                <a16:creationId xmlns:a16="http://schemas.microsoft.com/office/drawing/2014/main" id="{5A5A6685-6C4D-B2AD-E2F7-B20DD6F2C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112" y="520065"/>
            <a:ext cx="3419866" cy="484802"/>
          </a:xfrm>
          <a:prstGeom prst="rect">
            <a:avLst/>
          </a:prstGeom>
          <a:noFill/>
          <a:ln w="22225">
            <a:noFill/>
          </a:ln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+mn-ea"/>
                <a:ea typeface="+mn-ea"/>
              </a:rPr>
              <a:t>４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－９</a:t>
            </a:r>
            <a:r>
              <a:rPr lang="ja-JP" altLang="en-US" sz="2400" dirty="0">
                <a:latin typeface="+mn-ea"/>
              </a:rPr>
              <a:t> </a:t>
            </a:r>
            <a:r>
              <a:rPr lang="en-US" altLang="ja-JP" sz="2400" dirty="0">
                <a:latin typeface="+mn-ea"/>
              </a:rPr>
              <a:t>≦</a:t>
            </a:r>
            <a:r>
              <a:rPr lang="ja-JP" altLang="en-US" sz="2400" dirty="0">
                <a:latin typeface="+mn-ea"/>
              </a:rPr>
              <a:t>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  <a:ea typeface="+mn-ea"/>
              </a:rPr>
              <a:t>－４</a:t>
            </a:r>
            <a:r>
              <a:rPr lang="en-US" altLang="ja-JP" sz="2400" dirty="0">
                <a:latin typeface="+mn-ea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endParaRPr lang="ja-JP" altLang="en-US" sz="2400" dirty="0">
              <a:latin typeface="AR行書体M" panose="020B0609010101010101" pitchFamily="49" charset="-128"/>
              <a:ea typeface="AR行書体M" panose="020B0609010101010101" pitchFamily="49" charset="-128"/>
            </a:endParaRPr>
          </a:p>
        </p:txBody>
      </p: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4A5BAAE0-91BC-6DF2-616D-63F0B7B2E304}"/>
              </a:ext>
            </a:extLst>
          </p:cNvPr>
          <p:cNvGrpSpPr/>
          <p:nvPr/>
        </p:nvGrpSpPr>
        <p:grpSpPr>
          <a:xfrm>
            <a:off x="1066757" y="1040991"/>
            <a:ext cx="3256690" cy="498073"/>
            <a:chOff x="1066757" y="1040991"/>
            <a:chExt cx="3256690" cy="498073"/>
          </a:xfrm>
        </p:grpSpPr>
        <p:sp>
          <p:nvSpPr>
            <p:cNvPr id="25" name="Text Box 22">
              <a:extLst>
                <a:ext uri="{FF2B5EF4-FFF2-40B4-BE49-F238E27FC236}">
                  <a16:creationId xmlns:a16="http://schemas.microsoft.com/office/drawing/2014/main" id="{9624231E-457C-0179-A57E-E1E5A67CB9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2341" y="1054262"/>
              <a:ext cx="2571106" cy="484802"/>
            </a:xfrm>
            <a:prstGeom prst="rect">
              <a:avLst/>
            </a:prstGeom>
            <a:noFill/>
            <a:ln w="22225">
              <a:noFill/>
            </a:ln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400" dirty="0">
                  <a:latin typeface="+mn-ea"/>
                  <a:ea typeface="+mn-ea"/>
                </a:rPr>
                <a:t>３</a:t>
              </a:r>
              <a:r>
                <a:rPr lang="ja-JP" altLang="en-US" sz="2400" dirty="0">
                  <a:latin typeface="+mn-ea"/>
                </a:rPr>
                <a:t>＜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＜３５</a:t>
              </a:r>
              <a:r>
                <a:rPr lang="ja-JP" altLang="en-US" sz="2400" dirty="0">
                  <a:latin typeface="+mn-ea"/>
                  <a:ea typeface="+mn-ea"/>
                </a:rPr>
                <a:t>－４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AR行書体M" panose="020B0609010101010101" pitchFamily="49" charset="-128"/>
                  <a:ea typeface="AR行書体M" panose="020B0609010101010101" pitchFamily="49" charset="-128"/>
                </a:rPr>
                <a:t>　　</a:t>
              </a:r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7986C197-71E9-78DF-828F-7EF35A3BCCC5}"/>
                </a:ext>
              </a:extLst>
            </p:cNvPr>
            <p:cNvSpPr txBox="1"/>
            <p:nvPr/>
          </p:nvSpPr>
          <p:spPr>
            <a:xfrm>
              <a:off x="1066757" y="1040991"/>
              <a:ext cx="839541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（１）　</a:t>
              </a:r>
              <a:endParaRPr lang="ja-JP" altLang="en-US" sz="2400" dirty="0"/>
            </a:p>
          </p:txBody>
        </p:sp>
      </p:grpSp>
      <p:grpSp>
        <p:nvGrpSpPr>
          <p:cNvPr id="282" name="グループ化 281">
            <a:extLst>
              <a:ext uri="{FF2B5EF4-FFF2-40B4-BE49-F238E27FC236}">
                <a16:creationId xmlns:a16="http://schemas.microsoft.com/office/drawing/2014/main" id="{5AA829B0-CA90-FD67-6CAD-E48FF2E172B0}"/>
              </a:ext>
            </a:extLst>
          </p:cNvPr>
          <p:cNvGrpSpPr/>
          <p:nvPr/>
        </p:nvGrpSpPr>
        <p:grpSpPr>
          <a:xfrm>
            <a:off x="3059832" y="5475473"/>
            <a:ext cx="5747894" cy="483172"/>
            <a:chOff x="2541066" y="1881522"/>
            <a:chExt cx="7999627" cy="483172"/>
          </a:xfrm>
        </p:grpSpPr>
        <p:cxnSp>
          <p:nvCxnSpPr>
            <p:cNvPr id="283" name="直線矢印コネクタ 282">
              <a:extLst>
                <a:ext uri="{FF2B5EF4-FFF2-40B4-BE49-F238E27FC236}">
                  <a16:creationId xmlns:a16="http://schemas.microsoft.com/office/drawing/2014/main" id="{79A8CF84-9606-C1ED-9A05-FD0650C63A79}"/>
                </a:ext>
              </a:extLst>
            </p:cNvPr>
            <p:cNvCxnSpPr>
              <a:cxnSpLocks/>
            </p:cNvCxnSpPr>
            <p:nvPr/>
          </p:nvCxnSpPr>
          <p:spPr>
            <a:xfrm>
              <a:off x="2541066" y="1988840"/>
              <a:ext cx="793084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直線コネクタ 283">
              <a:extLst>
                <a:ext uri="{FF2B5EF4-FFF2-40B4-BE49-F238E27FC236}">
                  <a16:creationId xmlns:a16="http://schemas.microsoft.com/office/drawing/2014/main" id="{1EABE07A-3B1B-4656-418E-4691060845BD}"/>
                </a:ext>
              </a:extLst>
            </p:cNvPr>
            <p:cNvCxnSpPr>
              <a:cxnSpLocks/>
            </p:cNvCxnSpPr>
            <p:nvPr/>
          </p:nvCxnSpPr>
          <p:spPr>
            <a:xfrm>
              <a:off x="385192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直線コネクタ 284">
              <a:extLst>
                <a:ext uri="{FF2B5EF4-FFF2-40B4-BE49-F238E27FC236}">
                  <a16:creationId xmlns:a16="http://schemas.microsoft.com/office/drawing/2014/main" id="{F180E9D5-FFA3-788E-0F5E-7A4B447DAD8B}"/>
                </a:ext>
              </a:extLst>
            </p:cNvPr>
            <p:cNvCxnSpPr>
              <a:cxnSpLocks/>
            </p:cNvCxnSpPr>
            <p:nvPr/>
          </p:nvCxnSpPr>
          <p:spPr>
            <a:xfrm>
              <a:off x="3135091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直線コネクタ 286">
              <a:extLst>
                <a:ext uri="{FF2B5EF4-FFF2-40B4-BE49-F238E27FC236}">
                  <a16:creationId xmlns:a16="http://schemas.microsoft.com/office/drawing/2014/main" id="{8398B14A-FF07-55EA-BC44-042F76AF5D56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7679DA5D-8E9E-8DF1-E9B8-45C4F575F9B8}"/>
                </a:ext>
              </a:extLst>
            </p:cNvPr>
            <p:cNvCxnSpPr>
              <a:cxnSpLocks/>
            </p:cNvCxnSpPr>
            <p:nvPr/>
          </p:nvCxnSpPr>
          <p:spPr>
            <a:xfrm>
              <a:off x="529208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44762F85-779B-EBE1-809B-986B51DF12ED}"/>
                </a:ext>
              </a:extLst>
            </p:cNvPr>
            <p:cNvCxnSpPr>
              <a:cxnSpLocks/>
            </p:cNvCxnSpPr>
            <p:nvPr/>
          </p:nvCxnSpPr>
          <p:spPr>
            <a:xfrm>
              <a:off x="601216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F5329DBF-6D7E-6B0F-51D5-1C6F3417D8B8}"/>
                </a:ext>
              </a:extLst>
            </p:cNvPr>
            <p:cNvCxnSpPr>
              <a:cxnSpLocks/>
            </p:cNvCxnSpPr>
            <p:nvPr/>
          </p:nvCxnSpPr>
          <p:spPr>
            <a:xfrm>
              <a:off x="6732240" y="1913099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E7E224E3-48DD-C239-F337-215E34ABFB81}"/>
                </a:ext>
              </a:extLst>
            </p:cNvPr>
            <p:cNvCxnSpPr>
              <a:cxnSpLocks/>
            </p:cNvCxnSpPr>
            <p:nvPr/>
          </p:nvCxnSpPr>
          <p:spPr>
            <a:xfrm>
              <a:off x="7452320" y="1923013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C81325D3-E188-5B3F-F692-F0FDFC80A1A7}"/>
                </a:ext>
              </a:extLst>
            </p:cNvPr>
            <p:cNvCxnSpPr>
              <a:cxnSpLocks/>
            </p:cNvCxnSpPr>
            <p:nvPr/>
          </p:nvCxnSpPr>
          <p:spPr>
            <a:xfrm>
              <a:off x="8172400" y="1916832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正方形/長方形 72">
              <a:extLst>
                <a:ext uri="{FF2B5EF4-FFF2-40B4-BE49-F238E27FC236}">
                  <a16:creationId xmlns:a16="http://schemas.microsoft.com/office/drawing/2014/main" id="{788BF4D3-B0DD-073E-A75F-55D80D1D862F}"/>
                </a:ext>
              </a:extLst>
            </p:cNvPr>
            <p:cNvSpPr/>
            <p:nvPr/>
          </p:nvSpPr>
          <p:spPr>
            <a:xfrm flipH="1">
              <a:off x="2785449" y="1964584"/>
              <a:ext cx="67754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-2</a:t>
              </a:r>
            </a:p>
          </p:txBody>
        </p:sp>
        <p:sp>
          <p:nvSpPr>
            <p:cNvPr id="74" name="正方形/長方形 73">
              <a:extLst>
                <a:ext uri="{FF2B5EF4-FFF2-40B4-BE49-F238E27FC236}">
                  <a16:creationId xmlns:a16="http://schemas.microsoft.com/office/drawing/2014/main" id="{23A7BBF2-8691-D32B-219B-399513BD7D6A}"/>
                </a:ext>
              </a:extLst>
            </p:cNvPr>
            <p:cNvSpPr/>
            <p:nvPr/>
          </p:nvSpPr>
          <p:spPr>
            <a:xfrm flipH="1">
              <a:off x="3487002" y="1963285"/>
              <a:ext cx="70289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-1</a:t>
              </a:r>
            </a:p>
          </p:txBody>
        </p:sp>
        <p:sp>
          <p:nvSpPr>
            <p:cNvPr id="75" name="正方形/長方形 74">
              <a:extLst>
                <a:ext uri="{FF2B5EF4-FFF2-40B4-BE49-F238E27FC236}">
                  <a16:creationId xmlns:a16="http://schemas.microsoft.com/office/drawing/2014/main" id="{50A7E7BD-A820-1EEC-727E-B3C7F3D98DA0}"/>
                </a:ext>
              </a:extLst>
            </p:cNvPr>
            <p:cNvSpPr/>
            <p:nvPr/>
          </p:nvSpPr>
          <p:spPr>
            <a:xfrm flipH="1">
              <a:off x="4378986" y="196458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0</a:t>
              </a:r>
            </a:p>
          </p:txBody>
        </p:sp>
        <p:sp>
          <p:nvSpPr>
            <p:cNvPr id="76" name="正方形/長方形 75">
              <a:extLst>
                <a:ext uri="{FF2B5EF4-FFF2-40B4-BE49-F238E27FC236}">
                  <a16:creationId xmlns:a16="http://schemas.microsoft.com/office/drawing/2014/main" id="{29E8B035-24DF-512B-0B00-6EDB5A50D2EA}"/>
                </a:ext>
              </a:extLst>
            </p:cNvPr>
            <p:cNvSpPr/>
            <p:nvPr/>
          </p:nvSpPr>
          <p:spPr>
            <a:xfrm flipH="1">
              <a:off x="5086199" y="196139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1</a:t>
              </a:r>
            </a:p>
          </p:txBody>
        </p:sp>
        <p:sp>
          <p:nvSpPr>
            <p:cNvPr id="77" name="正方形/長方形 76">
              <a:extLst>
                <a:ext uri="{FF2B5EF4-FFF2-40B4-BE49-F238E27FC236}">
                  <a16:creationId xmlns:a16="http://schemas.microsoft.com/office/drawing/2014/main" id="{772537CF-96E5-64D3-EDE8-ECFE57288884}"/>
                </a:ext>
              </a:extLst>
            </p:cNvPr>
            <p:cNvSpPr/>
            <p:nvPr/>
          </p:nvSpPr>
          <p:spPr>
            <a:xfrm flipH="1">
              <a:off x="5806182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2</a:t>
              </a:r>
            </a:p>
          </p:txBody>
        </p:sp>
        <p:sp>
          <p:nvSpPr>
            <p:cNvPr id="78" name="正方形/長方形 77">
              <a:extLst>
                <a:ext uri="{FF2B5EF4-FFF2-40B4-BE49-F238E27FC236}">
                  <a16:creationId xmlns:a16="http://schemas.microsoft.com/office/drawing/2014/main" id="{F353F0AD-67B9-B23B-3896-F9763D6EEE62}"/>
                </a:ext>
              </a:extLst>
            </p:cNvPr>
            <p:cNvSpPr/>
            <p:nvPr/>
          </p:nvSpPr>
          <p:spPr>
            <a:xfrm flipH="1">
              <a:off x="6545073" y="1961659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3</a:t>
              </a:r>
            </a:p>
          </p:txBody>
        </p:sp>
        <p:sp>
          <p:nvSpPr>
            <p:cNvPr id="79" name="正方形/長方形 78">
              <a:extLst>
                <a:ext uri="{FF2B5EF4-FFF2-40B4-BE49-F238E27FC236}">
                  <a16:creationId xmlns:a16="http://schemas.microsoft.com/office/drawing/2014/main" id="{BB32E2F7-CCB5-315F-C3CB-C7C78F03C88A}"/>
                </a:ext>
              </a:extLst>
            </p:cNvPr>
            <p:cNvSpPr/>
            <p:nvPr/>
          </p:nvSpPr>
          <p:spPr>
            <a:xfrm flipH="1">
              <a:off x="7237503" y="1961306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4</a:t>
              </a:r>
            </a:p>
          </p:txBody>
        </p:sp>
        <p:sp>
          <p:nvSpPr>
            <p:cNvPr id="80" name="正方形/長方形 79">
              <a:extLst>
                <a:ext uri="{FF2B5EF4-FFF2-40B4-BE49-F238E27FC236}">
                  <a16:creationId xmlns:a16="http://schemas.microsoft.com/office/drawing/2014/main" id="{BDCBDE02-4676-28B8-7B04-C9E417AC682E}"/>
                </a:ext>
              </a:extLst>
            </p:cNvPr>
            <p:cNvSpPr/>
            <p:nvPr/>
          </p:nvSpPr>
          <p:spPr>
            <a:xfrm flipH="1">
              <a:off x="7973244" y="1954482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5</a:t>
              </a:r>
            </a:p>
          </p:txBody>
        </p:sp>
        <p:sp>
          <p:nvSpPr>
            <p:cNvPr id="81" name="正方形/長方形 80">
              <a:extLst>
                <a:ext uri="{FF2B5EF4-FFF2-40B4-BE49-F238E27FC236}">
                  <a16:creationId xmlns:a16="http://schemas.microsoft.com/office/drawing/2014/main" id="{F15730CC-01CD-D713-5EC3-EDA68C5A2B36}"/>
                </a:ext>
              </a:extLst>
            </p:cNvPr>
            <p:cNvSpPr/>
            <p:nvPr/>
          </p:nvSpPr>
          <p:spPr>
            <a:xfrm flipH="1">
              <a:off x="10018574" y="1881522"/>
              <a:ext cx="52211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endPara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sp>
          <p:nvSpPr>
            <p:cNvPr id="225" name="正方形/長方形 224">
              <a:extLst>
                <a:ext uri="{FF2B5EF4-FFF2-40B4-BE49-F238E27FC236}">
                  <a16:creationId xmlns:a16="http://schemas.microsoft.com/office/drawing/2014/main" id="{8C2BDA40-7246-A4F6-5D6C-8E5D2BAC694F}"/>
                </a:ext>
              </a:extLst>
            </p:cNvPr>
            <p:cNvSpPr/>
            <p:nvPr/>
          </p:nvSpPr>
          <p:spPr>
            <a:xfrm flipH="1">
              <a:off x="8686598" y="193983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6</a:t>
              </a:r>
            </a:p>
          </p:txBody>
        </p:sp>
        <p:sp>
          <p:nvSpPr>
            <p:cNvPr id="226" name="正方形/長方形 225">
              <a:extLst>
                <a:ext uri="{FF2B5EF4-FFF2-40B4-BE49-F238E27FC236}">
                  <a16:creationId xmlns:a16="http://schemas.microsoft.com/office/drawing/2014/main" id="{5A4DD5CE-40C9-412F-31A6-ECDD5AE45EA8}"/>
                </a:ext>
              </a:extLst>
            </p:cNvPr>
            <p:cNvSpPr/>
            <p:nvPr/>
          </p:nvSpPr>
          <p:spPr>
            <a:xfrm flipH="1">
              <a:off x="9380812" y="1939834"/>
              <a:ext cx="360039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7</a:t>
              </a:r>
            </a:p>
          </p:txBody>
        </p:sp>
        <p:cxnSp>
          <p:nvCxnSpPr>
            <p:cNvPr id="227" name="直線コネクタ 226">
              <a:extLst>
                <a:ext uri="{FF2B5EF4-FFF2-40B4-BE49-F238E27FC236}">
                  <a16:creationId xmlns:a16="http://schemas.microsoft.com/office/drawing/2014/main" id="{CD97260A-1141-5F13-CDE9-E5D9D7C24387}"/>
                </a:ext>
              </a:extLst>
            </p:cNvPr>
            <p:cNvCxnSpPr>
              <a:cxnSpLocks/>
            </p:cNvCxnSpPr>
            <p:nvPr/>
          </p:nvCxnSpPr>
          <p:spPr>
            <a:xfrm>
              <a:off x="8898881" y="1919151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直線コネクタ 227">
              <a:extLst>
                <a:ext uri="{FF2B5EF4-FFF2-40B4-BE49-F238E27FC236}">
                  <a16:creationId xmlns:a16="http://schemas.microsoft.com/office/drawing/2014/main" id="{E65DAF58-F114-9A9E-97D1-16E1AA498740}"/>
                </a:ext>
              </a:extLst>
            </p:cNvPr>
            <p:cNvCxnSpPr>
              <a:cxnSpLocks/>
            </p:cNvCxnSpPr>
            <p:nvPr/>
          </p:nvCxnSpPr>
          <p:spPr>
            <a:xfrm>
              <a:off x="9571348" y="1919914"/>
              <a:ext cx="0" cy="14401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46397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75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75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75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75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17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38" grpId="0"/>
      <p:bldP spid="240" grpId="0"/>
      <p:bldP spid="241" grpId="0"/>
      <p:bldP spid="242" grpId="0" animBg="1"/>
      <p:bldP spid="243" grpId="0" animBg="1"/>
      <p:bldP spid="266" grpId="0" animBg="1"/>
      <p:bldP spid="269" grpId="0"/>
      <p:bldP spid="273" grpId="0"/>
      <p:bldP spid="276" grpId="0" animBg="1"/>
      <p:bldP spid="280" grpId="0" animBg="1"/>
      <p:bldP spid="295" grpId="0" animBg="1"/>
      <p:bldP spid="10" grpId="0" animBg="1"/>
      <p:bldP spid="12" grpId="0"/>
      <p:bldP spid="13" grpId="0"/>
      <p:bldP spid="14" grpId="0" animBg="1"/>
      <p:bldP spid="15" grpId="0"/>
      <p:bldP spid="17" grpId="0"/>
      <p:bldP spid="18" grpId="0" animBg="1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11085</TotalTime>
  <Words>1679</Words>
  <Application>Microsoft Office PowerPoint</Application>
  <PresentationFormat>画面に合わせる (4:3)</PresentationFormat>
  <Paragraphs>448</Paragraphs>
  <Slides>13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9" baseType="lpstr">
      <vt:lpstr>AR行書体M</vt:lpstr>
      <vt:lpstr>HG行書体</vt:lpstr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sakamotto</dc:creator>
  <cp:lastModifiedBy>典久 阪本</cp:lastModifiedBy>
  <cp:revision>704</cp:revision>
  <dcterms:created xsi:type="dcterms:W3CDTF">2014-08-14T01:41:18Z</dcterms:created>
  <dcterms:modified xsi:type="dcterms:W3CDTF">2025-11-10T06:25:01Z</dcterms:modified>
</cp:coreProperties>
</file>