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79" r:id="rId2"/>
    <p:sldId id="383" r:id="rId3"/>
    <p:sldId id="385" r:id="rId4"/>
    <p:sldId id="384" r:id="rId5"/>
    <p:sldId id="377" r:id="rId6"/>
    <p:sldId id="387" r:id="rId7"/>
    <p:sldId id="406" r:id="rId8"/>
    <p:sldId id="422" r:id="rId9"/>
    <p:sldId id="411" r:id="rId10"/>
    <p:sldId id="423" r:id="rId11"/>
    <p:sldId id="425" r:id="rId12"/>
    <p:sldId id="426" r:id="rId13"/>
    <p:sldId id="427" r:id="rId14"/>
    <p:sldId id="412" r:id="rId15"/>
    <p:sldId id="417" r:id="rId1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14F8F8"/>
    <a:srgbClr val="FFCC99"/>
    <a:srgbClr val="FFCCFF"/>
    <a:srgbClr val="99FF66"/>
    <a:srgbClr val="009242"/>
    <a:srgbClr val="005024"/>
    <a:srgbClr val="CC3300"/>
    <a:srgbClr val="FF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41" autoAdjust="0"/>
    <p:restoredTop sz="78325" autoAdjust="0"/>
  </p:normalViewPr>
  <p:slideViewPr>
    <p:cSldViewPr>
      <p:cViewPr>
        <p:scale>
          <a:sx n="78" d="100"/>
          <a:sy n="78" d="100"/>
        </p:scale>
        <p:origin x="294" y="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37B9A-D4F8-42C4-900D-C69235947CAF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2C74C-3A8C-4C73-9A75-3104C0C46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29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7516B5A-1E89-4E7C-825D-3CEF9B221287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58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23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72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77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51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49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54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92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07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93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94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1FE4-D23F-4508-82B7-A8440D496EFD}" type="datetimeFigureOut">
              <a:rPr kumimoji="1" lang="ja-JP" altLang="en-US" smtClean="0"/>
              <a:t>2025/11/13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63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404813"/>
            <a:ext cx="147478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1" name="グループ化 6"/>
          <p:cNvGrpSpPr>
            <a:grpSpLocks/>
          </p:cNvGrpSpPr>
          <p:nvPr/>
        </p:nvGrpSpPr>
        <p:grpSpPr bwMode="auto">
          <a:xfrm>
            <a:off x="395536" y="1635038"/>
            <a:ext cx="7993063" cy="3024188"/>
            <a:chOff x="684213" y="2636838"/>
            <a:chExt cx="7993062" cy="3024856"/>
          </a:xfrm>
        </p:grpSpPr>
        <p:sp>
          <p:nvSpPr>
            <p:cNvPr id="2052" name="AutoShape 3"/>
            <p:cNvSpPr>
              <a:spLocks noChangeArrowheads="1"/>
            </p:cNvSpPr>
            <p:nvPr/>
          </p:nvSpPr>
          <p:spPr bwMode="auto">
            <a:xfrm>
              <a:off x="684213" y="2636838"/>
              <a:ext cx="7993062" cy="3024856"/>
            </a:xfrm>
            <a:prstGeom prst="bevel">
              <a:avLst>
                <a:gd name="adj" fmla="val 12500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2053" name="Text Box 4"/>
            <p:cNvSpPr txBox="1">
              <a:spLocks noChangeArrowheads="1"/>
            </p:cNvSpPr>
            <p:nvPr/>
          </p:nvSpPr>
          <p:spPr bwMode="auto">
            <a:xfrm>
              <a:off x="1258888" y="3055938"/>
              <a:ext cx="2233439" cy="7696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4400" dirty="0"/>
                <a:t>数学１</a:t>
              </a:r>
            </a:p>
          </p:txBody>
        </p:sp>
        <p:sp>
          <p:nvSpPr>
            <p:cNvPr id="2054" name="Text Box 5"/>
            <p:cNvSpPr txBox="1">
              <a:spLocks noChangeArrowheads="1"/>
            </p:cNvSpPr>
            <p:nvPr/>
          </p:nvSpPr>
          <p:spPr bwMode="auto">
            <a:xfrm>
              <a:off x="1743795" y="4167871"/>
              <a:ext cx="5873897" cy="646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600" dirty="0"/>
                <a:t>第１節　２次関数とグラフ</a:t>
              </a:r>
            </a:p>
          </p:txBody>
        </p:sp>
        <p:sp>
          <p:nvSpPr>
            <p:cNvPr id="2" name="Text Box 5">
              <a:extLst>
                <a:ext uri="{FF2B5EF4-FFF2-40B4-BE49-F238E27FC236}">
                  <a16:creationId xmlns:a16="http://schemas.microsoft.com/office/drawing/2014/main" id="{4578E20C-A6BD-579A-CB30-2C62B1FECC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8111" y="3630514"/>
              <a:ext cx="5873897" cy="7080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4000" dirty="0"/>
                <a:t>第３章　２次関数</a:t>
              </a: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0CE462F-7AF1-BE7B-19C5-1CC35ED3CE39}"/>
              </a:ext>
            </a:extLst>
          </p:cNvPr>
          <p:cNvSpPr/>
          <p:nvPr/>
        </p:nvSpPr>
        <p:spPr>
          <a:xfrm>
            <a:off x="1943722" y="3650870"/>
            <a:ext cx="48966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latin typeface="+mn-ea"/>
              </a:rPr>
              <a:t>８　　２次関数の最大・最小</a:t>
            </a:r>
            <a:r>
              <a:rPr lang="ja-JP" altLang="en-US" sz="3200" dirty="0">
                <a:latin typeface="HG行書体" panose="03000609000000000000" pitchFamily="65" charset="-128"/>
                <a:ea typeface="HG行書体" panose="03000609000000000000" pitchFamily="65" charset="-128"/>
              </a:rPr>
              <a:t>　</a:t>
            </a:r>
            <a:endParaRPr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890361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3AD87-81CD-2B2C-5725-6050A9757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F0BEF0B-B574-D2F8-7901-D4EB0F0A3584}"/>
              </a:ext>
            </a:extLst>
          </p:cNvPr>
          <p:cNvSpPr/>
          <p:nvPr/>
        </p:nvSpPr>
        <p:spPr>
          <a:xfrm>
            <a:off x="6942831" y="2571517"/>
            <a:ext cx="786997" cy="2474587"/>
          </a:xfrm>
          <a:prstGeom prst="rect">
            <a:avLst/>
          </a:prstGeom>
          <a:solidFill>
            <a:srgbClr val="FFFF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DFB4F640-381B-DD5D-EB43-6BB28774F929}"/>
              </a:ext>
            </a:extLst>
          </p:cNvPr>
          <p:cNvGrpSpPr/>
          <p:nvPr/>
        </p:nvGrpSpPr>
        <p:grpSpPr>
          <a:xfrm>
            <a:off x="6501719" y="2450590"/>
            <a:ext cx="2174738" cy="2623535"/>
            <a:chOff x="6304375" y="2626443"/>
            <a:chExt cx="1436986" cy="1733532"/>
          </a:xfrm>
        </p:grpSpPr>
        <p:cxnSp>
          <p:nvCxnSpPr>
            <p:cNvPr id="24" name="直線矢印コネクタ 23">
              <a:extLst>
                <a:ext uri="{FF2B5EF4-FFF2-40B4-BE49-F238E27FC236}">
                  <a16:creationId xmlns:a16="http://schemas.microsoft.com/office/drawing/2014/main" id="{CC78A02B-9AC7-7EC7-456F-70C2EE055609}"/>
                </a:ext>
              </a:extLst>
            </p:cNvPr>
            <p:cNvCxnSpPr/>
            <p:nvPr/>
          </p:nvCxnSpPr>
          <p:spPr>
            <a:xfrm>
              <a:off x="6304375" y="4161303"/>
              <a:ext cx="14369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D98CFA44-7F15-F90C-E061-8FA91CEBA762}"/>
                </a:ext>
              </a:extLst>
            </p:cNvPr>
            <p:cNvCxnSpPr/>
            <p:nvPr/>
          </p:nvCxnSpPr>
          <p:spPr>
            <a:xfrm flipV="1">
              <a:off x="6932143" y="2706333"/>
              <a:ext cx="0" cy="165364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680854CE-3993-C8E5-E6A1-5CDCE73EE2E7}"/>
                </a:ext>
              </a:extLst>
            </p:cNvPr>
            <p:cNvSpPr/>
            <p:nvPr/>
          </p:nvSpPr>
          <p:spPr>
            <a:xfrm>
              <a:off x="7526258" y="4067056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x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14823317-0AAF-E2C4-E8C3-D1FA6D90560E}"/>
                </a:ext>
              </a:extLst>
            </p:cNvPr>
            <p:cNvSpPr/>
            <p:nvPr/>
          </p:nvSpPr>
          <p:spPr>
            <a:xfrm>
              <a:off x="6748870" y="2626443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y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325063A4-0990-12C0-02DF-AE45063F027A}"/>
                </a:ext>
              </a:extLst>
            </p:cNvPr>
            <p:cNvSpPr/>
            <p:nvPr/>
          </p:nvSpPr>
          <p:spPr>
            <a:xfrm>
              <a:off x="6767907" y="4103591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2D17F02C-DBF9-AD48-BB60-2E28F680AFA8}"/>
                </a:ext>
              </a:extLst>
            </p:cNvPr>
            <p:cNvSpPr/>
            <p:nvPr/>
          </p:nvSpPr>
          <p:spPr>
            <a:xfrm>
              <a:off x="6994399" y="4114812"/>
              <a:ext cx="168935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１</a:t>
              </a:r>
              <a:endParaRPr lang="ja-JP" altLang="en-US" sz="1600" dirty="0"/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027B2131-4633-3D9F-BAFD-BE2FB833B843}"/>
                </a:ext>
              </a:extLst>
            </p:cNvPr>
            <p:cNvSpPr/>
            <p:nvPr/>
          </p:nvSpPr>
          <p:spPr>
            <a:xfrm>
              <a:off x="6448193" y="4116707"/>
              <a:ext cx="348823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>
                  <a:latin typeface="+mn-ea"/>
                </a:rPr>
                <a:t>-</a:t>
              </a:r>
              <a:r>
                <a:rPr lang="ja-JP" altLang="en-US" sz="1600" dirty="0">
                  <a:latin typeface="+mn-ea"/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D9434386-0800-2CED-B0FF-783B8E08BCE0}"/>
              </a:ext>
            </a:extLst>
          </p:cNvPr>
          <p:cNvGrpSpPr/>
          <p:nvPr/>
        </p:nvGrpSpPr>
        <p:grpSpPr>
          <a:xfrm>
            <a:off x="7447654" y="4515784"/>
            <a:ext cx="263591" cy="245374"/>
            <a:chOff x="4356913" y="8023082"/>
            <a:chExt cx="263591" cy="245374"/>
          </a:xfrm>
        </p:grpSpPr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9E717E10-3A32-4EAD-9C45-E184C42DAD0D}"/>
                </a:ext>
              </a:extLst>
            </p:cNvPr>
            <p:cNvCxnSpPr/>
            <p:nvPr/>
          </p:nvCxnSpPr>
          <p:spPr>
            <a:xfrm>
              <a:off x="4356913" y="8023585"/>
              <a:ext cx="259195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276C9AB4-2C67-0347-7F5A-0A57CE771BA4}"/>
                </a:ext>
              </a:extLst>
            </p:cNvPr>
            <p:cNvCxnSpPr/>
            <p:nvPr/>
          </p:nvCxnSpPr>
          <p:spPr>
            <a:xfrm flipH="1">
              <a:off x="4611712" y="8023082"/>
              <a:ext cx="8792" cy="245374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四角形吹き出し 37">
            <a:extLst>
              <a:ext uri="{FF2B5EF4-FFF2-40B4-BE49-F238E27FC236}">
                <a16:creationId xmlns:a16="http://schemas.microsoft.com/office/drawing/2014/main" id="{6E2485D8-4D66-5496-9DC9-6D77BFC7BD12}"/>
              </a:ext>
            </a:extLst>
          </p:cNvPr>
          <p:cNvSpPr/>
          <p:nvPr/>
        </p:nvSpPr>
        <p:spPr>
          <a:xfrm>
            <a:off x="7797198" y="4830906"/>
            <a:ext cx="682014" cy="326286"/>
          </a:xfrm>
          <a:prstGeom prst="wedgeRectCallout">
            <a:avLst>
              <a:gd name="adj1" fmla="val -96147"/>
              <a:gd name="adj2" fmla="val -60036"/>
            </a:avLst>
          </a:prstGeom>
          <a:solidFill>
            <a:srgbClr val="00B0F0">
              <a:alpha val="71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最小</a:t>
            </a:r>
          </a:p>
        </p:txBody>
      </p:sp>
      <p:sp>
        <p:nvSpPr>
          <p:cNvPr id="39" name="円/楕円 38">
            <a:extLst>
              <a:ext uri="{FF2B5EF4-FFF2-40B4-BE49-F238E27FC236}">
                <a16:creationId xmlns:a16="http://schemas.microsoft.com/office/drawing/2014/main" id="{7225910B-AB09-8856-2C23-DC8CA6F4BB91}"/>
              </a:ext>
            </a:extLst>
          </p:cNvPr>
          <p:cNvSpPr/>
          <p:nvPr/>
        </p:nvSpPr>
        <p:spPr>
          <a:xfrm>
            <a:off x="7411413" y="4731230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30395DDA-E17B-3038-1D4E-75D7EBF1C716}"/>
              </a:ext>
            </a:extLst>
          </p:cNvPr>
          <p:cNvGrpSpPr/>
          <p:nvPr/>
        </p:nvGrpSpPr>
        <p:grpSpPr>
          <a:xfrm>
            <a:off x="6935945" y="3735975"/>
            <a:ext cx="519329" cy="1045686"/>
            <a:chOff x="3796219" y="8023585"/>
            <a:chExt cx="519329" cy="1045686"/>
          </a:xfrm>
        </p:grpSpPr>
        <p:cxnSp>
          <p:nvCxnSpPr>
            <p:cNvPr id="41" name="直線コネクタ 40">
              <a:extLst>
                <a:ext uri="{FF2B5EF4-FFF2-40B4-BE49-F238E27FC236}">
                  <a16:creationId xmlns:a16="http://schemas.microsoft.com/office/drawing/2014/main" id="{0AEDF4EA-2D3B-FF56-E921-D5CB71764F5F}"/>
                </a:ext>
              </a:extLst>
            </p:cNvPr>
            <p:cNvCxnSpPr/>
            <p:nvPr/>
          </p:nvCxnSpPr>
          <p:spPr>
            <a:xfrm>
              <a:off x="3797928" y="8023585"/>
              <a:ext cx="51762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663CF0D4-0198-6BDC-D168-F9677AD2DF49}"/>
                </a:ext>
              </a:extLst>
            </p:cNvPr>
            <p:cNvCxnSpPr/>
            <p:nvPr/>
          </p:nvCxnSpPr>
          <p:spPr>
            <a:xfrm>
              <a:off x="3796219" y="8034512"/>
              <a:ext cx="698" cy="1034759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4FEA3C02-00D3-8D9F-A73B-7E236806C661}"/>
              </a:ext>
            </a:extLst>
          </p:cNvPr>
          <p:cNvGrpSpPr/>
          <p:nvPr/>
        </p:nvGrpSpPr>
        <p:grpSpPr>
          <a:xfrm flipH="1">
            <a:off x="6729773" y="2767534"/>
            <a:ext cx="1451002" cy="1993624"/>
            <a:chOff x="5127032" y="3551924"/>
            <a:chExt cx="1466603" cy="1993624"/>
          </a:xfrm>
        </p:grpSpPr>
        <p:grpSp>
          <p:nvGrpSpPr>
            <p:cNvPr id="45" name="グループ化 44">
              <a:extLst>
                <a:ext uri="{FF2B5EF4-FFF2-40B4-BE49-F238E27FC236}">
                  <a16:creationId xmlns:a16="http://schemas.microsoft.com/office/drawing/2014/main" id="{7665A5FC-3EB8-B70A-3B9C-664745DE449A}"/>
                </a:ext>
              </a:extLst>
            </p:cNvPr>
            <p:cNvGrpSpPr/>
            <p:nvPr/>
          </p:nvGrpSpPr>
          <p:grpSpPr>
            <a:xfrm>
              <a:off x="5127032" y="3606641"/>
              <a:ext cx="1466603" cy="1938907"/>
              <a:chOff x="5004048" y="2063937"/>
              <a:chExt cx="1466603" cy="1938907"/>
            </a:xfrm>
          </p:grpSpPr>
          <p:sp>
            <p:nvSpPr>
              <p:cNvPr id="47" name="フリーフォーム 46">
                <a:extLst>
                  <a:ext uri="{FF2B5EF4-FFF2-40B4-BE49-F238E27FC236}">
                    <a16:creationId xmlns:a16="http://schemas.microsoft.com/office/drawing/2014/main" id="{D681EC33-D6AA-C3E9-87F8-2BB10E9E1E8A}"/>
                  </a:ext>
                </a:extLst>
              </p:cNvPr>
              <p:cNvSpPr/>
              <p:nvPr/>
            </p:nvSpPr>
            <p:spPr>
              <a:xfrm>
                <a:off x="5004048" y="2063937"/>
                <a:ext cx="1466603" cy="1933269"/>
              </a:xfrm>
              <a:custGeom>
                <a:avLst/>
                <a:gdLst>
                  <a:gd name="connsiteX0" fmla="*/ 0 w 2124075"/>
                  <a:gd name="connsiteY0" fmla="*/ 0 h 2514711"/>
                  <a:gd name="connsiteX1" fmla="*/ 142875 w 2124075"/>
                  <a:gd name="connsiteY1" fmla="*/ 681038 h 2514711"/>
                  <a:gd name="connsiteX2" fmla="*/ 381000 w 2124075"/>
                  <a:gd name="connsiteY2" fmla="*/ 1481138 h 2514711"/>
                  <a:gd name="connsiteX3" fmla="*/ 604838 w 2124075"/>
                  <a:gd name="connsiteY3" fmla="*/ 2057400 h 2514711"/>
                  <a:gd name="connsiteX4" fmla="*/ 833438 w 2124075"/>
                  <a:gd name="connsiteY4" fmla="*/ 2405063 h 2514711"/>
                  <a:gd name="connsiteX5" fmla="*/ 1062038 w 2124075"/>
                  <a:gd name="connsiteY5" fmla="*/ 2514600 h 2514711"/>
                  <a:gd name="connsiteX6" fmla="*/ 1295400 w 2124075"/>
                  <a:gd name="connsiteY6" fmla="*/ 2390775 h 2514711"/>
                  <a:gd name="connsiteX7" fmla="*/ 1519238 w 2124075"/>
                  <a:gd name="connsiteY7" fmla="*/ 2047875 h 2514711"/>
                  <a:gd name="connsiteX8" fmla="*/ 1747838 w 2124075"/>
                  <a:gd name="connsiteY8" fmla="*/ 1481138 h 2514711"/>
                  <a:gd name="connsiteX9" fmla="*/ 1976438 w 2124075"/>
                  <a:gd name="connsiteY9" fmla="*/ 690563 h 2514711"/>
                  <a:gd name="connsiteX10" fmla="*/ 2124075 w 2124075"/>
                  <a:gd name="connsiteY10" fmla="*/ 0 h 2514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24075" h="2514711">
                    <a:moveTo>
                      <a:pt x="0" y="0"/>
                    </a:moveTo>
                    <a:cubicBezTo>
                      <a:pt x="39687" y="217091"/>
                      <a:pt x="79375" y="434182"/>
                      <a:pt x="142875" y="681038"/>
                    </a:cubicBezTo>
                    <a:cubicBezTo>
                      <a:pt x="206375" y="927894"/>
                      <a:pt x="304006" y="1251744"/>
                      <a:pt x="381000" y="1481138"/>
                    </a:cubicBezTo>
                    <a:cubicBezTo>
                      <a:pt x="457994" y="1710532"/>
                      <a:pt x="529432" y="1903413"/>
                      <a:pt x="604838" y="2057400"/>
                    </a:cubicBezTo>
                    <a:cubicBezTo>
                      <a:pt x="680244" y="2211387"/>
                      <a:pt x="757238" y="2328863"/>
                      <a:pt x="833438" y="2405063"/>
                    </a:cubicBezTo>
                    <a:cubicBezTo>
                      <a:pt x="909638" y="2481263"/>
                      <a:pt x="985044" y="2516981"/>
                      <a:pt x="1062038" y="2514600"/>
                    </a:cubicBezTo>
                    <a:cubicBezTo>
                      <a:pt x="1139032" y="2512219"/>
                      <a:pt x="1219200" y="2468563"/>
                      <a:pt x="1295400" y="2390775"/>
                    </a:cubicBezTo>
                    <a:cubicBezTo>
                      <a:pt x="1371600" y="2312987"/>
                      <a:pt x="1443832" y="2199481"/>
                      <a:pt x="1519238" y="2047875"/>
                    </a:cubicBezTo>
                    <a:cubicBezTo>
                      <a:pt x="1594644" y="1896269"/>
                      <a:pt x="1671638" y="1707357"/>
                      <a:pt x="1747838" y="1481138"/>
                    </a:cubicBezTo>
                    <a:cubicBezTo>
                      <a:pt x="1824038" y="1254919"/>
                      <a:pt x="1913732" y="937419"/>
                      <a:pt x="1976438" y="690563"/>
                    </a:cubicBezTo>
                    <a:cubicBezTo>
                      <a:pt x="2039144" y="443707"/>
                      <a:pt x="2105819" y="114300"/>
                      <a:pt x="2124075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8" name="フリーフォーム 47">
                <a:extLst>
                  <a:ext uri="{FF2B5EF4-FFF2-40B4-BE49-F238E27FC236}">
                    <a16:creationId xmlns:a16="http://schemas.microsoft.com/office/drawing/2014/main" id="{65ADC442-9CD6-0E45-9F43-96B77065C077}"/>
                  </a:ext>
                </a:extLst>
              </p:cNvPr>
              <p:cNvSpPr/>
              <p:nvPr/>
            </p:nvSpPr>
            <p:spPr>
              <a:xfrm>
                <a:off x="5470539" y="3751888"/>
                <a:ext cx="523151" cy="250956"/>
              </a:xfrm>
              <a:custGeom>
                <a:avLst/>
                <a:gdLst>
                  <a:gd name="connsiteX0" fmla="*/ 0 w 2124075"/>
                  <a:gd name="connsiteY0" fmla="*/ 0 h 2514711"/>
                  <a:gd name="connsiteX1" fmla="*/ 142875 w 2124075"/>
                  <a:gd name="connsiteY1" fmla="*/ 681038 h 2514711"/>
                  <a:gd name="connsiteX2" fmla="*/ 381000 w 2124075"/>
                  <a:gd name="connsiteY2" fmla="*/ 1481138 h 2514711"/>
                  <a:gd name="connsiteX3" fmla="*/ 604838 w 2124075"/>
                  <a:gd name="connsiteY3" fmla="*/ 2057400 h 2514711"/>
                  <a:gd name="connsiteX4" fmla="*/ 833438 w 2124075"/>
                  <a:gd name="connsiteY4" fmla="*/ 2405063 h 2514711"/>
                  <a:gd name="connsiteX5" fmla="*/ 1062038 w 2124075"/>
                  <a:gd name="connsiteY5" fmla="*/ 2514600 h 2514711"/>
                  <a:gd name="connsiteX6" fmla="*/ 1295400 w 2124075"/>
                  <a:gd name="connsiteY6" fmla="*/ 2390775 h 2514711"/>
                  <a:gd name="connsiteX7" fmla="*/ 1519238 w 2124075"/>
                  <a:gd name="connsiteY7" fmla="*/ 2047875 h 2514711"/>
                  <a:gd name="connsiteX8" fmla="*/ 1747838 w 2124075"/>
                  <a:gd name="connsiteY8" fmla="*/ 1481138 h 2514711"/>
                  <a:gd name="connsiteX9" fmla="*/ 1976438 w 2124075"/>
                  <a:gd name="connsiteY9" fmla="*/ 690563 h 2514711"/>
                  <a:gd name="connsiteX10" fmla="*/ 2124075 w 2124075"/>
                  <a:gd name="connsiteY10" fmla="*/ 0 h 2514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24075" h="2514711">
                    <a:moveTo>
                      <a:pt x="0" y="0"/>
                    </a:moveTo>
                    <a:cubicBezTo>
                      <a:pt x="39687" y="217091"/>
                      <a:pt x="79375" y="434182"/>
                      <a:pt x="142875" y="681038"/>
                    </a:cubicBezTo>
                    <a:cubicBezTo>
                      <a:pt x="206375" y="927894"/>
                      <a:pt x="304006" y="1251744"/>
                      <a:pt x="381000" y="1481138"/>
                    </a:cubicBezTo>
                    <a:cubicBezTo>
                      <a:pt x="457994" y="1710532"/>
                      <a:pt x="529432" y="1903413"/>
                      <a:pt x="604838" y="2057400"/>
                    </a:cubicBezTo>
                    <a:cubicBezTo>
                      <a:pt x="680244" y="2211387"/>
                      <a:pt x="757238" y="2328863"/>
                      <a:pt x="833438" y="2405063"/>
                    </a:cubicBezTo>
                    <a:cubicBezTo>
                      <a:pt x="909638" y="2481263"/>
                      <a:pt x="985044" y="2516981"/>
                      <a:pt x="1062038" y="2514600"/>
                    </a:cubicBezTo>
                    <a:cubicBezTo>
                      <a:pt x="1139032" y="2512219"/>
                      <a:pt x="1219200" y="2468563"/>
                      <a:pt x="1295400" y="2390775"/>
                    </a:cubicBezTo>
                    <a:cubicBezTo>
                      <a:pt x="1371600" y="2312987"/>
                      <a:pt x="1443832" y="2199481"/>
                      <a:pt x="1519238" y="2047875"/>
                    </a:cubicBezTo>
                    <a:cubicBezTo>
                      <a:pt x="1594644" y="1896269"/>
                      <a:pt x="1671638" y="1707357"/>
                      <a:pt x="1747838" y="1481138"/>
                    </a:cubicBezTo>
                    <a:cubicBezTo>
                      <a:pt x="1824038" y="1254919"/>
                      <a:pt x="1913732" y="937419"/>
                      <a:pt x="1976438" y="690563"/>
                    </a:cubicBezTo>
                    <a:cubicBezTo>
                      <a:pt x="2039144" y="443707"/>
                      <a:pt x="2105819" y="114300"/>
                      <a:pt x="2124075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6" name="円弧 45">
              <a:extLst>
                <a:ext uri="{FF2B5EF4-FFF2-40B4-BE49-F238E27FC236}">
                  <a16:creationId xmlns:a16="http://schemas.microsoft.com/office/drawing/2014/main" id="{60669D4A-4979-320A-E017-B16AE0B9F40A}"/>
                </a:ext>
              </a:extLst>
            </p:cNvPr>
            <p:cNvSpPr/>
            <p:nvPr/>
          </p:nvSpPr>
          <p:spPr>
            <a:xfrm rot="6295438">
              <a:off x="5231213" y="4352480"/>
              <a:ext cx="1958886" cy="357774"/>
            </a:xfrm>
            <a:prstGeom prst="arc">
              <a:avLst>
                <a:gd name="adj1" fmla="val 14671553"/>
                <a:gd name="adj2" fmla="val 2108633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50" name="四角形吹き出し 49">
            <a:extLst>
              <a:ext uri="{FF2B5EF4-FFF2-40B4-BE49-F238E27FC236}">
                <a16:creationId xmlns:a16="http://schemas.microsoft.com/office/drawing/2014/main" id="{465E7367-A5C0-1E22-E45E-D2E7752EAB16}"/>
              </a:ext>
            </a:extLst>
          </p:cNvPr>
          <p:cNvSpPr/>
          <p:nvPr/>
        </p:nvSpPr>
        <p:spPr>
          <a:xfrm>
            <a:off x="6001942" y="3635683"/>
            <a:ext cx="682014" cy="326286"/>
          </a:xfrm>
          <a:prstGeom prst="wedgeRectCallout">
            <a:avLst>
              <a:gd name="adj1" fmla="val 78915"/>
              <a:gd name="adj2" fmla="val -19422"/>
            </a:avLst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最大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3AFD3E95-6C4A-9F79-2169-802238CB0E90}"/>
              </a:ext>
            </a:extLst>
          </p:cNvPr>
          <p:cNvSpPr/>
          <p:nvPr/>
        </p:nvSpPr>
        <p:spPr>
          <a:xfrm>
            <a:off x="1899117" y="3247556"/>
            <a:ext cx="27696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＝－２のとき　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6BA4A24B-9C69-9BAE-0283-658E64A1164D}"/>
              </a:ext>
            </a:extLst>
          </p:cNvPr>
          <p:cNvSpPr/>
          <p:nvPr/>
        </p:nvSpPr>
        <p:spPr>
          <a:xfrm>
            <a:off x="3932364" y="3246712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＝４　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4B2461C2-E211-F353-0D3D-1AB3843DA2D3}"/>
              </a:ext>
            </a:extLst>
          </p:cNvPr>
          <p:cNvSpPr/>
          <p:nvPr/>
        </p:nvSpPr>
        <p:spPr>
          <a:xfrm>
            <a:off x="1930807" y="3636532"/>
            <a:ext cx="21932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＝１のとき　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9BF7158E-2175-B5C2-BA83-7B0320AE2503}"/>
              </a:ext>
            </a:extLst>
          </p:cNvPr>
          <p:cNvSpPr/>
          <p:nvPr/>
        </p:nvSpPr>
        <p:spPr>
          <a:xfrm>
            <a:off x="3955656" y="3622601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＝１　</a:t>
            </a: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D88EF71D-2E45-D042-3D1C-8ADC9CF1740B}"/>
              </a:ext>
            </a:extLst>
          </p:cNvPr>
          <p:cNvSpPr/>
          <p:nvPr/>
        </p:nvSpPr>
        <p:spPr>
          <a:xfrm>
            <a:off x="2562245" y="4120029"/>
            <a:ext cx="3596414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＝－２で　最大値４</a:t>
            </a:r>
            <a:endParaRPr lang="en-US" altLang="ja-JP" sz="2400" dirty="0"/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936FF14D-F6B5-19BF-2D0F-699AA03E94AE}"/>
              </a:ext>
            </a:extLst>
          </p:cNvPr>
          <p:cNvSpPr/>
          <p:nvPr/>
        </p:nvSpPr>
        <p:spPr>
          <a:xfrm>
            <a:off x="2570823" y="2894340"/>
            <a:ext cx="2769667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＝０で　最小値０</a:t>
            </a:r>
            <a:endParaRPr lang="en-US" altLang="ja-JP" sz="2400" dirty="0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077D33D3-5A00-C7F8-AFBE-CBA63B49514B}"/>
              </a:ext>
            </a:extLst>
          </p:cNvPr>
          <p:cNvSpPr/>
          <p:nvPr/>
        </p:nvSpPr>
        <p:spPr>
          <a:xfrm>
            <a:off x="1072731" y="3225938"/>
            <a:ext cx="1211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また、　</a:t>
            </a:r>
          </a:p>
        </p:txBody>
      </p:sp>
      <p:sp>
        <p:nvSpPr>
          <p:cNvPr id="79" name="円/楕円 78">
            <a:extLst>
              <a:ext uri="{FF2B5EF4-FFF2-40B4-BE49-F238E27FC236}">
                <a16:creationId xmlns:a16="http://schemas.microsoft.com/office/drawing/2014/main" id="{A3E3E046-01A1-8E2C-CDA3-A55BEAAF626E}"/>
              </a:ext>
            </a:extLst>
          </p:cNvPr>
          <p:cNvSpPr/>
          <p:nvPr/>
        </p:nvSpPr>
        <p:spPr>
          <a:xfrm>
            <a:off x="6898537" y="3698567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円/楕円 79">
            <a:extLst>
              <a:ext uri="{FF2B5EF4-FFF2-40B4-BE49-F238E27FC236}">
                <a16:creationId xmlns:a16="http://schemas.microsoft.com/office/drawing/2014/main" id="{09A88333-FBA8-F6BC-CC8F-39E7191860AA}"/>
              </a:ext>
            </a:extLst>
          </p:cNvPr>
          <p:cNvSpPr/>
          <p:nvPr/>
        </p:nvSpPr>
        <p:spPr>
          <a:xfrm>
            <a:off x="7669441" y="4478879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93E8EB7C-EF7D-5DAD-4A4A-420D57971064}"/>
              </a:ext>
            </a:extLst>
          </p:cNvPr>
          <p:cNvSpPr/>
          <p:nvPr/>
        </p:nvSpPr>
        <p:spPr>
          <a:xfrm>
            <a:off x="7208495" y="3574729"/>
            <a:ext cx="255667" cy="344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４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E12F1082-C034-64B0-E583-8679571FF601}"/>
              </a:ext>
            </a:extLst>
          </p:cNvPr>
          <p:cNvSpPr/>
          <p:nvPr/>
        </p:nvSpPr>
        <p:spPr>
          <a:xfrm>
            <a:off x="7233225" y="4354301"/>
            <a:ext cx="255667" cy="344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１</a:t>
            </a:r>
          </a:p>
        </p:txBody>
      </p:sp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39A50D05-9DBF-CE7C-5CCE-100D8FE91140}"/>
              </a:ext>
            </a:extLst>
          </p:cNvPr>
          <p:cNvSpPr/>
          <p:nvPr/>
        </p:nvSpPr>
        <p:spPr>
          <a:xfrm>
            <a:off x="93298" y="52510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練習１６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177CBCE-1466-9A17-BE5E-F7993DF2C533}"/>
              </a:ext>
            </a:extLst>
          </p:cNvPr>
          <p:cNvGrpSpPr/>
          <p:nvPr/>
        </p:nvGrpSpPr>
        <p:grpSpPr>
          <a:xfrm>
            <a:off x="1136910" y="403579"/>
            <a:ext cx="1936905" cy="529704"/>
            <a:chOff x="1074985" y="164037"/>
            <a:chExt cx="1936905" cy="529704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3F61749A-0FA2-1905-B00D-BD8CFC528FA7}"/>
                </a:ext>
              </a:extLst>
            </p:cNvPr>
            <p:cNvGrpSpPr/>
            <p:nvPr/>
          </p:nvGrpSpPr>
          <p:grpSpPr>
            <a:xfrm>
              <a:off x="1691680" y="164037"/>
              <a:ext cx="1320210" cy="484504"/>
              <a:chOff x="248240" y="3455092"/>
              <a:chExt cx="1320210" cy="484504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D3CB0D80-0E5F-4412-87CD-123878190F40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1" name="グループ化 20">
                <a:extLst>
                  <a:ext uri="{FF2B5EF4-FFF2-40B4-BE49-F238E27FC236}">
                    <a16:creationId xmlns:a16="http://schemas.microsoft.com/office/drawing/2014/main" id="{81339C1E-5366-6121-DC74-5A0DCB579E7F}"/>
                  </a:ext>
                </a:extLst>
              </p:cNvPr>
              <p:cNvGrpSpPr/>
              <p:nvPr/>
            </p:nvGrpSpPr>
            <p:grpSpPr>
              <a:xfrm>
                <a:off x="579910" y="3458950"/>
                <a:ext cx="988540" cy="480646"/>
                <a:chOff x="3986718" y="4810916"/>
                <a:chExt cx="988540" cy="480646"/>
              </a:xfrm>
            </p:grpSpPr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EF6B8CDE-AAD1-2FD4-B6F5-684308C5D28B}"/>
                    </a:ext>
                  </a:extLst>
                </p:cNvPr>
                <p:cNvSpPr/>
                <p:nvPr/>
              </p:nvSpPr>
              <p:spPr>
                <a:xfrm>
                  <a:off x="3986718" y="4829897"/>
                  <a:ext cx="988540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　</a:t>
                  </a:r>
                </a:p>
              </p:txBody>
            </p:sp>
            <p:sp>
              <p:nvSpPr>
                <p:cNvPr id="30" name="正方形/長方形 29">
                  <a:extLst>
                    <a:ext uri="{FF2B5EF4-FFF2-40B4-BE49-F238E27FC236}">
                      <a16:creationId xmlns:a16="http://schemas.microsoft.com/office/drawing/2014/main" id="{5D213376-6AC5-B627-2F94-92879BCEB646}"/>
                    </a:ext>
                  </a:extLst>
                </p:cNvPr>
                <p:cNvSpPr/>
                <p:nvPr/>
              </p:nvSpPr>
              <p:spPr>
                <a:xfrm>
                  <a:off x="4530608" y="4810916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93E60344-517E-FBD2-DF0A-B99117345C7B}"/>
                </a:ext>
              </a:extLst>
            </p:cNvPr>
            <p:cNvSpPr/>
            <p:nvPr/>
          </p:nvSpPr>
          <p:spPr>
            <a:xfrm flipH="1">
              <a:off x="1074985" y="23207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（１）</a:t>
              </a:r>
              <a:endParaRPr lang="en-US" altLang="ja-JP" sz="2400" dirty="0"/>
            </a:p>
          </p:txBody>
        </p:sp>
      </p:grpSp>
      <p:sp>
        <p:nvSpPr>
          <p:cNvPr id="31" name="フローチャート : 代替処理 126">
            <a:extLst>
              <a:ext uri="{FF2B5EF4-FFF2-40B4-BE49-F238E27FC236}">
                <a16:creationId xmlns:a16="http://schemas.microsoft.com/office/drawing/2014/main" id="{76341FDA-9394-2EE7-60C3-E89A68E95052}"/>
              </a:ext>
            </a:extLst>
          </p:cNvPr>
          <p:cNvSpPr/>
          <p:nvPr/>
        </p:nvSpPr>
        <p:spPr>
          <a:xfrm>
            <a:off x="165979" y="2420888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A0C40A11-D5BB-7756-39D2-BE9E3B35F569}"/>
              </a:ext>
            </a:extLst>
          </p:cNvPr>
          <p:cNvGrpSpPr/>
          <p:nvPr/>
        </p:nvGrpSpPr>
        <p:grpSpPr>
          <a:xfrm>
            <a:off x="1155960" y="824829"/>
            <a:ext cx="2646552" cy="519250"/>
            <a:chOff x="3818101" y="688071"/>
            <a:chExt cx="2646552" cy="519250"/>
          </a:xfrm>
        </p:grpSpPr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5CFC9D96-C9C8-0BC2-E6F0-B526A5F2BFA5}"/>
                </a:ext>
              </a:extLst>
            </p:cNvPr>
            <p:cNvGrpSpPr/>
            <p:nvPr/>
          </p:nvGrpSpPr>
          <p:grpSpPr>
            <a:xfrm>
              <a:off x="4392332" y="688071"/>
              <a:ext cx="2072321" cy="488473"/>
              <a:chOff x="248240" y="3441587"/>
              <a:chExt cx="2072321" cy="488473"/>
            </a:xfrm>
          </p:grpSpPr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EECE22AC-7CA4-9199-D6D2-B8C70BCDB7D5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53" name="グループ化 52">
                <a:extLst>
                  <a:ext uri="{FF2B5EF4-FFF2-40B4-BE49-F238E27FC236}">
                    <a16:creationId xmlns:a16="http://schemas.microsoft.com/office/drawing/2014/main" id="{0536E046-D730-B88E-CD28-0521D2A4B0D9}"/>
                  </a:ext>
                </a:extLst>
              </p:cNvPr>
              <p:cNvGrpSpPr/>
              <p:nvPr/>
            </p:nvGrpSpPr>
            <p:grpSpPr>
              <a:xfrm>
                <a:off x="579909" y="3441587"/>
                <a:ext cx="1740652" cy="488473"/>
                <a:chOff x="3986717" y="4793553"/>
                <a:chExt cx="1740652" cy="488473"/>
              </a:xfrm>
            </p:grpSpPr>
            <p:sp>
              <p:nvSpPr>
                <p:cNvPr id="54" name="正方形/長方形 53">
                  <a:extLst>
                    <a:ext uri="{FF2B5EF4-FFF2-40B4-BE49-F238E27FC236}">
                      <a16:creationId xmlns:a16="http://schemas.microsoft.com/office/drawing/2014/main" id="{4A1A40B7-C280-921F-905D-926860E018DB}"/>
                    </a:ext>
                  </a:extLst>
                </p:cNvPr>
                <p:cNvSpPr/>
                <p:nvPr/>
              </p:nvSpPr>
              <p:spPr>
                <a:xfrm>
                  <a:off x="3986717" y="4820361"/>
                  <a:ext cx="1740652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＋２　</a:t>
                  </a:r>
                </a:p>
              </p:txBody>
            </p:sp>
            <p:sp>
              <p:nvSpPr>
                <p:cNvPr id="55" name="正方形/長方形 54">
                  <a:extLst>
                    <a:ext uri="{FF2B5EF4-FFF2-40B4-BE49-F238E27FC236}">
                      <a16:creationId xmlns:a16="http://schemas.microsoft.com/office/drawing/2014/main" id="{FE68538B-FCCA-15DF-0B01-2223556BABB6}"/>
                    </a:ext>
                  </a:extLst>
                </p:cNvPr>
                <p:cNvSpPr/>
                <p:nvPr/>
              </p:nvSpPr>
              <p:spPr>
                <a:xfrm>
                  <a:off x="4817869" y="4793553"/>
                  <a:ext cx="286855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24A777C3-64A3-0DE2-EFD7-6610DB161B99}"/>
                </a:ext>
              </a:extLst>
            </p:cNvPr>
            <p:cNvSpPr/>
            <p:nvPr/>
          </p:nvSpPr>
          <p:spPr>
            <a:xfrm flipH="1">
              <a:off x="3818101" y="74565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（２）</a:t>
              </a:r>
              <a:endParaRPr lang="en-US" altLang="ja-JP" sz="2400" dirty="0"/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06F34711-84F5-8F13-FA81-75E59E88E083}"/>
              </a:ext>
            </a:extLst>
          </p:cNvPr>
          <p:cNvGrpSpPr/>
          <p:nvPr/>
        </p:nvGrpSpPr>
        <p:grpSpPr>
          <a:xfrm>
            <a:off x="1162949" y="1314949"/>
            <a:ext cx="3906836" cy="509071"/>
            <a:chOff x="919242" y="1045108"/>
            <a:chExt cx="3906836" cy="509071"/>
          </a:xfrm>
        </p:grpSpPr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DC290A91-0512-58C5-1721-C91E29A9527B}"/>
                </a:ext>
              </a:extLst>
            </p:cNvPr>
            <p:cNvGrpSpPr/>
            <p:nvPr/>
          </p:nvGrpSpPr>
          <p:grpSpPr>
            <a:xfrm>
              <a:off x="1500492" y="1045108"/>
              <a:ext cx="3325586" cy="474159"/>
              <a:chOff x="248240" y="3455092"/>
              <a:chExt cx="3325586" cy="474159"/>
            </a:xfrm>
          </p:grpSpPr>
          <p:sp>
            <p:nvSpPr>
              <p:cNvPr id="2051" name="正方形/長方形 2050">
                <a:extLst>
                  <a:ext uri="{FF2B5EF4-FFF2-40B4-BE49-F238E27FC236}">
                    <a16:creationId xmlns:a16="http://schemas.microsoft.com/office/drawing/2014/main" id="{002FD7F0-10A2-B867-1586-0E8B7FD31368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52" name="グループ化 2051">
                <a:extLst>
                  <a:ext uri="{FF2B5EF4-FFF2-40B4-BE49-F238E27FC236}">
                    <a16:creationId xmlns:a16="http://schemas.microsoft.com/office/drawing/2014/main" id="{1608037B-4215-683A-D45A-5B15B10867CA}"/>
                  </a:ext>
                </a:extLst>
              </p:cNvPr>
              <p:cNvGrpSpPr/>
              <p:nvPr/>
            </p:nvGrpSpPr>
            <p:grpSpPr>
              <a:xfrm>
                <a:off x="593093" y="3466192"/>
                <a:ext cx="2980733" cy="463059"/>
                <a:chOff x="3999901" y="4818158"/>
                <a:chExt cx="2980733" cy="463059"/>
              </a:xfrm>
            </p:grpSpPr>
            <p:sp>
              <p:nvSpPr>
                <p:cNvPr id="2053" name="正方形/長方形 2052">
                  <a:extLst>
                    <a:ext uri="{FF2B5EF4-FFF2-40B4-BE49-F238E27FC236}">
                      <a16:creationId xmlns:a16="http://schemas.microsoft.com/office/drawing/2014/main" id="{B8430A83-6D43-A9C5-B3AA-CB38C54D693C}"/>
                    </a:ext>
                  </a:extLst>
                </p:cNvPr>
                <p:cNvSpPr/>
                <p:nvPr/>
              </p:nvSpPr>
              <p:spPr>
                <a:xfrm>
                  <a:off x="3999901" y="4819552"/>
                  <a:ext cx="2980733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－２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－３</a:t>
                  </a:r>
                </a:p>
              </p:txBody>
            </p:sp>
            <p:sp>
              <p:nvSpPr>
                <p:cNvPr id="2054" name="正方形/長方形 2053">
                  <a:extLst>
                    <a:ext uri="{FF2B5EF4-FFF2-40B4-BE49-F238E27FC236}">
                      <a16:creationId xmlns:a16="http://schemas.microsoft.com/office/drawing/2014/main" id="{7278E4CE-949F-32F2-7198-9986C31A0C1F}"/>
                    </a:ext>
                  </a:extLst>
                </p:cNvPr>
                <p:cNvSpPr/>
                <p:nvPr/>
              </p:nvSpPr>
              <p:spPr>
                <a:xfrm>
                  <a:off x="4577496" y="4818158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94BE0A6C-0E90-872E-A099-BF6E9C0EF536}"/>
                </a:ext>
              </a:extLst>
            </p:cNvPr>
            <p:cNvSpPr/>
            <p:nvPr/>
          </p:nvSpPr>
          <p:spPr>
            <a:xfrm flipH="1">
              <a:off x="919242" y="1092514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（３）</a:t>
              </a:r>
              <a:endParaRPr lang="en-US" altLang="ja-JP" sz="2400" dirty="0"/>
            </a:p>
          </p:txBody>
        </p:sp>
      </p:grpSp>
      <p:grpSp>
        <p:nvGrpSpPr>
          <p:cNvPr id="2055" name="グループ化 2054">
            <a:extLst>
              <a:ext uri="{FF2B5EF4-FFF2-40B4-BE49-F238E27FC236}">
                <a16:creationId xmlns:a16="http://schemas.microsoft.com/office/drawing/2014/main" id="{5E3B014F-B87F-5750-0BA4-0F7665658005}"/>
              </a:ext>
            </a:extLst>
          </p:cNvPr>
          <p:cNvGrpSpPr/>
          <p:nvPr/>
        </p:nvGrpSpPr>
        <p:grpSpPr>
          <a:xfrm>
            <a:off x="1149500" y="1757743"/>
            <a:ext cx="2909731" cy="536398"/>
            <a:chOff x="-121274" y="3893710"/>
            <a:chExt cx="2909731" cy="536398"/>
          </a:xfrm>
        </p:grpSpPr>
        <p:grpSp>
          <p:nvGrpSpPr>
            <p:cNvPr id="2056" name="グループ化 2055">
              <a:extLst>
                <a:ext uri="{FF2B5EF4-FFF2-40B4-BE49-F238E27FC236}">
                  <a16:creationId xmlns:a16="http://schemas.microsoft.com/office/drawing/2014/main" id="{18059548-7B2A-818E-468A-DF85750FE490}"/>
                </a:ext>
              </a:extLst>
            </p:cNvPr>
            <p:cNvGrpSpPr/>
            <p:nvPr/>
          </p:nvGrpSpPr>
          <p:grpSpPr>
            <a:xfrm>
              <a:off x="459976" y="3893710"/>
              <a:ext cx="2328481" cy="488992"/>
              <a:chOff x="248240" y="3427765"/>
              <a:chExt cx="2328481" cy="488992"/>
            </a:xfrm>
          </p:grpSpPr>
          <p:sp>
            <p:nvSpPr>
              <p:cNvPr id="2058" name="正方形/長方形 2057">
                <a:extLst>
                  <a:ext uri="{FF2B5EF4-FFF2-40B4-BE49-F238E27FC236}">
                    <a16:creationId xmlns:a16="http://schemas.microsoft.com/office/drawing/2014/main" id="{7D2B6268-2064-F60C-8021-647890D8F959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59" name="グループ化 2058">
                <a:extLst>
                  <a:ext uri="{FF2B5EF4-FFF2-40B4-BE49-F238E27FC236}">
                    <a16:creationId xmlns:a16="http://schemas.microsoft.com/office/drawing/2014/main" id="{4F56229B-F099-33FC-0C6A-3ABB0F239191}"/>
                  </a:ext>
                </a:extLst>
              </p:cNvPr>
              <p:cNvGrpSpPr/>
              <p:nvPr/>
            </p:nvGrpSpPr>
            <p:grpSpPr>
              <a:xfrm>
                <a:off x="591036" y="3427765"/>
                <a:ext cx="1985685" cy="476297"/>
                <a:chOff x="3997844" y="4779731"/>
                <a:chExt cx="1985685" cy="476297"/>
              </a:xfrm>
            </p:grpSpPr>
            <p:sp>
              <p:nvSpPr>
                <p:cNvPr id="2060" name="正方形/長方形 2059">
                  <a:extLst>
                    <a:ext uri="{FF2B5EF4-FFF2-40B4-BE49-F238E27FC236}">
                      <a16:creationId xmlns:a16="http://schemas.microsoft.com/office/drawing/2014/main" id="{903E4E98-FA8D-9536-C24A-6CCCD1C504E1}"/>
                    </a:ext>
                  </a:extLst>
                </p:cNvPr>
                <p:cNvSpPr/>
                <p:nvPr/>
              </p:nvSpPr>
              <p:spPr>
                <a:xfrm>
                  <a:off x="3997844" y="4794363"/>
                  <a:ext cx="1985685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＋６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 　</a:t>
                  </a:r>
                </a:p>
              </p:txBody>
            </p:sp>
            <p:sp>
              <p:nvSpPr>
                <p:cNvPr id="2061" name="正方形/長方形 2060">
                  <a:extLst>
                    <a:ext uri="{FF2B5EF4-FFF2-40B4-BE49-F238E27FC236}">
                      <a16:creationId xmlns:a16="http://schemas.microsoft.com/office/drawing/2014/main" id="{1205699C-C55B-81DD-F0E6-537730D72B0C}"/>
                    </a:ext>
                  </a:extLst>
                </p:cNvPr>
                <p:cNvSpPr/>
                <p:nvPr/>
              </p:nvSpPr>
              <p:spPr>
                <a:xfrm>
                  <a:off x="4846723" y="4779731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2057" name="正方形/長方形 2056">
              <a:extLst>
                <a:ext uri="{FF2B5EF4-FFF2-40B4-BE49-F238E27FC236}">
                  <a16:creationId xmlns:a16="http://schemas.microsoft.com/office/drawing/2014/main" id="{35CE9D4A-BE2D-D1FB-CD52-036F1EE49363}"/>
                </a:ext>
              </a:extLst>
            </p:cNvPr>
            <p:cNvSpPr/>
            <p:nvPr/>
          </p:nvSpPr>
          <p:spPr>
            <a:xfrm flipH="1">
              <a:off x="-121274" y="3968443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（４）</a:t>
              </a:r>
              <a:endParaRPr lang="en-US" altLang="ja-JP" sz="2400" dirty="0"/>
            </a:p>
          </p:txBody>
        </p:sp>
      </p:grpSp>
      <p:sp>
        <p:nvSpPr>
          <p:cNvPr id="2062" name="正方形/長方形 2061">
            <a:extLst>
              <a:ext uri="{FF2B5EF4-FFF2-40B4-BE49-F238E27FC236}">
                <a16:creationId xmlns:a16="http://schemas.microsoft.com/office/drawing/2014/main" id="{89A91142-7119-B94E-FE67-A310482DC0F9}"/>
              </a:ext>
            </a:extLst>
          </p:cNvPr>
          <p:cNvSpPr/>
          <p:nvPr/>
        </p:nvSpPr>
        <p:spPr>
          <a:xfrm flipH="1">
            <a:off x="2960573" y="452114"/>
            <a:ext cx="2525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（－２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≦１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3" name="正方形/長方形 2062">
            <a:extLst>
              <a:ext uri="{FF2B5EF4-FFF2-40B4-BE49-F238E27FC236}">
                <a16:creationId xmlns:a16="http://schemas.microsoft.com/office/drawing/2014/main" id="{5E857555-1DDB-D121-F74D-254E180D2D4F}"/>
              </a:ext>
            </a:extLst>
          </p:cNvPr>
          <p:cNvSpPr/>
          <p:nvPr/>
        </p:nvSpPr>
        <p:spPr>
          <a:xfrm flipH="1">
            <a:off x="3630875" y="899171"/>
            <a:ext cx="2525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（－１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≦３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4" name="正方形/長方形 2063">
            <a:extLst>
              <a:ext uri="{FF2B5EF4-FFF2-40B4-BE49-F238E27FC236}">
                <a16:creationId xmlns:a16="http://schemas.microsoft.com/office/drawing/2014/main" id="{B45AC2E3-FC7C-C9F5-02C1-58963323E95D}"/>
              </a:ext>
            </a:extLst>
          </p:cNvPr>
          <p:cNvSpPr/>
          <p:nvPr/>
        </p:nvSpPr>
        <p:spPr>
          <a:xfrm flipH="1">
            <a:off x="4139952" y="1349216"/>
            <a:ext cx="1849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（０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≦２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5" name="正方形/長方形 2064">
            <a:extLst>
              <a:ext uri="{FF2B5EF4-FFF2-40B4-BE49-F238E27FC236}">
                <a16:creationId xmlns:a16="http://schemas.microsoft.com/office/drawing/2014/main" id="{220D0F99-A295-2F5E-C26D-4BB84A7E3176}"/>
              </a:ext>
            </a:extLst>
          </p:cNvPr>
          <p:cNvSpPr/>
          <p:nvPr/>
        </p:nvSpPr>
        <p:spPr>
          <a:xfrm flipH="1">
            <a:off x="3915325" y="1814736"/>
            <a:ext cx="1849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（４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≦５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6" name="正方形/長方形 2065">
            <a:extLst>
              <a:ext uri="{FF2B5EF4-FFF2-40B4-BE49-F238E27FC236}">
                <a16:creationId xmlns:a16="http://schemas.microsoft.com/office/drawing/2014/main" id="{8DEB24A0-04D5-93FB-2BA0-4A842960FFE4}"/>
              </a:ext>
            </a:extLst>
          </p:cNvPr>
          <p:cNvSpPr/>
          <p:nvPr/>
        </p:nvSpPr>
        <p:spPr>
          <a:xfrm flipH="1">
            <a:off x="1149500" y="31404"/>
            <a:ext cx="5222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次の関数の最大値、最小値を求めよ。</a:t>
            </a:r>
            <a:endParaRPr lang="en-US" altLang="ja-JP" sz="2400" dirty="0"/>
          </a:p>
        </p:txBody>
      </p:sp>
      <p:grpSp>
        <p:nvGrpSpPr>
          <p:cNvPr id="2075" name="グループ化 2074">
            <a:extLst>
              <a:ext uri="{FF2B5EF4-FFF2-40B4-BE49-F238E27FC236}">
                <a16:creationId xmlns:a16="http://schemas.microsoft.com/office/drawing/2014/main" id="{66C4249B-78E5-A280-754C-710B8362999E}"/>
              </a:ext>
            </a:extLst>
          </p:cNvPr>
          <p:cNvGrpSpPr/>
          <p:nvPr/>
        </p:nvGrpSpPr>
        <p:grpSpPr>
          <a:xfrm>
            <a:off x="1707480" y="2374418"/>
            <a:ext cx="3731994" cy="506342"/>
            <a:chOff x="1707480" y="2374418"/>
            <a:chExt cx="3731994" cy="506342"/>
          </a:xfrm>
        </p:grpSpPr>
        <p:grpSp>
          <p:nvGrpSpPr>
            <p:cNvPr id="2068" name="グループ化 2067">
              <a:extLst>
                <a:ext uri="{FF2B5EF4-FFF2-40B4-BE49-F238E27FC236}">
                  <a16:creationId xmlns:a16="http://schemas.microsoft.com/office/drawing/2014/main" id="{EDE97EC0-D3D6-E6E1-81C8-5667DB5441F4}"/>
                </a:ext>
              </a:extLst>
            </p:cNvPr>
            <p:cNvGrpSpPr/>
            <p:nvPr/>
          </p:nvGrpSpPr>
          <p:grpSpPr>
            <a:xfrm>
              <a:off x="1707480" y="2374418"/>
              <a:ext cx="1319935" cy="483492"/>
              <a:chOff x="248515" y="3458950"/>
              <a:chExt cx="1319935" cy="483492"/>
            </a:xfrm>
          </p:grpSpPr>
          <p:sp>
            <p:nvSpPr>
              <p:cNvPr id="2070" name="正方形/長方形 2069">
                <a:extLst>
                  <a:ext uri="{FF2B5EF4-FFF2-40B4-BE49-F238E27FC236}">
                    <a16:creationId xmlns:a16="http://schemas.microsoft.com/office/drawing/2014/main" id="{933C2275-55AC-8092-BCD3-CC72801FA7FB}"/>
                  </a:ext>
                </a:extLst>
              </p:cNvPr>
              <p:cNvSpPr/>
              <p:nvPr/>
            </p:nvSpPr>
            <p:spPr>
              <a:xfrm>
                <a:off x="248515" y="348077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71" name="グループ化 2070">
                <a:extLst>
                  <a:ext uri="{FF2B5EF4-FFF2-40B4-BE49-F238E27FC236}">
                    <a16:creationId xmlns:a16="http://schemas.microsoft.com/office/drawing/2014/main" id="{847D11DE-DB14-15B0-2E27-4A309A8250D4}"/>
                  </a:ext>
                </a:extLst>
              </p:cNvPr>
              <p:cNvGrpSpPr/>
              <p:nvPr/>
            </p:nvGrpSpPr>
            <p:grpSpPr>
              <a:xfrm>
                <a:off x="579910" y="3458950"/>
                <a:ext cx="988540" cy="480646"/>
                <a:chOff x="3986718" y="4810916"/>
                <a:chExt cx="988540" cy="480646"/>
              </a:xfrm>
            </p:grpSpPr>
            <p:sp>
              <p:nvSpPr>
                <p:cNvPr id="2072" name="正方形/長方形 2071">
                  <a:extLst>
                    <a:ext uri="{FF2B5EF4-FFF2-40B4-BE49-F238E27FC236}">
                      <a16:creationId xmlns:a16="http://schemas.microsoft.com/office/drawing/2014/main" id="{F74421BB-EA0B-5A87-0E30-1ABD6771DABC}"/>
                    </a:ext>
                  </a:extLst>
                </p:cNvPr>
                <p:cNvSpPr/>
                <p:nvPr/>
              </p:nvSpPr>
              <p:spPr>
                <a:xfrm>
                  <a:off x="3986718" y="4829897"/>
                  <a:ext cx="988540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　</a:t>
                  </a:r>
                </a:p>
              </p:txBody>
            </p:sp>
            <p:sp>
              <p:nvSpPr>
                <p:cNvPr id="2073" name="正方形/長方形 2072">
                  <a:extLst>
                    <a:ext uri="{FF2B5EF4-FFF2-40B4-BE49-F238E27FC236}">
                      <a16:creationId xmlns:a16="http://schemas.microsoft.com/office/drawing/2014/main" id="{3DDEACA9-7944-572D-91CF-B6C5A2AACE2B}"/>
                    </a:ext>
                  </a:extLst>
                </p:cNvPr>
                <p:cNvSpPr/>
                <p:nvPr/>
              </p:nvSpPr>
              <p:spPr>
                <a:xfrm>
                  <a:off x="4530608" y="4810916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2074" name="正方形/長方形 2073">
              <a:extLst>
                <a:ext uri="{FF2B5EF4-FFF2-40B4-BE49-F238E27FC236}">
                  <a16:creationId xmlns:a16="http://schemas.microsoft.com/office/drawing/2014/main" id="{B8AB6745-5687-F9CC-41F7-F8A1CE73F20C}"/>
                </a:ext>
              </a:extLst>
            </p:cNvPr>
            <p:cNvSpPr/>
            <p:nvPr/>
          </p:nvSpPr>
          <p:spPr>
            <a:xfrm flipH="1">
              <a:off x="2914173" y="2419095"/>
              <a:ext cx="252530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（－２</a:t>
              </a:r>
              <a:r>
                <a:rPr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ＭＳ Ｐゴシック" panose="020B0600070205080204" pitchFamily="50" charset="-128"/>
                </a:rPr>
                <a:t>≦１</a:t>
              </a:r>
              <a:r>
                <a:rPr lang="ja-JP" altLang="en-US" sz="2400" dirty="0"/>
                <a:t>）</a:t>
              </a:r>
              <a:endParaRPr lang="en-US" altLang="ja-JP" sz="2400" dirty="0"/>
            </a:p>
          </p:txBody>
        </p:sp>
      </p:grpSp>
      <p:grpSp>
        <p:nvGrpSpPr>
          <p:cNvPr id="2076" name="グループ化 2075">
            <a:extLst>
              <a:ext uri="{FF2B5EF4-FFF2-40B4-BE49-F238E27FC236}">
                <a16:creationId xmlns:a16="http://schemas.microsoft.com/office/drawing/2014/main" id="{D2390E68-0A8D-D6F8-2EB4-E6A19DAF14F8}"/>
              </a:ext>
            </a:extLst>
          </p:cNvPr>
          <p:cNvGrpSpPr/>
          <p:nvPr/>
        </p:nvGrpSpPr>
        <p:grpSpPr>
          <a:xfrm>
            <a:off x="1098789" y="4587583"/>
            <a:ext cx="2176073" cy="466701"/>
            <a:chOff x="1313961" y="4981928"/>
            <a:chExt cx="2176073" cy="466701"/>
          </a:xfrm>
        </p:grpSpPr>
        <p:sp>
          <p:nvSpPr>
            <p:cNvPr id="2077" name="正方形/長方形 2076">
              <a:extLst>
                <a:ext uri="{FF2B5EF4-FFF2-40B4-BE49-F238E27FC236}">
                  <a16:creationId xmlns:a16="http://schemas.microsoft.com/office/drawing/2014/main" id="{1E6AEA6F-F7FA-EF27-5F5A-90F6298A6CE4}"/>
                </a:ext>
              </a:extLst>
            </p:cNvPr>
            <p:cNvSpPr/>
            <p:nvPr/>
          </p:nvSpPr>
          <p:spPr>
            <a:xfrm>
              <a:off x="1313961" y="4986964"/>
              <a:ext cx="124537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よって、　</a:t>
              </a:r>
            </a:p>
          </p:txBody>
        </p:sp>
        <p:sp>
          <p:nvSpPr>
            <p:cNvPr id="2078" name="正方形/長方形 2077">
              <a:extLst>
                <a:ext uri="{FF2B5EF4-FFF2-40B4-BE49-F238E27FC236}">
                  <a16:creationId xmlns:a16="http://schemas.microsoft.com/office/drawing/2014/main" id="{7CC9585A-526C-8D6A-68A7-A6B8A498913E}"/>
                </a:ext>
              </a:extLst>
            </p:cNvPr>
            <p:cNvSpPr/>
            <p:nvPr/>
          </p:nvSpPr>
          <p:spPr>
            <a:xfrm>
              <a:off x="2522521" y="4981928"/>
              <a:ext cx="96751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r>
                <a:rPr lang="ja-JP" altLang="en-US" sz="2400" dirty="0">
                  <a:latin typeface="+mn-ea"/>
                </a:rPr>
                <a:t>は　</a:t>
              </a:r>
            </a:p>
          </p:txBody>
        </p:sp>
      </p:grpSp>
      <p:sp>
        <p:nvSpPr>
          <p:cNvPr id="2079" name="正方形/長方形 2078">
            <a:extLst>
              <a:ext uri="{FF2B5EF4-FFF2-40B4-BE49-F238E27FC236}">
                <a16:creationId xmlns:a16="http://schemas.microsoft.com/office/drawing/2014/main" id="{82DB0419-0900-A855-F0C3-DAFAADFD0608}"/>
              </a:ext>
            </a:extLst>
          </p:cNvPr>
          <p:cNvSpPr/>
          <p:nvPr/>
        </p:nvSpPr>
        <p:spPr>
          <a:xfrm>
            <a:off x="3171932" y="4567982"/>
            <a:ext cx="317563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＝－２で　最大値４</a:t>
            </a:r>
            <a:endParaRPr lang="en-US" altLang="ja-JP" sz="2400" dirty="0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25DB910D-C44C-F7DD-9051-20640F4560A3}"/>
              </a:ext>
            </a:extLst>
          </p:cNvPr>
          <p:cNvSpPr/>
          <p:nvPr/>
        </p:nvSpPr>
        <p:spPr>
          <a:xfrm>
            <a:off x="3192788" y="4905070"/>
            <a:ext cx="317563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＝０で　最小値０</a:t>
            </a:r>
            <a:endParaRPr lang="en-US" altLang="ja-JP" sz="2400" dirty="0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654EF014-E3CC-2BCB-ADEA-7DB61A346B1A}"/>
              </a:ext>
            </a:extLst>
          </p:cNvPr>
          <p:cNvSpPr/>
          <p:nvPr/>
        </p:nvSpPr>
        <p:spPr>
          <a:xfrm>
            <a:off x="5833798" y="4893163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をとる。　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FF19012-21BB-7B4D-B539-CC4DFE20DB1F}"/>
              </a:ext>
            </a:extLst>
          </p:cNvPr>
          <p:cNvSpPr/>
          <p:nvPr/>
        </p:nvSpPr>
        <p:spPr>
          <a:xfrm>
            <a:off x="1187624" y="463734"/>
            <a:ext cx="3882161" cy="39967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9A79E15-69B3-3DF6-4F4B-33F683C4B9ED}"/>
              </a:ext>
            </a:extLst>
          </p:cNvPr>
          <p:cNvSpPr/>
          <p:nvPr/>
        </p:nvSpPr>
        <p:spPr>
          <a:xfrm flipH="1">
            <a:off x="1098332" y="2438617"/>
            <a:ext cx="818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（１）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11547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7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7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7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75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8" grpId="0" animBg="1"/>
      <p:bldP spid="39" grpId="0" animBg="1"/>
      <p:bldP spid="50" grpId="0" animBg="1"/>
      <p:bldP spid="57" grpId="0"/>
      <p:bldP spid="58" grpId="0"/>
      <p:bldP spid="59" grpId="0"/>
      <p:bldP spid="60" grpId="0"/>
      <p:bldP spid="75" grpId="0"/>
      <p:bldP spid="76" grpId="0"/>
      <p:bldP spid="78" grpId="0"/>
      <p:bldP spid="79" grpId="0" animBg="1"/>
      <p:bldP spid="80" grpId="0" animBg="1"/>
      <p:bldP spid="81" grpId="0"/>
      <p:bldP spid="82" grpId="0"/>
      <p:bldP spid="31" grpId="0" animBg="1"/>
      <p:bldP spid="2079" grpId="0"/>
      <p:bldP spid="64" grpId="0"/>
      <p:bldP spid="65" grpId="0"/>
      <p:bldP spid="4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B6EEF6-9993-71C3-3D1C-DE79EA100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1C73E830-B388-4356-D228-7A5BF2C60A76}"/>
              </a:ext>
            </a:extLst>
          </p:cNvPr>
          <p:cNvSpPr/>
          <p:nvPr/>
        </p:nvSpPr>
        <p:spPr>
          <a:xfrm>
            <a:off x="93298" y="52510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練習１６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FD4079-1225-F64D-9E80-20403663099B}"/>
              </a:ext>
            </a:extLst>
          </p:cNvPr>
          <p:cNvGrpSpPr/>
          <p:nvPr/>
        </p:nvGrpSpPr>
        <p:grpSpPr>
          <a:xfrm>
            <a:off x="1136910" y="403579"/>
            <a:ext cx="1936905" cy="529704"/>
            <a:chOff x="1074985" y="164037"/>
            <a:chExt cx="1936905" cy="529704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247DF98E-5B4F-9CBE-45AF-489A85D8CFC2}"/>
                </a:ext>
              </a:extLst>
            </p:cNvPr>
            <p:cNvGrpSpPr/>
            <p:nvPr/>
          </p:nvGrpSpPr>
          <p:grpSpPr>
            <a:xfrm>
              <a:off x="1691680" y="164037"/>
              <a:ext cx="1320210" cy="484504"/>
              <a:chOff x="248240" y="3455092"/>
              <a:chExt cx="1320210" cy="484504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5705A225-4F15-2D04-760C-F140D3678137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1" name="グループ化 20">
                <a:extLst>
                  <a:ext uri="{FF2B5EF4-FFF2-40B4-BE49-F238E27FC236}">
                    <a16:creationId xmlns:a16="http://schemas.microsoft.com/office/drawing/2014/main" id="{2FC8A675-8363-7C08-6660-FCA9B17A0DEA}"/>
                  </a:ext>
                </a:extLst>
              </p:cNvPr>
              <p:cNvGrpSpPr/>
              <p:nvPr/>
            </p:nvGrpSpPr>
            <p:grpSpPr>
              <a:xfrm>
                <a:off x="579910" y="3458950"/>
                <a:ext cx="988540" cy="480646"/>
                <a:chOff x="3986718" y="4810916"/>
                <a:chExt cx="988540" cy="480646"/>
              </a:xfrm>
            </p:grpSpPr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B4260198-459E-9F9C-2556-950AA1AC62EF}"/>
                    </a:ext>
                  </a:extLst>
                </p:cNvPr>
                <p:cNvSpPr/>
                <p:nvPr/>
              </p:nvSpPr>
              <p:spPr>
                <a:xfrm>
                  <a:off x="3986718" y="4829897"/>
                  <a:ext cx="988540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　</a:t>
                  </a:r>
                </a:p>
              </p:txBody>
            </p:sp>
            <p:sp>
              <p:nvSpPr>
                <p:cNvPr id="30" name="正方形/長方形 29">
                  <a:extLst>
                    <a:ext uri="{FF2B5EF4-FFF2-40B4-BE49-F238E27FC236}">
                      <a16:creationId xmlns:a16="http://schemas.microsoft.com/office/drawing/2014/main" id="{070343F8-3016-E2C6-D393-140BA89963B6}"/>
                    </a:ext>
                  </a:extLst>
                </p:cNvPr>
                <p:cNvSpPr/>
                <p:nvPr/>
              </p:nvSpPr>
              <p:spPr>
                <a:xfrm>
                  <a:off x="4530608" y="4810916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4BC25E0A-FCAA-F058-01C3-89EAAC51FD70}"/>
                </a:ext>
              </a:extLst>
            </p:cNvPr>
            <p:cNvSpPr/>
            <p:nvPr/>
          </p:nvSpPr>
          <p:spPr>
            <a:xfrm flipH="1">
              <a:off x="1074985" y="23207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（１）</a:t>
              </a:r>
              <a:endParaRPr lang="en-US" altLang="ja-JP" sz="2400" dirty="0"/>
            </a:p>
          </p:txBody>
        </p:sp>
      </p:grpSp>
      <p:sp>
        <p:nvSpPr>
          <p:cNvPr id="31" name="フローチャート : 代替処理 126">
            <a:extLst>
              <a:ext uri="{FF2B5EF4-FFF2-40B4-BE49-F238E27FC236}">
                <a16:creationId xmlns:a16="http://schemas.microsoft.com/office/drawing/2014/main" id="{F5093056-EEEA-399F-9C4B-E0531CEAFF79}"/>
              </a:ext>
            </a:extLst>
          </p:cNvPr>
          <p:cNvSpPr/>
          <p:nvPr/>
        </p:nvSpPr>
        <p:spPr>
          <a:xfrm>
            <a:off x="165979" y="2420888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EF00BE45-C211-E039-E6E5-54526FC8AE5E}"/>
              </a:ext>
            </a:extLst>
          </p:cNvPr>
          <p:cNvGrpSpPr/>
          <p:nvPr/>
        </p:nvGrpSpPr>
        <p:grpSpPr>
          <a:xfrm>
            <a:off x="1155960" y="824829"/>
            <a:ext cx="2646552" cy="519250"/>
            <a:chOff x="3818101" y="688071"/>
            <a:chExt cx="2646552" cy="519250"/>
          </a:xfrm>
        </p:grpSpPr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4F8D5F89-681E-7822-D87A-F04E7111A050}"/>
                </a:ext>
              </a:extLst>
            </p:cNvPr>
            <p:cNvGrpSpPr/>
            <p:nvPr/>
          </p:nvGrpSpPr>
          <p:grpSpPr>
            <a:xfrm>
              <a:off x="4392332" y="688071"/>
              <a:ext cx="2072321" cy="488473"/>
              <a:chOff x="248240" y="3441587"/>
              <a:chExt cx="2072321" cy="488473"/>
            </a:xfrm>
          </p:grpSpPr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B937A37A-6766-8105-7B4D-6077775467E4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53" name="グループ化 52">
                <a:extLst>
                  <a:ext uri="{FF2B5EF4-FFF2-40B4-BE49-F238E27FC236}">
                    <a16:creationId xmlns:a16="http://schemas.microsoft.com/office/drawing/2014/main" id="{552D7A94-E4FF-00EA-3E9C-48CD5A9D23FE}"/>
                  </a:ext>
                </a:extLst>
              </p:cNvPr>
              <p:cNvGrpSpPr/>
              <p:nvPr/>
            </p:nvGrpSpPr>
            <p:grpSpPr>
              <a:xfrm>
                <a:off x="579909" y="3441587"/>
                <a:ext cx="1740652" cy="488473"/>
                <a:chOff x="3986717" y="4793553"/>
                <a:chExt cx="1740652" cy="488473"/>
              </a:xfrm>
            </p:grpSpPr>
            <p:sp>
              <p:nvSpPr>
                <p:cNvPr id="54" name="正方形/長方形 53">
                  <a:extLst>
                    <a:ext uri="{FF2B5EF4-FFF2-40B4-BE49-F238E27FC236}">
                      <a16:creationId xmlns:a16="http://schemas.microsoft.com/office/drawing/2014/main" id="{D8DBDE72-E6C7-64ED-E945-5D7B9DBE37EC}"/>
                    </a:ext>
                  </a:extLst>
                </p:cNvPr>
                <p:cNvSpPr/>
                <p:nvPr/>
              </p:nvSpPr>
              <p:spPr>
                <a:xfrm>
                  <a:off x="3986717" y="4820361"/>
                  <a:ext cx="1740652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＋２　</a:t>
                  </a:r>
                </a:p>
              </p:txBody>
            </p:sp>
            <p:sp>
              <p:nvSpPr>
                <p:cNvPr id="55" name="正方形/長方形 54">
                  <a:extLst>
                    <a:ext uri="{FF2B5EF4-FFF2-40B4-BE49-F238E27FC236}">
                      <a16:creationId xmlns:a16="http://schemas.microsoft.com/office/drawing/2014/main" id="{6107DD57-D5C6-98B4-9D8D-43FB8C248042}"/>
                    </a:ext>
                  </a:extLst>
                </p:cNvPr>
                <p:cNvSpPr/>
                <p:nvPr/>
              </p:nvSpPr>
              <p:spPr>
                <a:xfrm>
                  <a:off x="4817869" y="4793553"/>
                  <a:ext cx="286855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AB6D5EA2-A685-5A04-4D1C-08507AF8921A}"/>
                </a:ext>
              </a:extLst>
            </p:cNvPr>
            <p:cNvSpPr/>
            <p:nvPr/>
          </p:nvSpPr>
          <p:spPr>
            <a:xfrm flipH="1">
              <a:off x="3818101" y="74565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（２）</a:t>
              </a:r>
              <a:endParaRPr lang="en-US" altLang="ja-JP" sz="2400" dirty="0"/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7BAFCCC9-60DC-3B62-D98D-AC32CD0E4958}"/>
              </a:ext>
            </a:extLst>
          </p:cNvPr>
          <p:cNvGrpSpPr/>
          <p:nvPr/>
        </p:nvGrpSpPr>
        <p:grpSpPr>
          <a:xfrm>
            <a:off x="1162949" y="1314949"/>
            <a:ext cx="3906836" cy="509071"/>
            <a:chOff x="919242" y="1045108"/>
            <a:chExt cx="3906836" cy="509071"/>
          </a:xfrm>
        </p:grpSpPr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C30BDAE1-9AA3-84E7-474E-F74065889D1F}"/>
                </a:ext>
              </a:extLst>
            </p:cNvPr>
            <p:cNvGrpSpPr/>
            <p:nvPr/>
          </p:nvGrpSpPr>
          <p:grpSpPr>
            <a:xfrm>
              <a:off x="1500492" y="1045108"/>
              <a:ext cx="3325586" cy="474159"/>
              <a:chOff x="248240" y="3455092"/>
              <a:chExt cx="3325586" cy="474159"/>
            </a:xfrm>
          </p:grpSpPr>
          <p:sp>
            <p:nvSpPr>
              <p:cNvPr id="2051" name="正方形/長方形 2050">
                <a:extLst>
                  <a:ext uri="{FF2B5EF4-FFF2-40B4-BE49-F238E27FC236}">
                    <a16:creationId xmlns:a16="http://schemas.microsoft.com/office/drawing/2014/main" id="{B77A8C8C-A117-794F-6A6E-A5025A075E9A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52" name="グループ化 2051">
                <a:extLst>
                  <a:ext uri="{FF2B5EF4-FFF2-40B4-BE49-F238E27FC236}">
                    <a16:creationId xmlns:a16="http://schemas.microsoft.com/office/drawing/2014/main" id="{B3588E77-6766-CBB3-1921-960399C8AAF7}"/>
                  </a:ext>
                </a:extLst>
              </p:cNvPr>
              <p:cNvGrpSpPr/>
              <p:nvPr/>
            </p:nvGrpSpPr>
            <p:grpSpPr>
              <a:xfrm>
                <a:off x="593093" y="3466192"/>
                <a:ext cx="2980733" cy="463059"/>
                <a:chOff x="3999901" y="4818158"/>
                <a:chExt cx="2980733" cy="463059"/>
              </a:xfrm>
            </p:grpSpPr>
            <p:sp>
              <p:nvSpPr>
                <p:cNvPr id="2053" name="正方形/長方形 2052">
                  <a:extLst>
                    <a:ext uri="{FF2B5EF4-FFF2-40B4-BE49-F238E27FC236}">
                      <a16:creationId xmlns:a16="http://schemas.microsoft.com/office/drawing/2014/main" id="{5403FFD8-FE9E-6C4D-EE86-AA858A85690C}"/>
                    </a:ext>
                  </a:extLst>
                </p:cNvPr>
                <p:cNvSpPr/>
                <p:nvPr/>
              </p:nvSpPr>
              <p:spPr>
                <a:xfrm>
                  <a:off x="3999901" y="4819552"/>
                  <a:ext cx="2980733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－２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－３</a:t>
                  </a:r>
                </a:p>
              </p:txBody>
            </p:sp>
            <p:sp>
              <p:nvSpPr>
                <p:cNvPr id="2054" name="正方形/長方形 2053">
                  <a:extLst>
                    <a:ext uri="{FF2B5EF4-FFF2-40B4-BE49-F238E27FC236}">
                      <a16:creationId xmlns:a16="http://schemas.microsoft.com/office/drawing/2014/main" id="{0C4A2E20-5566-11D3-7135-C376A944D3A5}"/>
                    </a:ext>
                  </a:extLst>
                </p:cNvPr>
                <p:cNvSpPr/>
                <p:nvPr/>
              </p:nvSpPr>
              <p:spPr>
                <a:xfrm>
                  <a:off x="4577496" y="4818158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8F160819-189A-E396-614A-C004F2D0E9B7}"/>
                </a:ext>
              </a:extLst>
            </p:cNvPr>
            <p:cNvSpPr/>
            <p:nvPr/>
          </p:nvSpPr>
          <p:spPr>
            <a:xfrm flipH="1">
              <a:off x="919242" y="1092514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（３）</a:t>
              </a:r>
              <a:endParaRPr lang="en-US" altLang="ja-JP" sz="2400" dirty="0"/>
            </a:p>
          </p:txBody>
        </p:sp>
      </p:grpSp>
      <p:grpSp>
        <p:nvGrpSpPr>
          <p:cNvPr id="2055" name="グループ化 2054">
            <a:extLst>
              <a:ext uri="{FF2B5EF4-FFF2-40B4-BE49-F238E27FC236}">
                <a16:creationId xmlns:a16="http://schemas.microsoft.com/office/drawing/2014/main" id="{CA423383-2E55-1624-1C35-7E302B3418EA}"/>
              </a:ext>
            </a:extLst>
          </p:cNvPr>
          <p:cNvGrpSpPr/>
          <p:nvPr/>
        </p:nvGrpSpPr>
        <p:grpSpPr>
          <a:xfrm>
            <a:off x="1149500" y="1757743"/>
            <a:ext cx="2909731" cy="536398"/>
            <a:chOff x="-121274" y="3893710"/>
            <a:chExt cx="2909731" cy="536398"/>
          </a:xfrm>
        </p:grpSpPr>
        <p:grpSp>
          <p:nvGrpSpPr>
            <p:cNvPr id="2056" name="グループ化 2055">
              <a:extLst>
                <a:ext uri="{FF2B5EF4-FFF2-40B4-BE49-F238E27FC236}">
                  <a16:creationId xmlns:a16="http://schemas.microsoft.com/office/drawing/2014/main" id="{FBD361B9-03E9-1AA7-6975-878017739EEA}"/>
                </a:ext>
              </a:extLst>
            </p:cNvPr>
            <p:cNvGrpSpPr/>
            <p:nvPr/>
          </p:nvGrpSpPr>
          <p:grpSpPr>
            <a:xfrm>
              <a:off x="459976" y="3893710"/>
              <a:ext cx="2328481" cy="488992"/>
              <a:chOff x="248240" y="3427765"/>
              <a:chExt cx="2328481" cy="488992"/>
            </a:xfrm>
          </p:grpSpPr>
          <p:sp>
            <p:nvSpPr>
              <p:cNvPr id="2058" name="正方形/長方形 2057">
                <a:extLst>
                  <a:ext uri="{FF2B5EF4-FFF2-40B4-BE49-F238E27FC236}">
                    <a16:creationId xmlns:a16="http://schemas.microsoft.com/office/drawing/2014/main" id="{800E9C48-6B09-549F-E705-602D100B97C3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59" name="グループ化 2058">
                <a:extLst>
                  <a:ext uri="{FF2B5EF4-FFF2-40B4-BE49-F238E27FC236}">
                    <a16:creationId xmlns:a16="http://schemas.microsoft.com/office/drawing/2014/main" id="{3B00266E-31B7-2971-4FDD-E6A492E7D73B}"/>
                  </a:ext>
                </a:extLst>
              </p:cNvPr>
              <p:cNvGrpSpPr/>
              <p:nvPr/>
            </p:nvGrpSpPr>
            <p:grpSpPr>
              <a:xfrm>
                <a:off x="591036" y="3427765"/>
                <a:ext cx="1985685" cy="476297"/>
                <a:chOff x="3997844" y="4779731"/>
                <a:chExt cx="1985685" cy="476297"/>
              </a:xfrm>
            </p:grpSpPr>
            <p:sp>
              <p:nvSpPr>
                <p:cNvPr id="2060" name="正方形/長方形 2059">
                  <a:extLst>
                    <a:ext uri="{FF2B5EF4-FFF2-40B4-BE49-F238E27FC236}">
                      <a16:creationId xmlns:a16="http://schemas.microsoft.com/office/drawing/2014/main" id="{B5348495-A685-B9F5-9537-DD6F6562D741}"/>
                    </a:ext>
                  </a:extLst>
                </p:cNvPr>
                <p:cNvSpPr/>
                <p:nvPr/>
              </p:nvSpPr>
              <p:spPr>
                <a:xfrm>
                  <a:off x="3997844" y="4794363"/>
                  <a:ext cx="1985685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＋６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 　</a:t>
                  </a:r>
                </a:p>
              </p:txBody>
            </p:sp>
            <p:sp>
              <p:nvSpPr>
                <p:cNvPr id="2061" name="正方形/長方形 2060">
                  <a:extLst>
                    <a:ext uri="{FF2B5EF4-FFF2-40B4-BE49-F238E27FC236}">
                      <a16:creationId xmlns:a16="http://schemas.microsoft.com/office/drawing/2014/main" id="{B471AA01-9525-D413-379C-18749D0085C6}"/>
                    </a:ext>
                  </a:extLst>
                </p:cNvPr>
                <p:cNvSpPr/>
                <p:nvPr/>
              </p:nvSpPr>
              <p:spPr>
                <a:xfrm>
                  <a:off x="4846723" y="4779731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2057" name="正方形/長方形 2056">
              <a:extLst>
                <a:ext uri="{FF2B5EF4-FFF2-40B4-BE49-F238E27FC236}">
                  <a16:creationId xmlns:a16="http://schemas.microsoft.com/office/drawing/2014/main" id="{4322E15A-CF9A-DDFD-8666-6842BA59DF56}"/>
                </a:ext>
              </a:extLst>
            </p:cNvPr>
            <p:cNvSpPr/>
            <p:nvPr/>
          </p:nvSpPr>
          <p:spPr>
            <a:xfrm flipH="1">
              <a:off x="-121274" y="3968443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（４）</a:t>
              </a:r>
              <a:endParaRPr lang="en-US" altLang="ja-JP" sz="2400" dirty="0"/>
            </a:p>
          </p:txBody>
        </p:sp>
      </p:grpSp>
      <p:sp>
        <p:nvSpPr>
          <p:cNvPr id="2062" name="正方形/長方形 2061">
            <a:extLst>
              <a:ext uri="{FF2B5EF4-FFF2-40B4-BE49-F238E27FC236}">
                <a16:creationId xmlns:a16="http://schemas.microsoft.com/office/drawing/2014/main" id="{1237EB7B-FD2C-F36C-8180-D45F476BDCF5}"/>
              </a:ext>
            </a:extLst>
          </p:cNvPr>
          <p:cNvSpPr/>
          <p:nvPr/>
        </p:nvSpPr>
        <p:spPr>
          <a:xfrm flipH="1">
            <a:off x="2960573" y="452114"/>
            <a:ext cx="2525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（－２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≦１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3" name="正方形/長方形 2062">
            <a:extLst>
              <a:ext uri="{FF2B5EF4-FFF2-40B4-BE49-F238E27FC236}">
                <a16:creationId xmlns:a16="http://schemas.microsoft.com/office/drawing/2014/main" id="{CF2E6C0F-715B-3403-ACC8-461DFDBF00AB}"/>
              </a:ext>
            </a:extLst>
          </p:cNvPr>
          <p:cNvSpPr/>
          <p:nvPr/>
        </p:nvSpPr>
        <p:spPr>
          <a:xfrm flipH="1">
            <a:off x="3630875" y="899171"/>
            <a:ext cx="2525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（－１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≦３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4" name="正方形/長方形 2063">
            <a:extLst>
              <a:ext uri="{FF2B5EF4-FFF2-40B4-BE49-F238E27FC236}">
                <a16:creationId xmlns:a16="http://schemas.microsoft.com/office/drawing/2014/main" id="{5D22E66E-01EE-E174-CC20-31EF3B0CC2B7}"/>
              </a:ext>
            </a:extLst>
          </p:cNvPr>
          <p:cNvSpPr/>
          <p:nvPr/>
        </p:nvSpPr>
        <p:spPr>
          <a:xfrm flipH="1">
            <a:off x="4139952" y="1349216"/>
            <a:ext cx="1849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（０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≦２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5" name="正方形/長方形 2064">
            <a:extLst>
              <a:ext uri="{FF2B5EF4-FFF2-40B4-BE49-F238E27FC236}">
                <a16:creationId xmlns:a16="http://schemas.microsoft.com/office/drawing/2014/main" id="{8FB2AC40-07DA-866E-821A-BA295A55200C}"/>
              </a:ext>
            </a:extLst>
          </p:cNvPr>
          <p:cNvSpPr/>
          <p:nvPr/>
        </p:nvSpPr>
        <p:spPr>
          <a:xfrm flipH="1">
            <a:off x="3915325" y="1814736"/>
            <a:ext cx="1849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（４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≦５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6" name="正方形/長方形 2065">
            <a:extLst>
              <a:ext uri="{FF2B5EF4-FFF2-40B4-BE49-F238E27FC236}">
                <a16:creationId xmlns:a16="http://schemas.microsoft.com/office/drawing/2014/main" id="{A08A9F4C-B4D5-4E7E-00F2-5BDE03D66450}"/>
              </a:ext>
            </a:extLst>
          </p:cNvPr>
          <p:cNvSpPr/>
          <p:nvPr/>
        </p:nvSpPr>
        <p:spPr>
          <a:xfrm flipH="1">
            <a:off x="1149500" y="31404"/>
            <a:ext cx="5222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次の関数の最大値、最小値を求めよ。</a:t>
            </a:r>
            <a:endParaRPr lang="en-US" altLang="ja-JP" sz="2400" dirty="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86803082-0F3B-4422-82D8-C2E1453FD23B}"/>
              </a:ext>
            </a:extLst>
          </p:cNvPr>
          <p:cNvSpPr/>
          <p:nvPr/>
        </p:nvSpPr>
        <p:spPr>
          <a:xfrm>
            <a:off x="1251707" y="914466"/>
            <a:ext cx="4400413" cy="39967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E89A46B-8A4A-EF85-1FEA-52FF63805AF6}"/>
              </a:ext>
            </a:extLst>
          </p:cNvPr>
          <p:cNvSpPr/>
          <p:nvPr/>
        </p:nvSpPr>
        <p:spPr>
          <a:xfrm flipH="1">
            <a:off x="1098332" y="2438617"/>
            <a:ext cx="818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（２）</a:t>
            </a:r>
            <a:endParaRPr lang="en-US" altLang="ja-JP" sz="2400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2B1DAF40-699B-E5DD-4E8A-DBF3A955CC51}"/>
              </a:ext>
            </a:extLst>
          </p:cNvPr>
          <p:cNvGrpSpPr/>
          <p:nvPr/>
        </p:nvGrpSpPr>
        <p:grpSpPr>
          <a:xfrm>
            <a:off x="796444" y="4885883"/>
            <a:ext cx="2176073" cy="466701"/>
            <a:chOff x="1313961" y="4981928"/>
            <a:chExt cx="2176073" cy="466701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25C43031-E0EE-FB6F-7EAC-36CB7EFA1E73}"/>
                </a:ext>
              </a:extLst>
            </p:cNvPr>
            <p:cNvSpPr/>
            <p:nvPr/>
          </p:nvSpPr>
          <p:spPr>
            <a:xfrm>
              <a:off x="1313961" y="4986964"/>
              <a:ext cx="124537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よって、　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738A70D5-33F8-3F9E-98FA-52BF486CAC3A}"/>
                </a:ext>
              </a:extLst>
            </p:cNvPr>
            <p:cNvSpPr/>
            <p:nvPr/>
          </p:nvSpPr>
          <p:spPr>
            <a:xfrm>
              <a:off x="2522521" y="4981928"/>
              <a:ext cx="96751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r>
                <a:rPr lang="ja-JP" altLang="en-US" sz="2400" dirty="0">
                  <a:latin typeface="+mn-ea"/>
                </a:rPr>
                <a:t>は　</a:t>
              </a:r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89055A5-D0C8-35E1-9278-4A2BE6C7DC8B}"/>
              </a:ext>
            </a:extLst>
          </p:cNvPr>
          <p:cNvSpPr/>
          <p:nvPr/>
        </p:nvSpPr>
        <p:spPr>
          <a:xfrm>
            <a:off x="2869587" y="4866282"/>
            <a:ext cx="317563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＝０で　最大値２</a:t>
            </a:r>
            <a:endParaRPr lang="en-US" altLang="ja-JP" sz="24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EA684FD-5EC1-E2ED-525B-97FBF90CCFB7}"/>
              </a:ext>
            </a:extLst>
          </p:cNvPr>
          <p:cNvSpPr/>
          <p:nvPr/>
        </p:nvSpPr>
        <p:spPr>
          <a:xfrm>
            <a:off x="2890443" y="5203370"/>
            <a:ext cx="317563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＝３で　最小値－７</a:t>
            </a:r>
            <a:endParaRPr lang="en-US" altLang="ja-JP" sz="24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2F07BCE-EBB5-DC84-A3C7-67358AA89485}"/>
              </a:ext>
            </a:extLst>
          </p:cNvPr>
          <p:cNvSpPr/>
          <p:nvPr/>
        </p:nvSpPr>
        <p:spPr>
          <a:xfrm>
            <a:off x="5693783" y="5166105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をとる。　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DCEE3522-5B47-BBC1-DEBA-514FD78CD226}"/>
              </a:ext>
            </a:extLst>
          </p:cNvPr>
          <p:cNvGrpSpPr/>
          <p:nvPr/>
        </p:nvGrpSpPr>
        <p:grpSpPr>
          <a:xfrm>
            <a:off x="1642935" y="2386738"/>
            <a:ext cx="4386716" cy="536007"/>
            <a:chOff x="1642935" y="2386738"/>
            <a:chExt cx="4386716" cy="536007"/>
          </a:xfrm>
        </p:grpSpPr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9BBABD88-CCD9-41D9-9021-4B39BF606306}"/>
                </a:ext>
              </a:extLst>
            </p:cNvPr>
            <p:cNvGrpSpPr/>
            <p:nvPr/>
          </p:nvGrpSpPr>
          <p:grpSpPr>
            <a:xfrm>
              <a:off x="1642935" y="2386738"/>
              <a:ext cx="2072321" cy="488473"/>
              <a:chOff x="248240" y="3441587"/>
              <a:chExt cx="2072321" cy="488473"/>
            </a:xfrm>
          </p:grpSpPr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FB465B08-6679-3A83-11B5-CC5134446774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19" name="グループ化 18">
                <a:extLst>
                  <a:ext uri="{FF2B5EF4-FFF2-40B4-BE49-F238E27FC236}">
                    <a16:creationId xmlns:a16="http://schemas.microsoft.com/office/drawing/2014/main" id="{533A65C5-1E9A-9679-3895-97FF6C3458DC}"/>
                  </a:ext>
                </a:extLst>
              </p:cNvPr>
              <p:cNvGrpSpPr/>
              <p:nvPr/>
            </p:nvGrpSpPr>
            <p:grpSpPr>
              <a:xfrm>
                <a:off x="579909" y="3441587"/>
                <a:ext cx="1740652" cy="488473"/>
                <a:chOff x="3986717" y="4793553"/>
                <a:chExt cx="1740652" cy="488473"/>
              </a:xfrm>
            </p:grpSpPr>
            <p:sp>
              <p:nvSpPr>
                <p:cNvPr id="20" name="正方形/長方形 19">
                  <a:extLst>
                    <a:ext uri="{FF2B5EF4-FFF2-40B4-BE49-F238E27FC236}">
                      <a16:creationId xmlns:a16="http://schemas.microsoft.com/office/drawing/2014/main" id="{8BD73BAF-9F24-DF3C-77F7-4295245343AC}"/>
                    </a:ext>
                  </a:extLst>
                </p:cNvPr>
                <p:cNvSpPr/>
                <p:nvPr/>
              </p:nvSpPr>
              <p:spPr>
                <a:xfrm>
                  <a:off x="3986717" y="4820361"/>
                  <a:ext cx="1740652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＋２　</a:t>
                  </a:r>
                </a:p>
              </p:txBody>
            </p:sp>
            <p:sp>
              <p:nvSpPr>
                <p:cNvPr id="36" name="正方形/長方形 35">
                  <a:extLst>
                    <a:ext uri="{FF2B5EF4-FFF2-40B4-BE49-F238E27FC236}">
                      <a16:creationId xmlns:a16="http://schemas.microsoft.com/office/drawing/2014/main" id="{049D5FF6-5048-166C-0483-864F34290B8D}"/>
                    </a:ext>
                  </a:extLst>
                </p:cNvPr>
                <p:cNvSpPr/>
                <p:nvPr/>
              </p:nvSpPr>
              <p:spPr>
                <a:xfrm>
                  <a:off x="4817869" y="4793553"/>
                  <a:ext cx="286855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0CCFD19D-829E-66B2-C70F-252164D1410E}"/>
                </a:ext>
              </a:extLst>
            </p:cNvPr>
            <p:cNvSpPr/>
            <p:nvPr/>
          </p:nvSpPr>
          <p:spPr>
            <a:xfrm flipH="1">
              <a:off x="3504350" y="2461080"/>
              <a:ext cx="252530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（－１</a:t>
              </a:r>
              <a:r>
                <a:rPr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ＭＳ Ｐゴシック" panose="020B0600070205080204" pitchFamily="50" charset="-128"/>
                </a:rPr>
                <a:t>≦３</a:t>
              </a:r>
              <a:r>
                <a:rPr lang="ja-JP" altLang="en-US" sz="2400" dirty="0"/>
                <a:t>）</a:t>
              </a:r>
              <a:endParaRPr lang="en-US" altLang="ja-JP" sz="2400" dirty="0"/>
            </a:p>
          </p:txBody>
        </p:sp>
      </p:grp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5146DD1A-6585-F138-A488-0072CCDCB3D9}"/>
              </a:ext>
            </a:extLst>
          </p:cNvPr>
          <p:cNvSpPr/>
          <p:nvPr/>
        </p:nvSpPr>
        <p:spPr>
          <a:xfrm>
            <a:off x="7188630" y="2520006"/>
            <a:ext cx="1038103" cy="2853210"/>
          </a:xfrm>
          <a:prstGeom prst="rect">
            <a:avLst/>
          </a:prstGeom>
          <a:solidFill>
            <a:srgbClr val="FFFF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048" name="グループ化 2047">
            <a:extLst>
              <a:ext uri="{FF2B5EF4-FFF2-40B4-BE49-F238E27FC236}">
                <a16:creationId xmlns:a16="http://schemas.microsoft.com/office/drawing/2014/main" id="{62F93373-084E-5B2D-21F3-BC9C292008D1}"/>
              </a:ext>
            </a:extLst>
          </p:cNvPr>
          <p:cNvGrpSpPr/>
          <p:nvPr/>
        </p:nvGrpSpPr>
        <p:grpSpPr>
          <a:xfrm>
            <a:off x="6503016" y="2315712"/>
            <a:ext cx="2174738" cy="3031853"/>
            <a:chOff x="6304375" y="2356643"/>
            <a:chExt cx="1436986" cy="2003332"/>
          </a:xfrm>
        </p:grpSpPr>
        <p:cxnSp>
          <p:nvCxnSpPr>
            <p:cNvPr id="2049" name="直線矢印コネクタ 2048">
              <a:extLst>
                <a:ext uri="{FF2B5EF4-FFF2-40B4-BE49-F238E27FC236}">
                  <a16:creationId xmlns:a16="http://schemas.microsoft.com/office/drawing/2014/main" id="{5BDA9E5C-38F0-AAEF-DD2E-7D81D9A1FAE8}"/>
                </a:ext>
              </a:extLst>
            </p:cNvPr>
            <p:cNvCxnSpPr/>
            <p:nvPr/>
          </p:nvCxnSpPr>
          <p:spPr>
            <a:xfrm>
              <a:off x="6304375" y="3001176"/>
              <a:ext cx="14369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0" name="直線矢印コネクタ 2049">
              <a:extLst>
                <a:ext uri="{FF2B5EF4-FFF2-40B4-BE49-F238E27FC236}">
                  <a16:creationId xmlns:a16="http://schemas.microsoft.com/office/drawing/2014/main" id="{ACF38979-E402-FAB3-B6E4-3C1EA3D7F1B2}"/>
                </a:ext>
              </a:extLst>
            </p:cNvPr>
            <p:cNvCxnSpPr/>
            <p:nvPr/>
          </p:nvCxnSpPr>
          <p:spPr>
            <a:xfrm flipV="1">
              <a:off x="6932143" y="2475789"/>
              <a:ext cx="0" cy="188418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7" name="正方形/長方形 2066">
              <a:extLst>
                <a:ext uri="{FF2B5EF4-FFF2-40B4-BE49-F238E27FC236}">
                  <a16:creationId xmlns:a16="http://schemas.microsoft.com/office/drawing/2014/main" id="{A3B408F5-ECF4-1CBA-DFEB-7742801817C5}"/>
                </a:ext>
              </a:extLst>
            </p:cNvPr>
            <p:cNvSpPr/>
            <p:nvPr/>
          </p:nvSpPr>
          <p:spPr>
            <a:xfrm>
              <a:off x="7526258" y="2906930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x</a:t>
              </a:r>
            </a:p>
          </p:txBody>
        </p:sp>
        <p:sp>
          <p:nvSpPr>
            <p:cNvPr id="2069" name="正方形/長方形 2068">
              <a:extLst>
                <a:ext uri="{FF2B5EF4-FFF2-40B4-BE49-F238E27FC236}">
                  <a16:creationId xmlns:a16="http://schemas.microsoft.com/office/drawing/2014/main" id="{6299B57F-2C45-BEA7-4E25-4BC1313ED79B}"/>
                </a:ext>
              </a:extLst>
            </p:cNvPr>
            <p:cNvSpPr/>
            <p:nvPr/>
          </p:nvSpPr>
          <p:spPr>
            <a:xfrm>
              <a:off x="6748870" y="2356643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y</a:t>
              </a: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88B64334-ED59-5CE8-CE5C-E40670ADAAC5}"/>
                </a:ext>
              </a:extLst>
            </p:cNvPr>
            <p:cNvSpPr/>
            <p:nvPr/>
          </p:nvSpPr>
          <p:spPr>
            <a:xfrm>
              <a:off x="6781484" y="2944449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2A6E0610-A5C3-9078-1B6A-B5388BC9F5A7}"/>
                </a:ext>
              </a:extLst>
            </p:cNvPr>
            <p:cNvSpPr/>
            <p:nvPr/>
          </p:nvSpPr>
          <p:spPr>
            <a:xfrm>
              <a:off x="7335942" y="2958780"/>
              <a:ext cx="168935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３</a:t>
              </a:r>
              <a:endParaRPr lang="ja-JP" altLang="en-US" sz="1600" dirty="0"/>
            </a:p>
          </p:txBody>
        </p:sp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4BADBF6B-6919-5A2A-99B9-76DA804673E4}"/>
                </a:ext>
              </a:extLst>
            </p:cNvPr>
            <p:cNvSpPr/>
            <p:nvPr/>
          </p:nvSpPr>
          <p:spPr>
            <a:xfrm>
              <a:off x="6616969" y="2946776"/>
              <a:ext cx="348823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>
                  <a:latin typeface="+mn-ea"/>
                </a:rPr>
                <a:t>-</a:t>
              </a:r>
              <a:r>
                <a:rPr lang="ja-JP" altLang="en-US" sz="1600" dirty="0">
                  <a:latin typeface="+mn-ea"/>
                </a:rPr>
                <a:t>１</a:t>
              </a:r>
              <a:endParaRPr lang="ja-JP" altLang="en-US" sz="1600" dirty="0"/>
            </a:p>
          </p:txBody>
        </p:sp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D920B103-F066-E6F5-4D90-54F41FD7CF7E}"/>
                </a:ext>
              </a:extLst>
            </p:cNvPr>
            <p:cNvSpPr/>
            <p:nvPr/>
          </p:nvSpPr>
          <p:spPr>
            <a:xfrm>
              <a:off x="6766692" y="2553515"/>
              <a:ext cx="168935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AAC5B4CC-39D6-3946-F590-478AFABC9859}"/>
              </a:ext>
            </a:extLst>
          </p:cNvPr>
          <p:cNvGrpSpPr/>
          <p:nvPr/>
        </p:nvGrpSpPr>
        <p:grpSpPr>
          <a:xfrm>
            <a:off x="7443258" y="3302282"/>
            <a:ext cx="791422" cy="1803145"/>
            <a:chOff x="3884009" y="7546553"/>
            <a:chExt cx="791422" cy="1803145"/>
          </a:xfrm>
        </p:grpSpPr>
        <p:cxnSp>
          <p:nvCxnSpPr>
            <p:cNvPr id="71" name="直線コネクタ 70">
              <a:extLst>
                <a:ext uri="{FF2B5EF4-FFF2-40B4-BE49-F238E27FC236}">
                  <a16:creationId xmlns:a16="http://schemas.microsoft.com/office/drawing/2014/main" id="{B4FCDD4D-3EA2-2A8D-B771-139BF763369B}"/>
                </a:ext>
              </a:extLst>
            </p:cNvPr>
            <p:cNvCxnSpPr/>
            <p:nvPr/>
          </p:nvCxnSpPr>
          <p:spPr>
            <a:xfrm>
              <a:off x="3884009" y="9344385"/>
              <a:ext cx="769089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直線コネクタ 71">
              <a:extLst>
                <a:ext uri="{FF2B5EF4-FFF2-40B4-BE49-F238E27FC236}">
                  <a16:creationId xmlns:a16="http://schemas.microsoft.com/office/drawing/2014/main" id="{3C3C023C-3C52-59C8-BBEA-D2BEA7B60602}"/>
                </a:ext>
              </a:extLst>
            </p:cNvPr>
            <p:cNvCxnSpPr/>
            <p:nvPr/>
          </p:nvCxnSpPr>
          <p:spPr>
            <a:xfrm>
              <a:off x="4661752" y="7546553"/>
              <a:ext cx="13679" cy="1803145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四角形吹き出し 108">
            <a:extLst>
              <a:ext uri="{FF2B5EF4-FFF2-40B4-BE49-F238E27FC236}">
                <a16:creationId xmlns:a16="http://schemas.microsoft.com/office/drawing/2014/main" id="{8E4089CF-5064-254D-B48F-26A2934F419F}"/>
              </a:ext>
            </a:extLst>
          </p:cNvPr>
          <p:cNvSpPr/>
          <p:nvPr/>
        </p:nvSpPr>
        <p:spPr>
          <a:xfrm>
            <a:off x="8407634" y="4732750"/>
            <a:ext cx="682014" cy="326286"/>
          </a:xfrm>
          <a:prstGeom prst="wedgeRectCallout">
            <a:avLst>
              <a:gd name="adj1" fmla="val -70929"/>
              <a:gd name="adj2" fmla="val 58563"/>
            </a:avLst>
          </a:prstGeom>
          <a:solidFill>
            <a:srgbClr val="00B0F0">
              <a:alpha val="71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最小</a:t>
            </a:r>
          </a:p>
        </p:txBody>
      </p:sp>
      <p:sp>
        <p:nvSpPr>
          <p:cNvPr id="74" name="円/楕円 109">
            <a:extLst>
              <a:ext uri="{FF2B5EF4-FFF2-40B4-BE49-F238E27FC236}">
                <a16:creationId xmlns:a16="http://schemas.microsoft.com/office/drawing/2014/main" id="{FA092C81-47F7-C671-ED62-8D2FA7A8A88C}"/>
              </a:ext>
            </a:extLst>
          </p:cNvPr>
          <p:cNvSpPr/>
          <p:nvPr/>
        </p:nvSpPr>
        <p:spPr>
          <a:xfrm>
            <a:off x="7418461" y="2747335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7" name="グループ化 76">
            <a:extLst>
              <a:ext uri="{FF2B5EF4-FFF2-40B4-BE49-F238E27FC236}">
                <a16:creationId xmlns:a16="http://schemas.microsoft.com/office/drawing/2014/main" id="{561B4EFB-7114-9747-057B-1CD2033E9D01}"/>
              </a:ext>
            </a:extLst>
          </p:cNvPr>
          <p:cNvGrpSpPr/>
          <p:nvPr/>
        </p:nvGrpSpPr>
        <p:grpSpPr>
          <a:xfrm>
            <a:off x="7183343" y="3032295"/>
            <a:ext cx="253198" cy="258521"/>
            <a:chOff x="4062350" y="8023542"/>
            <a:chExt cx="253198" cy="258521"/>
          </a:xfrm>
        </p:grpSpPr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71E96287-AED8-9F1B-C857-8B35E8EC2700}"/>
                </a:ext>
              </a:extLst>
            </p:cNvPr>
            <p:cNvCxnSpPr/>
            <p:nvPr/>
          </p:nvCxnSpPr>
          <p:spPr>
            <a:xfrm>
              <a:off x="4068846" y="8023542"/>
              <a:ext cx="246702" cy="43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7C7DBD60-2E90-33F0-6291-06EABF8AE697}"/>
                </a:ext>
              </a:extLst>
            </p:cNvPr>
            <p:cNvCxnSpPr/>
            <p:nvPr/>
          </p:nvCxnSpPr>
          <p:spPr>
            <a:xfrm flipH="1">
              <a:off x="4062350" y="8023890"/>
              <a:ext cx="4044" cy="258173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四角形吹き出し 118">
            <a:extLst>
              <a:ext uri="{FF2B5EF4-FFF2-40B4-BE49-F238E27FC236}">
                <a16:creationId xmlns:a16="http://schemas.microsoft.com/office/drawing/2014/main" id="{9175AC9F-8608-A02E-790F-E1B77A6EC258}"/>
              </a:ext>
            </a:extLst>
          </p:cNvPr>
          <p:cNvSpPr/>
          <p:nvPr/>
        </p:nvSpPr>
        <p:spPr>
          <a:xfrm>
            <a:off x="6256937" y="2662481"/>
            <a:ext cx="682014" cy="326286"/>
          </a:xfrm>
          <a:prstGeom prst="wedgeRectCallout">
            <a:avLst>
              <a:gd name="adj1" fmla="val 102525"/>
              <a:gd name="adj2" fmla="val -21184"/>
            </a:avLst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最大</a:t>
            </a: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C6CF16CF-0757-A634-D4EE-468EE9FE73C5}"/>
              </a:ext>
            </a:extLst>
          </p:cNvPr>
          <p:cNvSpPr/>
          <p:nvPr/>
        </p:nvSpPr>
        <p:spPr>
          <a:xfrm>
            <a:off x="1936429" y="3367652"/>
            <a:ext cx="27696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＝－１のとき　</a:t>
            </a:r>
          </a:p>
        </p:txBody>
      </p:sp>
      <p:sp>
        <p:nvSpPr>
          <p:cNvPr id="87" name="正方形/長方形 86">
            <a:extLst>
              <a:ext uri="{FF2B5EF4-FFF2-40B4-BE49-F238E27FC236}">
                <a16:creationId xmlns:a16="http://schemas.microsoft.com/office/drawing/2014/main" id="{1E8AB98D-C1C3-CE51-8F15-0443EB95684D}"/>
              </a:ext>
            </a:extLst>
          </p:cNvPr>
          <p:cNvSpPr/>
          <p:nvPr/>
        </p:nvSpPr>
        <p:spPr>
          <a:xfrm>
            <a:off x="4206047" y="3350303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＝１　</a:t>
            </a:r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F49136A6-07AE-C481-D28E-805CA1CF5EDD}"/>
              </a:ext>
            </a:extLst>
          </p:cNvPr>
          <p:cNvSpPr/>
          <p:nvPr/>
        </p:nvSpPr>
        <p:spPr>
          <a:xfrm>
            <a:off x="2004885" y="3769152"/>
            <a:ext cx="21932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＝３のとき　</a:t>
            </a:r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D00F7A59-2376-EBEA-C849-9B89CCC9F86F}"/>
              </a:ext>
            </a:extLst>
          </p:cNvPr>
          <p:cNvSpPr/>
          <p:nvPr/>
        </p:nvSpPr>
        <p:spPr>
          <a:xfrm>
            <a:off x="4189693" y="3742311"/>
            <a:ext cx="20784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＝－７　</a:t>
            </a: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2619A8B2-F504-4B54-73FE-590F7FC0A103}"/>
              </a:ext>
            </a:extLst>
          </p:cNvPr>
          <p:cNvSpPr/>
          <p:nvPr/>
        </p:nvSpPr>
        <p:spPr>
          <a:xfrm>
            <a:off x="2445287" y="4317471"/>
            <a:ext cx="3596414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＝３で　最小値－７</a:t>
            </a:r>
            <a:endParaRPr lang="en-US" altLang="ja-JP" sz="2400" dirty="0"/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BBA05276-C5BB-DE83-7EE7-283BA4AD3FA6}"/>
              </a:ext>
            </a:extLst>
          </p:cNvPr>
          <p:cNvSpPr/>
          <p:nvPr/>
        </p:nvSpPr>
        <p:spPr>
          <a:xfrm>
            <a:off x="2387383" y="2901916"/>
            <a:ext cx="317563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＝０で　最大値２</a:t>
            </a:r>
            <a:endParaRPr lang="en-US" altLang="ja-JP" sz="2400" dirty="0"/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2D0D07A8-6B0E-07D0-0ACE-BCB0AB04D587}"/>
              </a:ext>
            </a:extLst>
          </p:cNvPr>
          <p:cNvSpPr/>
          <p:nvPr/>
        </p:nvSpPr>
        <p:spPr>
          <a:xfrm>
            <a:off x="1062431" y="3370147"/>
            <a:ext cx="1211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また、　</a:t>
            </a:r>
          </a:p>
        </p:txBody>
      </p:sp>
      <p:sp>
        <p:nvSpPr>
          <p:cNvPr id="93" name="円/楕円 127">
            <a:extLst>
              <a:ext uri="{FF2B5EF4-FFF2-40B4-BE49-F238E27FC236}">
                <a16:creationId xmlns:a16="http://schemas.microsoft.com/office/drawing/2014/main" id="{7E2AE2E7-E503-3FAF-FD25-E1D8FFD62EB7}"/>
              </a:ext>
            </a:extLst>
          </p:cNvPr>
          <p:cNvSpPr/>
          <p:nvPr/>
        </p:nvSpPr>
        <p:spPr>
          <a:xfrm>
            <a:off x="7149979" y="2991684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円/楕円 128">
            <a:extLst>
              <a:ext uri="{FF2B5EF4-FFF2-40B4-BE49-F238E27FC236}">
                <a16:creationId xmlns:a16="http://schemas.microsoft.com/office/drawing/2014/main" id="{CF8DDB1B-292B-606E-2125-BC44D2CD05DE}"/>
              </a:ext>
            </a:extLst>
          </p:cNvPr>
          <p:cNvSpPr/>
          <p:nvPr/>
        </p:nvSpPr>
        <p:spPr>
          <a:xfrm>
            <a:off x="8179753" y="5067020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619148FB-2AE3-1903-CAD0-A2EE7A68571E}"/>
              </a:ext>
            </a:extLst>
          </p:cNvPr>
          <p:cNvSpPr/>
          <p:nvPr/>
        </p:nvSpPr>
        <p:spPr>
          <a:xfrm>
            <a:off x="7224540" y="2880710"/>
            <a:ext cx="255667" cy="344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１</a:t>
            </a:r>
          </a:p>
        </p:txBody>
      </p:sp>
      <p:grpSp>
        <p:nvGrpSpPr>
          <p:cNvPr id="2080" name="グループ化 2079">
            <a:extLst>
              <a:ext uri="{FF2B5EF4-FFF2-40B4-BE49-F238E27FC236}">
                <a16:creationId xmlns:a16="http://schemas.microsoft.com/office/drawing/2014/main" id="{B0EBCCFB-94EC-AC5B-ECC7-8E3036FBC26C}"/>
              </a:ext>
            </a:extLst>
          </p:cNvPr>
          <p:cNvGrpSpPr/>
          <p:nvPr/>
        </p:nvGrpSpPr>
        <p:grpSpPr>
          <a:xfrm>
            <a:off x="6633207" y="2773250"/>
            <a:ext cx="1617827" cy="2555263"/>
            <a:chOff x="6633207" y="4022903"/>
            <a:chExt cx="1617827" cy="2555263"/>
          </a:xfrm>
        </p:grpSpPr>
        <p:grpSp>
          <p:nvGrpSpPr>
            <p:cNvPr id="2081" name="グループ化 2080">
              <a:extLst>
                <a:ext uri="{FF2B5EF4-FFF2-40B4-BE49-F238E27FC236}">
                  <a16:creationId xmlns:a16="http://schemas.microsoft.com/office/drawing/2014/main" id="{544A9620-8249-E20E-FC48-9F137F673147}"/>
                </a:ext>
              </a:extLst>
            </p:cNvPr>
            <p:cNvGrpSpPr/>
            <p:nvPr/>
          </p:nvGrpSpPr>
          <p:grpSpPr>
            <a:xfrm flipH="1" flipV="1">
              <a:off x="6633207" y="4022903"/>
              <a:ext cx="1617827" cy="2555263"/>
              <a:chOff x="4931711" y="1464248"/>
              <a:chExt cx="1635222" cy="2555263"/>
            </a:xfrm>
          </p:grpSpPr>
          <p:sp>
            <p:nvSpPr>
              <p:cNvPr id="2083" name="フリーフォーム 116">
                <a:extLst>
                  <a:ext uri="{FF2B5EF4-FFF2-40B4-BE49-F238E27FC236}">
                    <a16:creationId xmlns:a16="http://schemas.microsoft.com/office/drawing/2014/main" id="{86253B87-5451-BE1D-32AE-CF0C201A8CCD}"/>
                  </a:ext>
                </a:extLst>
              </p:cNvPr>
              <p:cNvSpPr/>
              <p:nvPr/>
            </p:nvSpPr>
            <p:spPr>
              <a:xfrm>
                <a:off x="4931711" y="1464248"/>
                <a:ext cx="1635222" cy="2552011"/>
              </a:xfrm>
              <a:custGeom>
                <a:avLst/>
                <a:gdLst>
                  <a:gd name="connsiteX0" fmla="*/ 0 w 2124075"/>
                  <a:gd name="connsiteY0" fmla="*/ 0 h 2514711"/>
                  <a:gd name="connsiteX1" fmla="*/ 142875 w 2124075"/>
                  <a:gd name="connsiteY1" fmla="*/ 681038 h 2514711"/>
                  <a:gd name="connsiteX2" fmla="*/ 381000 w 2124075"/>
                  <a:gd name="connsiteY2" fmla="*/ 1481138 h 2514711"/>
                  <a:gd name="connsiteX3" fmla="*/ 604838 w 2124075"/>
                  <a:gd name="connsiteY3" fmla="*/ 2057400 h 2514711"/>
                  <a:gd name="connsiteX4" fmla="*/ 833438 w 2124075"/>
                  <a:gd name="connsiteY4" fmla="*/ 2405063 h 2514711"/>
                  <a:gd name="connsiteX5" fmla="*/ 1062038 w 2124075"/>
                  <a:gd name="connsiteY5" fmla="*/ 2514600 h 2514711"/>
                  <a:gd name="connsiteX6" fmla="*/ 1295400 w 2124075"/>
                  <a:gd name="connsiteY6" fmla="*/ 2390775 h 2514711"/>
                  <a:gd name="connsiteX7" fmla="*/ 1519238 w 2124075"/>
                  <a:gd name="connsiteY7" fmla="*/ 2047875 h 2514711"/>
                  <a:gd name="connsiteX8" fmla="*/ 1747838 w 2124075"/>
                  <a:gd name="connsiteY8" fmla="*/ 1481138 h 2514711"/>
                  <a:gd name="connsiteX9" fmla="*/ 1976438 w 2124075"/>
                  <a:gd name="connsiteY9" fmla="*/ 690563 h 2514711"/>
                  <a:gd name="connsiteX10" fmla="*/ 2124075 w 2124075"/>
                  <a:gd name="connsiteY10" fmla="*/ 0 h 2514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24075" h="2514711">
                    <a:moveTo>
                      <a:pt x="0" y="0"/>
                    </a:moveTo>
                    <a:cubicBezTo>
                      <a:pt x="39687" y="217091"/>
                      <a:pt x="79375" y="434182"/>
                      <a:pt x="142875" y="681038"/>
                    </a:cubicBezTo>
                    <a:cubicBezTo>
                      <a:pt x="206375" y="927894"/>
                      <a:pt x="304006" y="1251744"/>
                      <a:pt x="381000" y="1481138"/>
                    </a:cubicBezTo>
                    <a:cubicBezTo>
                      <a:pt x="457994" y="1710532"/>
                      <a:pt x="529432" y="1903413"/>
                      <a:pt x="604838" y="2057400"/>
                    </a:cubicBezTo>
                    <a:cubicBezTo>
                      <a:pt x="680244" y="2211387"/>
                      <a:pt x="757238" y="2328863"/>
                      <a:pt x="833438" y="2405063"/>
                    </a:cubicBezTo>
                    <a:cubicBezTo>
                      <a:pt x="909638" y="2481263"/>
                      <a:pt x="985044" y="2516981"/>
                      <a:pt x="1062038" y="2514600"/>
                    </a:cubicBezTo>
                    <a:cubicBezTo>
                      <a:pt x="1139032" y="2512219"/>
                      <a:pt x="1219200" y="2468563"/>
                      <a:pt x="1295400" y="2390775"/>
                    </a:cubicBezTo>
                    <a:cubicBezTo>
                      <a:pt x="1371600" y="2312987"/>
                      <a:pt x="1443832" y="2199481"/>
                      <a:pt x="1519238" y="2047875"/>
                    </a:cubicBezTo>
                    <a:cubicBezTo>
                      <a:pt x="1594644" y="1896269"/>
                      <a:pt x="1671638" y="1707357"/>
                      <a:pt x="1747838" y="1481138"/>
                    </a:cubicBezTo>
                    <a:cubicBezTo>
                      <a:pt x="1824038" y="1254919"/>
                      <a:pt x="1913732" y="937419"/>
                      <a:pt x="1976438" y="690563"/>
                    </a:cubicBezTo>
                    <a:cubicBezTo>
                      <a:pt x="2039144" y="443707"/>
                      <a:pt x="2105819" y="114300"/>
                      <a:pt x="2124075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084" name="フリーフォーム 117">
                <a:extLst>
                  <a:ext uri="{FF2B5EF4-FFF2-40B4-BE49-F238E27FC236}">
                    <a16:creationId xmlns:a16="http://schemas.microsoft.com/office/drawing/2014/main" id="{6BCD6C23-5290-0393-1B1B-31A7AF9860B4}"/>
                  </a:ext>
                </a:extLst>
              </p:cNvPr>
              <p:cNvSpPr/>
              <p:nvPr/>
            </p:nvSpPr>
            <p:spPr>
              <a:xfrm>
                <a:off x="5492510" y="3768555"/>
                <a:ext cx="508398" cy="250956"/>
              </a:xfrm>
              <a:custGeom>
                <a:avLst/>
                <a:gdLst>
                  <a:gd name="connsiteX0" fmla="*/ 0 w 2124075"/>
                  <a:gd name="connsiteY0" fmla="*/ 0 h 2514711"/>
                  <a:gd name="connsiteX1" fmla="*/ 142875 w 2124075"/>
                  <a:gd name="connsiteY1" fmla="*/ 681038 h 2514711"/>
                  <a:gd name="connsiteX2" fmla="*/ 381000 w 2124075"/>
                  <a:gd name="connsiteY2" fmla="*/ 1481138 h 2514711"/>
                  <a:gd name="connsiteX3" fmla="*/ 604838 w 2124075"/>
                  <a:gd name="connsiteY3" fmla="*/ 2057400 h 2514711"/>
                  <a:gd name="connsiteX4" fmla="*/ 833438 w 2124075"/>
                  <a:gd name="connsiteY4" fmla="*/ 2405063 h 2514711"/>
                  <a:gd name="connsiteX5" fmla="*/ 1062038 w 2124075"/>
                  <a:gd name="connsiteY5" fmla="*/ 2514600 h 2514711"/>
                  <a:gd name="connsiteX6" fmla="*/ 1295400 w 2124075"/>
                  <a:gd name="connsiteY6" fmla="*/ 2390775 h 2514711"/>
                  <a:gd name="connsiteX7" fmla="*/ 1519238 w 2124075"/>
                  <a:gd name="connsiteY7" fmla="*/ 2047875 h 2514711"/>
                  <a:gd name="connsiteX8" fmla="*/ 1747838 w 2124075"/>
                  <a:gd name="connsiteY8" fmla="*/ 1481138 h 2514711"/>
                  <a:gd name="connsiteX9" fmla="*/ 1976438 w 2124075"/>
                  <a:gd name="connsiteY9" fmla="*/ 690563 h 2514711"/>
                  <a:gd name="connsiteX10" fmla="*/ 2124075 w 2124075"/>
                  <a:gd name="connsiteY10" fmla="*/ 0 h 2514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24075" h="2514711">
                    <a:moveTo>
                      <a:pt x="0" y="0"/>
                    </a:moveTo>
                    <a:cubicBezTo>
                      <a:pt x="39687" y="217091"/>
                      <a:pt x="79375" y="434182"/>
                      <a:pt x="142875" y="681038"/>
                    </a:cubicBezTo>
                    <a:cubicBezTo>
                      <a:pt x="206375" y="927894"/>
                      <a:pt x="304006" y="1251744"/>
                      <a:pt x="381000" y="1481138"/>
                    </a:cubicBezTo>
                    <a:cubicBezTo>
                      <a:pt x="457994" y="1710532"/>
                      <a:pt x="529432" y="1903413"/>
                      <a:pt x="604838" y="2057400"/>
                    </a:cubicBezTo>
                    <a:cubicBezTo>
                      <a:pt x="680244" y="2211387"/>
                      <a:pt x="757238" y="2328863"/>
                      <a:pt x="833438" y="2405063"/>
                    </a:cubicBezTo>
                    <a:cubicBezTo>
                      <a:pt x="909638" y="2481263"/>
                      <a:pt x="985044" y="2516981"/>
                      <a:pt x="1062038" y="2514600"/>
                    </a:cubicBezTo>
                    <a:cubicBezTo>
                      <a:pt x="1139032" y="2512219"/>
                      <a:pt x="1219200" y="2468563"/>
                      <a:pt x="1295400" y="2390775"/>
                    </a:cubicBezTo>
                    <a:cubicBezTo>
                      <a:pt x="1371600" y="2312987"/>
                      <a:pt x="1443832" y="2199481"/>
                      <a:pt x="1519238" y="2047875"/>
                    </a:cubicBezTo>
                    <a:cubicBezTo>
                      <a:pt x="1594644" y="1896269"/>
                      <a:pt x="1671638" y="1707357"/>
                      <a:pt x="1747838" y="1481138"/>
                    </a:cubicBezTo>
                    <a:cubicBezTo>
                      <a:pt x="1824038" y="1254919"/>
                      <a:pt x="1913732" y="937419"/>
                      <a:pt x="1976438" y="690563"/>
                    </a:cubicBezTo>
                    <a:cubicBezTo>
                      <a:pt x="2039144" y="443707"/>
                      <a:pt x="2105819" y="114300"/>
                      <a:pt x="2124075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082" name="フリーフォーム 2047">
              <a:extLst>
                <a:ext uri="{FF2B5EF4-FFF2-40B4-BE49-F238E27FC236}">
                  <a16:creationId xmlns:a16="http://schemas.microsoft.com/office/drawing/2014/main" id="{0B96F1B9-9510-B8C7-C2E3-488FA4FE8432}"/>
                </a:ext>
              </a:extLst>
            </p:cNvPr>
            <p:cNvSpPr/>
            <p:nvPr/>
          </p:nvSpPr>
          <p:spPr>
            <a:xfrm>
              <a:off x="7701280" y="4272280"/>
              <a:ext cx="523240" cy="2092960"/>
            </a:xfrm>
            <a:custGeom>
              <a:avLst/>
              <a:gdLst>
                <a:gd name="connsiteX0" fmla="*/ 0 w 523240"/>
                <a:gd name="connsiteY0" fmla="*/ 0 h 2092960"/>
                <a:gd name="connsiteX1" fmla="*/ 66040 w 523240"/>
                <a:gd name="connsiteY1" fmla="*/ 157480 h 2092960"/>
                <a:gd name="connsiteX2" fmla="*/ 152400 w 523240"/>
                <a:gd name="connsiteY2" fmla="*/ 411480 h 2092960"/>
                <a:gd name="connsiteX3" fmla="*/ 228600 w 523240"/>
                <a:gd name="connsiteY3" fmla="*/ 690880 h 2092960"/>
                <a:gd name="connsiteX4" fmla="*/ 309880 w 523240"/>
                <a:gd name="connsiteY4" fmla="*/ 1016000 h 2092960"/>
                <a:gd name="connsiteX5" fmla="*/ 381000 w 523240"/>
                <a:gd name="connsiteY5" fmla="*/ 1305560 h 2092960"/>
                <a:gd name="connsiteX6" fmla="*/ 452120 w 523240"/>
                <a:gd name="connsiteY6" fmla="*/ 1671320 h 2092960"/>
                <a:gd name="connsiteX7" fmla="*/ 497840 w 523240"/>
                <a:gd name="connsiteY7" fmla="*/ 1935480 h 2092960"/>
                <a:gd name="connsiteX8" fmla="*/ 523240 w 523240"/>
                <a:gd name="connsiteY8" fmla="*/ 2092960 h 209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23240" h="2092960">
                  <a:moveTo>
                    <a:pt x="0" y="0"/>
                  </a:moveTo>
                  <a:cubicBezTo>
                    <a:pt x="20320" y="44450"/>
                    <a:pt x="40640" y="88900"/>
                    <a:pt x="66040" y="157480"/>
                  </a:cubicBezTo>
                  <a:cubicBezTo>
                    <a:pt x="91440" y="226060"/>
                    <a:pt x="125307" y="322580"/>
                    <a:pt x="152400" y="411480"/>
                  </a:cubicBezTo>
                  <a:cubicBezTo>
                    <a:pt x="179493" y="500380"/>
                    <a:pt x="202353" y="590127"/>
                    <a:pt x="228600" y="690880"/>
                  </a:cubicBezTo>
                  <a:cubicBezTo>
                    <a:pt x="254847" y="791633"/>
                    <a:pt x="284480" y="913553"/>
                    <a:pt x="309880" y="1016000"/>
                  </a:cubicBezTo>
                  <a:cubicBezTo>
                    <a:pt x="335280" y="1118447"/>
                    <a:pt x="357293" y="1196340"/>
                    <a:pt x="381000" y="1305560"/>
                  </a:cubicBezTo>
                  <a:cubicBezTo>
                    <a:pt x="404707" y="1414780"/>
                    <a:pt x="432647" y="1566333"/>
                    <a:pt x="452120" y="1671320"/>
                  </a:cubicBezTo>
                  <a:cubicBezTo>
                    <a:pt x="471593" y="1776307"/>
                    <a:pt x="485987" y="1865207"/>
                    <a:pt x="497840" y="1935480"/>
                  </a:cubicBezTo>
                  <a:cubicBezTo>
                    <a:pt x="509693" y="2005753"/>
                    <a:pt x="523240" y="2092960"/>
                    <a:pt x="523240" y="209296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085" name="正方形/長方形 2084">
            <a:extLst>
              <a:ext uri="{FF2B5EF4-FFF2-40B4-BE49-F238E27FC236}">
                <a16:creationId xmlns:a16="http://schemas.microsoft.com/office/drawing/2014/main" id="{D80B32E4-F77F-D2CE-59EA-0A772A68CC4F}"/>
              </a:ext>
            </a:extLst>
          </p:cNvPr>
          <p:cNvSpPr/>
          <p:nvPr/>
        </p:nvSpPr>
        <p:spPr>
          <a:xfrm>
            <a:off x="7104579" y="4930891"/>
            <a:ext cx="451117" cy="3443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>
                <a:latin typeface="+mn-ea"/>
              </a:rPr>
              <a:t>-</a:t>
            </a:r>
            <a:r>
              <a:rPr lang="ja-JP" altLang="en-US" sz="1600" dirty="0">
                <a:latin typeface="+mn-ea"/>
              </a:rPr>
              <a:t>７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49559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7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7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12" grpId="0"/>
      <p:bldP spid="13" grpId="0"/>
      <p:bldP spid="14" grpId="0"/>
      <p:bldP spid="62" grpId="0" animBg="1"/>
      <p:bldP spid="73" grpId="0" animBg="1"/>
      <p:bldP spid="74" grpId="0" animBg="1"/>
      <p:bldP spid="85" grpId="0" animBg="1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 animBg="1"/>
      <p:bldP spid="94" grpId="0" animBg="1"/>
      <p:bldP spid="95" grpId="0"/>
      <p:bldP spid="20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56592-8954-8CFB-8388-F4AE97DB6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9C07560C-548F-E19D-11D6-5DE409E688D8}"/>
              </a:ext>
            </a:extLst>
          </p:cNvPr>
          <p:cNvSpPr/>
          <p:nvPr/>
        </p:nvSpPr>
        <p:spPr>
          <a:xfrm>
            <a:off x="93298" y="52510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練習１６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D352CC8-E42C-A80C-A18F-55E3A6C9D260}"/>
              </a:ext>
            </a:extLst>
          </p:cNvPr>
          <p:cNvGrpSpPr/>
          <p:nvPr/>
        </p:nvGrpSpPr>
        <p:grpSpPr>
          <a:xfrm>
            <a:off x="1136910" y="403579"/>
            <a:ext cx="1936905" cy="529704"/>
            <a:chOff x="1074985" y="164037"/>
            <a:chExt cx="1936905" cy="529704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25C7060F-9F76-CC3A-9D73-B6C5649318FC}"/>
                </a:ext>
              </a:extLst>
            </p:cNvPr>
            <p:cNvGrpSpPr/>
            <p:nvPr/>
          </p:nvGrpSpPr>
          <p:grpSpPr>
            <a:xfrm>
              <a:off x="1691680" y="164037"/>
              <a:ext cx="1320210" cy="484504"/>
              <a:chOff x="248240" y="3455092"/>
              <a:chExt cx="1320210" cy="484504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B7CE5752-7FEC-DF49-2589-312FB79E9319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1" name="グループ化 20">
                <a:extLst>
                  <a:ext uri="{FF2B5EF4-FFF2-40B4-BE49-F238E27FC236}">
                    <a16:creationId xmlns:a16="http://schemas.microsoft.com/office/drawing/2014/main" id="{01AF17F1-2ECA-F6AA-C6D5-1A0B0F9991EF}"/>
                  </a:ext>
                </a:extLst>
              </p:cNvPr>
              <p:cNvGrpSpPr/>
              <p:nvPr/>
            </p:nvGrpSpPr>
            <p:grpSpPr>
              <a:xfrm>
                <a:off x="579910" y="3458950"/>
                <a:ext cx="988540" cy="480646"/>
                <a:chOff x="3986718" y="4810916"/>
                <a:chExt cx="988540" cy="480646"/>
              </a:xfrm>
            </p:grpSpPr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60DA91C4-68E6-129E-4769-11528E74A337}"/>
                    </a:ext>
                  </a:extLst>
                </p:cNvPr>
                <p:cNvSpPr/>
                <p:nvPr/>
              </p:nvSpPr>
              <p:spPr>
                <a:xfrm>
                  <a:off x="3986718" y="4829897"/>
                  <a:ext cx="988540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　</a:t>
                  </a:r>
                </a:p>
              </p:txBody>
            </p:sp>
            <p:sp>
              <p:nvSpPr>
                <p:cNvPr id="30" name="正方形/長方形 29">
                  <a:extLst>
                    <a:ext uri="{FF2B5EF4-FFF2-40B4-BE49-F238E27FC236}">
                      <a16:creationId xmlns:a16="http://schemas.microsoft.com/office/drawing/2014/main" id="{7A6464B1-929E-51E5-3D89-8B054C461465}"/>
                    </a:ext>
                  </a:extLst>
                </p:cNvPr>
                <p:cNvSpPr/>
                <p:nvPr/>
              </p:nvSpPr>
              <p:spPr>
                <a:xfrm>
                  <a:off x="4530608" y="4810916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D6292618-F842-C54F-97B5-8DB24DA27018}"/>
                </a:ext>
              </a:extLst>
            </p:cNvPr>
            <p:cNvSpPr/>
            <p:nvPr/>
          </p:nvSpPr>
          <p:spPr>
            <a:xfrm flipH="1">
              <a:off x="1074985" y="23207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（１）</a:t>
              </a:r>
              <a:endParaRPr lang="en-US" altLang="ja-JP" sz="2400" dirty="0"/>
            </a:p>
          </p:txBody>
        </p:sp>
      </p:grpSp>
      <p:sp>
        <p:nvSpPr>
          <p:cNvPr id="31" name="フローチャート : 代替処理 126">
            <a:extLst>
              <a:ext uri="{FF2B5EF4-FFF2-40B4-BE49-F238E27FC236}">
                <a16:creationId xmlns:a16="http://schemas.microsoft.com/office/drawing/2014/main" id="{0EF2C81C-8CF2-FCB8-7729-24348BC7C1E2}"/>
              </a:ext>
            </a:extLst>
          </p:cNvPr>
          <p:cNvSpPr/>
          <p:nvPr/>
        </p:nvSpPr>
        <p:spPr>
          <a:xfrm>
            <a:off x="165979" y="2420888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7C93AC40-59B2-0C7A-3285-AEDADC081AA4}"/>
              </a:ext>
            </a:extLst>
          </p:cNvPr>
          <p:cNvGrpSpPr/>
          <p:nvPr/>
        </p:nvGrpSpPr>
        <p:grpSpPr>
          <a:xfrm>
            <a:off x="1155960" y="824829"/>
            <a:ext cx="2646552" cy="519250"/>
            <a:chOff x="3818101" y="688071"/>
            <a:chExt cx="2646552" cy="519250"/>
          </a:xfrm>
        </p:grpSpPr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363ED422-90C5-8E4F-3B67-54F7A7FF3566}"/>
                </a:ext>
              </a:extLst>
            </p:cNvPr>
            <p:cNvGrpSpPr/>
            <p:nvPr/>
          </p:nvGrpSpPr>
          <p:grpSpPr>
            <a:xfrm>
              <a:off x="4392332" y="688071"/>
              <a:ext cx="2072321" cy="488473"/>
              <a:chOff x="248240" y="3441587"/>
              <a:chExt cx="2072321" cy="488473"/>
            </a:xfrm>
          </p:grpSpPr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A308717A-E64F-0FE3-F43A-04359840B27C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53" name="グループ化 52">
                <a:extLst>
                  <a:ext uri="{FF2B5EF4-FFF2-40B4-BE49-F238E27FC236}">
                    <a16:creationId xmlns:a16="http://schemas.microsoft.com/office/drawing/2014/main" id="{48601DE6-1B76-7E20-B28D-A5609868EA64}"/>
                  </a:ext>
                </a:extLst>
              </p:cNvPr>
              <p:cNvGrpSpPr/>
              <p:nvPr/>
            </p:nvGrpSpPr>
            <p:grpSpPr>
              <a:xfrm>
                <a:off x="579909" y="3441587"/>
                <a:ext cx="1740652" cy="488473"/>
                <a:chOff x="3986717" y="4793553"/>
                <a:chExt cx="1740652" cy="488473"/>
              </a:xfrm>
            </p:grpSpPr>
            <p:sp>
              <p:nvSpPr>
                <p:cNvPr id="54" name="正方形/長方形 53">
                  <a:extLst>
                    <a:ext uri="{FF2B5EF4-FFF2-40B4-BE49-F238E27FC236}">
                      <a16:creationId xmlns:a16="http://schemas.microsoft.com/office/drawing/2014/main" id="{C573869D-808B-D648-3753-D599EACDE114}"/>
                    </a:ext>
                  </a:extLst>
                </p:cNvPr>
                <p:cNvSpPr/>
                <p:nvPr/>
              </p:nvSpPr>
              <p:spPr>
                <a:xfrm>
                  <a:off x="3986717" y="4820361"/>
                  <a:ext cx="1740652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＋２　</a:t>
                  </a:r>
                </a:p>
              </p:txBody>
            </p:sp>
            <p:sp>
              <p:nvSpPr>
                <p:cNvPr id="55" name="正方形/長方形 54">
                  <a:extLst>
                    <a:ext uri="{FF2B5EF4-FFF2-40B4-BE49-F238E27FC236}">
                      <a16:creationId xmlns:a16="http://schemas.microsoft.com/office/drawing/2014/main" id="{FCD75AB4-4BAF-38DF-CAAC-2D1EC2DE91DC}"/>
                    </a:ext>
                  </a:extLst>
                </p:cNvPr>
                <p:cNvSpPr/>
                <p:nvPr/>
              </p:nvSpPr>
              <p:spPr>
                <a:xfrm>
                  <a:off x="4817869" y="4793553"/>
                  <a:ext cx="286855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A67CC557-4F02-78DE-5D34-89ECDAE5FDF3}"/>
                </a:ext>
              </a:extLst>
            </p:cNvPr>
            <p:cNvSpPr/>
            <p:nvPr/>
          </p:nvSpPr>
          <p:spPr>
            <a:xfrm flipH="1">
              <a:off x="3818101" y="74565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（２）</a:t>
              </a:r>
              <a:endParaRPr lang="en-US" altLang="ja-JP" sz="2400" dirty="0"/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CF30349B-0E35-12A0-C478-C171CE9C97B9}"/>
              </a:ext>
            </a:extLst>
          </p:cNvPr>
          <p:cNvGrpSpPr/>
          <p:nvPr/>
        </p:nvGrpSpPr>
        <p:grpSpPr>
          <a:xfrm>
            <a:off x="1162949" y="1314949"/>
            <a:ext cx="3906836" cy="509071"/>
            <a:chOff x="919242" y="1045108"/>
            <a:chExt cx="3906836" cy="509071"/>
          </a:xfrm>
        </p:grpSpPr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BB77EE0D-D7FB-C9FA-8DC1-CEED3C4BC912}"/>
                </a:ext>
              </a:extLst>
            </p:cNvPr>
            <p:cNvGrpSpPr/>
            <p:nvPr/>
          </p:nvGrpSpPr>
          <p:grpSpPr>
            <a:xfrm>
              <a:off x="1500492" y="1045108"/>
              <a:ext cx="3325586" cy="474159"/>
              <a:chOff x="248240" y="3455092"/>
              <a:chExt cx="3325586" cy="474159"/>
            </a:xfrm>
          </p:grpSpPr>
          <p:sp>
            <p:nvSpPr>
              <p:cNvPr id="2051" name="正方形/長方形 2050">
                <a:extLst>
                  <a:ext uri="{FF2B5EF4-FFF2-40B4-BE49-F238E27FC236}">
                    <a16:creationId xmlns:a16="http://schemas.microsoft.com/office/drawing/2014/main" id="{F2F2CC82-E697-2EB3-F996-9B7D00E767B3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52" name="グループ化 2051">
                <a:extLst>
                  <a:ext uri="{FF2B5EF4-FFF2-40B4-BE49-F238E27FC236}">
                    <a16:creationId xmlns:a16="http://schemas.microsoft.com/office/drawing/2014/main" id="{7F978D75-70AF-12E6-9FBF-32C350F236AC}"/>
                  </a:ext>
                </a:extLst>
              </p:cNvPr>
              <p:cNvGrpSpPr/>
              <p:nvPr/>
            </p:nvGrpSpPr>
            <p:grpSpPr>
              <a:xfrm>
                <a:off x="593093" y="3466192"/>
                <a:ext cx="2980733" cy="463059"/>
                <a:chOff x="3999901" y="4818158"/>
                <a:chExt cx="2980733" cy="463059"/>
              </a:xfrm>
            </p:grpSpPr>
            <p:sp>
              <p:nvSpPr>
                <p:cNvPr id="2053" name="正方形/長方形 2052">
                  <a:extLst>
                    <a:ext uri="{FF2B5EF4-FFF2-40B4-BE49-F238E27FC236}">
                      <a16:creationId xmlns:a16="http://schemas.microsoft.com/office/drawing/2014/main" id="{2BDEBCE5-6763-39DC-4D0D-35265012DE60}"/>
                    </a:ext>
                  </a:extLst>
                </p:cNvPr>
                <p:cNvSpPr/>
                <p:nvPr/>
              </p:nvSpPr>
              <p:spPr>
                <a:xfrm>
                  <a:off x="3999901" y="4819552"/>
                  <a:ext cx="2980733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－２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－３</a:t>
                  </a:r>
                </a:p>
              </p:txBody>
            </p:sp>
            <p:sp>
              <p:nvSpPr>
                <p:cNvPr id="2054" name="正方形/長方形 2053">
                  <a:extLst>
                    <a:ext uri="{FF2B5EF4-FFF2-40B4-BE49-F238E27FC236}">
                      <a16:creationId xmlns:a16="http://schemas.microsoft.com/office/drawing/2014/main" id="{C6849E05-93FE-6744-92ED-CC21E48D2FC3}"/>
                    </a:ext>
                  </a:extLst>
                </p:cNvPr>
                <p:cNvSpPr/>
                <p:nvPr/>
              </p:nvSpPr>
              <p:spPr>
                <a:xfrm>
                  <a:off x="4577496" y="4818158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647EEF0D-0AA3-81FE-9BBE-68EA7F4797C1}"/>
                </a:ext>
              </a:extLst>
            </p:cNvPr>
            <p:cNvSpPr/>
            <p:nvPr/>
          </p:nvSpPr>
          <p:spPr>
            <a:xfrm flipH="1">
              <a:off x="919242" y="1092514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（３）</a:t>
              </a:r>
              <a:endParaRPr lang="en-US" altLang="ja-JP" sz="2400" dirty="0"/>
            </a:p>
          </p:txBody>
        </p:sp>
      </p:grpSp>
      <p:grpSp>
        <p:nvGrpSpPr>
          <p:cNvPr id="2055" name="グループ化 2054">
            <a:extLst>
              <a:ext uri="{FF2B5EF4-FFF2-40B4-BE49-F238E27FC236}">
                <a16:creationId xmlns:a16="http://schemas.microsoft.com/office/drawing/2014/main" id="{C316CCF8-3285-F5F3-5055-71435E804E67}"/>
              </a:ext>
            </a:extLst>
          </p:cNvPr>
          <p:cNvGrpSpPr/>
          <p:nvPr/>
        </p:nvGrpSpPr>
        <p:grpSpPr>
          <a:xfrm>
            <a:off x="1149500" y="1757743"/>
            <a:ext cx="2909731" cy="536398"/>
            <a:chOff x="-121274" y="3893710"/>
            <a:chExt cx="2909731" cy="536398"/>
          </a:xfrm>
        </p:grpSpPr>
        <p:grpSp>
          <p:nvGrpSpPr>
            <p:cNvPr id="2056" name="グループ化 2055">
              <a:extLst>
                <a:ext uri="{FF2B5EF4-FFF2-40B4-BE49-F238E27FC236}">
                  <a16:creationId xmlns:a16="http://schemas.microsoft.com/office/drawing/2014/main" id="{22FCDA3D-F1B3-E7DC-22B2-3E27E50F700D}"/>
                </a:ext>
              </a:extLst>
            </p:cNvPr>
            <p:cNvGrpSpPr/>
            <p:nvPr/>
          </p:nvGrpSpPr>
          <p:grpSpPr>
            <a:xfrm>
              <a:off x="459976" y="3893710"/>
              <a:ext cx="2328481" cy="488992"/>
              <a:chOff x="248240" y="3427765"/>
              <a:chExt cx="2328481" cy="488992"/>
            </a:xfrm>
          </p:grpSpPr>
          <p:sp>
            <p:nvSpPr>
              <p:cNvPr id="2058" name="正方形/長方形 2057">
                <a:extLst>
                  <a:ext uri="{FF2B5EF4-FFF2-40B4-BE49-F238E27FC236}">
                    <a16:creationId xmlns:a16="http://schemas.microsoft.com/office/drawing/2014/main" id="{10665E20-54DB-4177-6F52-1185B621067D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59" name="グループ化 2058">
                <a:extLst>
                  <a:ext uri="{FF2B5EF4-FFF2-40B4-BE49-F238E27FC236}">
                    <a16:creationId xmlns:a16="http://schemas.microsoft.com/office/drawing/2014/main" id="{96E636B8-18BD-9101-D2F9-FAA0E14D0855}"/>
                  </a:ext>
                </a:extLst>
              </p:cNvPr>
              <p:cNvGrpSpPr/>
              <p:nvPr/>
            </p:nvGrpSpPr>
            <p:grpSpPr>
              <a:xfrm>
                <a:off x="591036" y="3427765"/>
                <a:ext cx="1985685" cy="476297"/>
                <a:chOff x="3997844" y="4779731"/>
                <a:chExt cx="1985685" cy="476297"/>
              </a:xfrm>
            </p:grpSpPr>
            <p:sp>
              <p:nvSpPr>
                <p:cNvPr id="2060" name="正方形/長方形 2059">
                  <a:extLst>
                    <a:ext uri="{FF2B5EF4-FFF2-40B4-BE49-F238E27FC236}">
                      <a16:creationId xmlns:a16="http://schemas.microsoft.com/office/drawing/2014/main" id="{C6EEF8F0-048F-7890-0278-BD4D6229D693}"/>
                    </a:ext>
                  </a:extLst>
                </p:cNvPr>
                <p:cNvSpPr/>
                <p:nvPr/>
              </p:nvSpPr>
              <p:spPr>
                <a:xfrm>
                  <a:off x="3997844" y="4794363"/>
                  <a:ext cx="1985685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＋６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 　</a:t>
                  </a:r>
                </a:p>
              </p:txBody>
            </p:sp>
            <p:sp>
              <p:nvSpPr>
                <p:cNvPr id="2061" name="正方形/長方形 2060">
                  <a:extLst>
                    <a:ext uri="{FF2B5EF4-FFF2-40B4-BE49-F238E27FC236}">
                      <a16:creationId xmlns:a16="http://schemas.microsoft.com/office/drawing/2014/main" id="{CA36F63A-3BA0-C5B7-CF37-FB1CF38D99BF}"/>
                    </a:ext>
                  </a:extLst>
                </p:cNvPr>
                <p:cNvSpPr/>
                <p:nvPr/>
              </p:nvSpPr>
              <p:spPr>
                <a:xfrm>
                  <a:off x="4846723" y="4779731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2057" name="正方形/長方形 2056">
              <a:extLst>
                <a:ext uri="{FF2B5EF4-FFF2-40B4-BE49-F238E27FC236}">
                  <a16:creationId xmlns:a16="http://schemas.microsoft.com/office/drawing/2014/main" id="{79865A45-5359-DB7E-AA5F-44B9D9675AE2}"/>
                </a:ext>
              </a:extLst>
            </p:cNvPr>
            <p:cNvSpPr/>
            <p:nvPr/>
          </p:nvSpPr>
          <p:spPr>
            <a:xfrm flipH="1">
              <a:off x="-121274" y="3968443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（４）</a:t>
              </a:r>
              <a:endParaRPr lang="en-US" altLang="ja-JP" sz="2400" dirty="0"/>
            </a:p>
          </p:txBody>
        </p:sp>
      </p:grpSp>
      <p:sp>
        <p:nvSpPr>
          <p:cNvPr id="2062" name="正方形/長方形 2061">
            <a:extLst>
              <a:ext uri="{FF2B5EF4-FFF2-40B4-BE49-F238E27FC236}">
                <a16:creationId xmlns:a16="http://schemas.microsoft.com/office/drawing/2014/main" id="{654E0E4A-8125-7333-3199-D51B8E1024C2}"/>
              </a:ext>
            </a:extLst>
          </p:cNvPr>
          <p:cNvSpPr/>
          <p:nvPr/>
        </p:nvSpPr>
        <p:spPr>
          <a:xfrm flipH="1">
            <a:off x="2960573" y="452114"/>
            <a:ext cx="2525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（－２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≦１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3" name="正方形/長方形 2062">
            <a:extLst>
              <a:ext uri="{FF2B5EF4-FFF2-40B4-BE49-F238E27FC236}">
                <a16:creationId xmlns:a16="http://schemas.microsoft.com/office/drawing/2014/main" id="{460A6E8A-2F80-CA33-8BA7-AB761253CD2E}"/>
              </a:ext>
            </a:extLst>
          </p:cNvPr>
          <p:cNvSpPr/>
          <p:nvPr/>
        </p:nvSpPr>
        <p:spPr>
          <a:xfrm flipH="1">
            <a:off x="3630875" y="899171"/>
            <a:ext cx="2525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（－１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≦３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4" name="正方形/長方形 2063">
            <a:extLst>
              <a:ext uri="{FF2B5EF4-FFF2-40B4-BE49-F238E27FC236}">
                <a16:creationId xmlns:a16="http://schemas.microsoft.com/office/drawing/2014/main" id="{17B5CC08-9DA6-28FD-43DD-DE721A3FAF27}"/>
              </a:ext>
            </a:extLst>
          </p:cNvPr>
          <p:cNvSpPr/>
          <p:nvPr/>
        </p:nvSpPr>
        <p:spPr>
          <a:xfrm flipH="1">
            <a:off x="4139952" y="1349216"/>
            <a:ext cx="1849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（０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≦２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5" name="正方形/長方形 2064">
            <a:extLst>
              <a:ext uri="{FF2B5EF4-FFF2-40B4-BE49-F238E27FC236}">
                <a16:creationId xmlns:a16="http://schemas.microsoft.com/office/drawing/2014/main" id="{F4070C4D-7A99-7382-4E61-166DB7AEDEC6}"/>
              </a:ext>
            </a:extLst>
          </p:cNvPr>
          <p:cNvSpPr/>
          <p:nvPr/>
        </p:nvSpPr>
        <p:spPr>
          <a:xfrm flipH="1">
            <a:off x="3915325" y="1814736"/>
            <a:ext cx="1849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（４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≦５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6" name="正方形/長方形 2065">
            <a:extLst>
              <a:ext uri="{FF2B5EF4-FFF2-40B4-BE49-F238E27FC236}">
                <a16:creationId xmlns:a16="http://schemas.microsoft.com/office/drawing/2014/main" id="{45A01BDC-DBC6-CFDE-A8BA-EBED4CD78B36}"/>
              </a:ext>
            </a:extLst>
          </p:cNvPr>
          <p:cNvSpPr/>
          <p:nvPr/>
        </p:nvSpPr>
        <p:spPr>
          <a:xfrm flipH="1">
            <a:off x="1149500" y="31404"/>
            <a:ext cx="5222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次の関数の最大値、最小値を求めよ。</a:t>
            </a:r>
            <a:endParaRPr lang="en-US" altLang="ja-JP" sz="2400" dirty="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6BC0B1C6-DB3C-A30B-3BC5-163C4B297C07}"/>
              </a:ext>
            </a:extLst>
          </p:cNvPr>
          <p:cNvSpPr/>
          <p:nvPr/>
        </p:nvSpPr>
        <p:spPr>
          <a:xfrm>
            <a:off x="1251707" y="1394408"/>
            <a:ext cx="4737623" cy="39967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5EEFE9F-9B8F-9784-8DB4-8B93B450B890}"/>
              </a:ext>
            </a:extLst>
          </p:cNvPr>
          <p:cNvSpPr/>
          <p:nvPr/>
        </p:nvSpPr>
        <p:spPr>
          <a:xfrm flipH="1">
            <a:off x="1098332" y="2438617"/>
            <a:ext cx="818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（３）</a:t>
            </a:r>
            <a:endParaRPr lang="en-US" altLang="ja-JP" sz="240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023E90B-C850-47CA-5AC4-6A6539001F65}"/>
              </a:ext>
            </a:extLst>
          </p:cNvPr>
          <p:cNvSpPr/>
          <p:nvPr/>
        </p:nvSpPr>
        <p:spPr>
          <a:xfrm>
            <a:off x="7442563" y="2665492"/>
            <a:ext cx="563330" cy="2474587"/>
          </a:xfrm>
          <a:prstGeom prst="rect">
            <a:avLst/>
          </a:prstGeom>
          <a:solidFill>
            <a:srgbClr val="FFFF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7F3E50E3-AA8A-4278-240B-35736DE7C7B3}"/>
              </a:ext>
            </a:extLst>
          </p:cNvPr>
          <p:cNvGrpSpPr/>
          <p:nvPr/>
        </p:nvGrpSpPr>
        <p:grpSpPr>
          <a:xfrm>
            <a:off x="6501717" y="2465438"/>
            <a:ext cx="2534779" cy="2623536"/>
            <a:chOff x="6304375" y="2626443"/>
            <a:chExt cx="1674888" cy="1733532"/>
          </a:xfrm>
        </p:grpSpPr>
        <p:cxnSp>
          <p:nvCxnSpPr>
            <p:cNvPr id="24" name="直線矢印コネクタ 23">
              <a:extLst>
                <a:ext uri="{FF2B5EF4-FFF2-40B4-BE49-F238E27FC236}">
                  <a16:creationId xmlns:a16="http://schemas.microsoft.com/office/drawing/2014/main" id="{034BCCB9-F093-E777-D8C2-D02EF707EDF9}"/>
                </a:ext>
              </a:extLst>
            </p:cNvPr>
            <p:cNvCxnSpPr/>
            <p:nvPr/>
          </p:nvCxnSpPr>
          <p:spPr>
            <a:xfrm>
              <a:off x="6304375" y="3484842"/>
              <a:ext cx="16748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178C5ABF-AE19-F9DB-41F0-649E031CF76E}"/>
                </a:ext>
              </a:extLst>
            </p:cNvPr>
            <p:cNvCxnSpPr/>
            <p:nvPr/>
          </p:nvCxnSpPr>
          <p:spPr>
            <a:xfrm flipV="1">
              <a:off x="6932143" y="2706333"/>
              <a:ext cx="0" cy="165364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DD331AB2-0E81-BEAF-C32C-79B73F0DA47E}"/>
                </a:ext>
              </a:extLst>
            </p:cNvPr>
            <p:cNvSpPr/>
            <p:nvPr/>
          </p:nvSpPr>
          <p:spPr>
            <a:xfrm>
              <a:off x="7782148" y="3396747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x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4E80DC5A-911B-CCCC-2D8A-AF550878740F}"/>
                </a:ext>
              </a:extLst>
            </p:cNvPr>
            <p:cNvSpPr/>
            <p:nvPr/>
          </p:nvSpPr>
          <p:spPr>
            <a:xfrm>
              <a:off x="6748870" y="2626443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y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4666237D-D105-3436-BF1E-05C6049301A3}"/>
                </a:ext>
              </a:extLst>
            </p:cNvPr>
            <p:cNvSpPr/>
            <p:nvPr/>
          </p:nvSpPr>
          <p:spPr>
            <a:xfrm>
              <a:off x="6767907" y="3437261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1C82BCB6-EDFE-D4FC-A199-35B39337147E}"/>
                </a:ext>
              </a:extLst>
            </p:cNvPr>
            <p:cNvSpPr/>
            <p:nvPr/>
          </p:nvSpPr>
          <p:spPr>
            <a:xfrm>
              <a:off x="7001781" y="3441935"/>
              <a:ext cx="168935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１</a:t>
              </a:r>
              <a:endParaRPr lang="ja-JP" altLang="en-US" sz="1600" dirty="0"/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3637A111-FE5F-760E-9008-024BE3197E13}"/>
                </a:ext>
              </a:extLst>
            </p:cNvPr>
            <p:cNvSpPr/>
            <p:nvPr/>
          </p:nvSpPr>
          <p:spPr>
            <a:xfrm>
              <a:off x="6692962" y="4071990"/>
              <a:ext cx="348823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>
                  <a:latin typeface="+mn-ea"/>
                </a:rPr>
                <a:t>-</a:t>
              </a:r>
              <a:r>
                <a:rPr lang="ja-JP" altLang="en-US" sz="1600" dirty="0">
                  <a:latin typeface="+mn-ea"/>
                </a:rPr>
                <a:t>４</a:t>
              </a:r>
              <a:endParaRPr lang="ja-JP" altLang="en-US" sz="1600" dirty="0"/>
            </a:p>
          </p:txBody>
        </p:sp>
      </p:grpSp>
      <p:sp>
        <p:nvSpPr>
          <p:cNvPr id="34" name="四角形吹き出し 37">
            <a:extLst>
              <a:ext uri="{FF2B5EF4-FFF2-40B4-BE49-F238E27FC236}">
                <a16:creationId xmlns:a16="http://schemas.microsoft.com/office/drawing/2014/main" id="{8B1C4F4C-14B3-3614-ACA1-4276F51FC4E6}"/>
              </a:ext>
            </a:extLst>
          </p:cNvPr>
          <p:cNvSpPr/>
          <p:nvPr/>
        </p:nvSpPr>
        <p:spPr>
          <a:xfrm>
            <a:off x="8080881" y="4938809"/>
            <a:ext cx="682014" cy="326286"/>
          </a:xfrm>
          <a:prstGeom prst="wedgeRectCallout">
            <a:avLst>
              <a:gd name="adj1" fmla="val -96147"/>
              <a:gd name="adj2" fmla="val -60036"/>
            </a:avLst>
          </a:prstGeom>
          <a:solidFill>
            <a:srgbClr val="00B0F0">
              <a:alpha val="71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最小</a:t>
            </a:r>
          </a:p>
        </p:txBody>
      </p:sp>
      <p:sp>
        <p:nvSpPr>
          <p:cNvPr id="35" name="円/楕円 38">
            <a:extLst>
              <a:ext uri="{FF2B5EF4-FFF2-40B4-BE49-F238E27FC236}">
                <a16:creationId xmlns:a16="http://schemas.microsoft.com/office/drawing/2014/main" id="{4DA8CB2D-4E47-926D-5595-65C0A8775C28}"/>
              </a:ext>
            </a:extLst>
          </p:cNvPr>
          <p:cNvSpPr/>
          <p:nvPr/>
        </p:nvSpPr>
        <p:spPr>
          <a:xfrm>
            <a:off x="7700240" y="4837264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DF47E0C5-D756-7DEC-7616-9356BFFE0068}"/>
              </a:ext>
            </a:extLst>
          </p:cNvPr>
          <p:cNvGrpSpPr/>
          <p:nvPr/>
        </p:nvGrpSpPr>
        <p:grpSpPr>
          <a:xfrm>
            <a:off x="7489175" y="3760449"/>
            <a:ext cx="554355" cy="783275"/>
            <a:chOff x="3340942" y="7765943"/>
            <a:chExt cx="982191" cy="258814"/>
          </a:xfrm>
        </p:grpSpPr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52617FC6-41EE-1E31-CDDF-E30D7468A0A1}"/>
                </a:ext>
              </a:extLst>
            </p:cNvPr>
            <p:cNvCxnSpPr>
              <a:cxnSpLocks/>
              <a:stCxn id="2070" idx="6"/>
            </p:cNvCxnSpPr>
            <p:nvPr/>
          </p:nvCxnSpPr>
          <p:spPr>
            <a:xfrm flipV="1">
              <a:off x="3340942" y="8023585"/>
              <a:ext cx="974607" cy="1172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6A01CA94-D32A-25E5-6364-5B9D508D1F4F}"/>
                </a:ext>
              </a:extLst>
            </p:cNvPr>
            <p:cNvCxnSpPr/>
            <p:nvPr/>
          </p:nvCxnSpPr>
          <p:spPr>
            <a:xfrm>
              <a:off x="4317103" y="7765943"/>
              <a:ext cx="6030" cy="254043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3F5F266C-AE82-26BD-3A19-6696DED28205}"/>
              </a:ext>
            </a:extLst>
          </p:cNvPr>
          <p:cNvGrpSpPr/>
          <p:nvPr/>
        </p:nvGrpSpPr>
        <p:grpSpPr>
          <a:xfrm>
            <a:off x="6969528" y="2537150"/>
            <a:ext cx="1545378" cy="2332009"/>
            <a:chOff x="4940671" y="1672375"/>
            <a:chExt cx="1561990" cy="2332009"/>
          </a:xfrm>
        </p:grpSpPr>
        <p:sp>
          <p:nvSpPr>
            <p:cNvPr id="42" name="フリーフォーム 46">
              <a:extLst>
                <a:ext uri="{FF2B5EF4-FFF2-40B4-BE49-F238E27FC236}">
                  <a16:creationId xmlns:a16="http://schemas.microsoft.com/office/drawing/2014/main" id="{AC2AD337-3624-00A5-1B84-3D8AE423CD18}"/>
                </a:ext>
              </a:extLst>
            </p:cNvPr>
            <p:cNvSpPr/>
            <p:nvPr/>
          </p:nvSpPr>
          <p:spPr>
            <a:xfrm>
              <a:off x="4940671" y="1672375"/>
              <a:ext cx="1561990" cy="2324832"/>
            </a:xfrm>
            <a:custGeom>
              <a:avLst/>
              <a:gdLst>
                <a:gd name="connsiteX0" fmla="*/ 0 w 2124075"/>
                <a:gd name="connsiteY0" fmla="*/ 0 h 2514711"/>
                <a:gd name="connsiteX1" fmla="*/ 142875 w 2124075"/>
                <a:gd name="connsiteY1" fmla="*/ 681038 h 2514711"/>
                <a:gd name="connsiteX2" fmla="*/ 381000 w 2124075"/>
                <a:gd name="connsiteY2" fmla="*/ 1481138 h 2514711"/>
                <a:gd name="connsiteX3" fmla="*/ 604838 w 2124075"/>
                <a:gd name="connsiteY3" fmla="*/ 2057400 h 2514711"/>
                <a:gd name="connsiteX4" fmla="*/ 833438 w 2124075"/>
                <a:gd name="connsiteY4" fmla="*/ 2405063 h 2514711"/>
                <a:gd name="connsiteX5" fmla="*/ 1062038 w 2124075"/>
                <a:gd name="connsiteY5" fmla="*/ 2514600 h 2514711"/>
                <a:gd name="connsiteX6" fmla="*/ 1295400 w 2124075"/>
                <a:gd name="connsiteY6" fmla="*/ 2390775 h 2514711"/>
                <a:gd name="connsiteX7" fmla="*/ 1519238 w 2124075"/>
                <a:gd name="connsiteY7" fmla="*/ 2047875 h 2514711"/>
                <a:gd name="connsiteX8" fmla="*/ 1747838 w 2124075"/>
                <a:gd name="connsiteY8" fmla="*/ 1481138 h 2514711"/>
                <a:gd name="connsiteX9" fmla="*/ 1976438 w 2124075"/>
                <a:gd name="connsiteY9" fmla="*/ 690563 h 2514711"/>
                <a:gd name="connsiteX10" fmla="*/ 2124075 w 2124075"/>
                <a:gd name="connsiteY10" fmla="*/ 0 h 2514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4075" h="2514711">
                  <a:moveTo>
                    <a:pt x="0" y="0"/>
                  </a:moveTo>
                  <a:cubicBezTo>
                    <a:pt x="39687" y="217091"/>
                    <a:pt x="79375" y="434182"/>
                    <a:pt x="142875" y="681038"/>
                  </a:cubicBezTo>
                  <a:cubicBezTo>
                    <a:pt x="206375" y="927894"/>
                    <a:pt x="304006" y="1251744"/>
                    <a:pt x="381000" y="1481138"/>
                  </a:cubicBezTo>
                  <a:cubicBezTo>
                    <a:pt x="457994" y="1710532"/>
                    <a:pt x="529432" y="1903413"/>
                    <a:pt x="604838" y="2057400"/>
                  </a:cubicBezTo>
                  <a:cubicBezTo>
                    <a:pt x="680244" y="2211387"/>
                    <a:pt x="757238" y="2328863"/>
                    <a:pt x="833438" y="2405063"/>
                  </a:cubicBezTo>
                  <a:cubicBezTo>
                    <a:pt x="909638" y="2481263"/>
                    <a:pt x="985044" y="2516981"/>
                    <a:pt x="1062038" y="2514600"/>
                  </a:cubicBezTo>
                  <a:cubicBezTo>
                    <a:pt x="1139032" y="2512219"/>
                    <a:pt x="1219200" y="2468563"/>
                    <a:pt x="1295400" y="2390775"/>
                  </a:cubicBezTo>
                  <a:cubicBezTo>
                    <a:pt x="1371600" y="2312987"/>
                    <a:pt x="1443832" y="2199481"/>
                    <a:pt x="1519238" y="2047875"/>
                  </a:cubicBezTo>
                  <a:cubicBezTo>
                    <a:pt x="1594644" y="1896269"/>
                    <a:pt x="1671638" y="1707357"/>
                    <a:pt x="1747838" y="1481138"/>
                  </a:cubicBezTo>
                  <a:cubicBezTo>
                    <a:pt x="1824038" y="1254919"/>
                    <a:pt x="1913732" y="937419"/>
                    <a:pt x="1976438" y="690563"/>
                  </a:cubicBezTo>
                  <a:cubicBezTo>
                    <a:pt x="2039144" y="443707"/>
                    <a:pt x="2105819" y="114300"/>
                    <a:pt x="2124075" y="0"/>
                  </a:cubicBezTo>
                </a:path>
              </a:pathLst>
            </a:cu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フリーフォーム 47">
              <a:extLst>
                <a:ext uri="{FF2B5EF4-FFF2-40B4-BE49-F238E27FC236}">
                  <a16:creationId xmlns:a16="http://schemas.microsoft.com/office/drawing/2014/main" id="{E48C8D5F-9470-B05F-1C7D-0DFE3CC09950}"/>
                </a:ext>
              </a:extLst>
            </p:cNvPr>
            <p:cNvSpPr/>
            <p:nvPr/>
          </p:nvSpPr>
          <p:spPr>
            <a:xfrm>
              <a:off x="5413647" y="3662330"/>
              <a:ext cx="601824" cy="342054"/>
            </a:xfrm>
            <a:custGeom>
              <a:avLst/>
              <a:gdLst>
                <a:gd name="connsiteX0" fmla="*/ 0 w 2124075"/>
                <a:gd name="connsiteY0" fmla="*/ 0 h 2514711"/>
                <a:gd name="connsiteX1" fmla="*/ 142875 w 2124075"/>
                <a:gd name="connsiteY1" fmla="*/ 681038 h 2514711"/>
                <a:gd name="connsiteX2" fmla="*/ 381000 w 2124075"/>
                <a:gd name="connsiteY2" fmla="*/ 1481138 h 2514711"/>
                <a:gd name="connsiteX3" fmla="*/ 604838 w 2124075"/>
                <a:gd name="connsiteY3" fmla="*/ 2057400 h 2514711"/>
                <a:gd name="connsiteX4" fmla="*/ 833438 w 2124075"/>
                <a:gd name="connsiteY4" fmla="*/ 2405063 h 2514711"/>
                <a:gd name="connsiteX5" fmla="*/ 1062038 w 2124075"/>
                <a:gd name="connsiteY5" fmla="*/ 2514600 h 2514711"/>
                <a:gd name="connsiteX6" fmla="*/ 1295400 w 2124075"/>
                <a:gd name="connsiteY6" fmla="*/ 2390775 h 2514711"/>
                <a:gd name="connsiteX7" fmla="*/ 1519238 w 2124075"/>
                <a:gd name="connsiteY7" fmla="*/ 2047875 h 2514711"/>
                <a:gd name="connsiteX8" fmla="*/ 1747838 w 2124075"/>
                <a:gd name="connsiteY8" fmla="*/ 1481138 h 2514711"/>
                <a:gd name="connsiteX9" fmla="*/ 1976438 w 2124075"/>
                <a:gd name="connsiteY9" fmla="*/ 690563 h 2514711"/>
                <a:gd name="connsiteX10" fmla="*/ 2124075 w 2124075"/>
                <a:gd name="connsiteY10" fmla="*/ 0 h 2514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4075" h="2514711">
                  <a:moveTo>
                    <a:pt x="0" y="0"/>
                  </a:moveTo>
                  <a:cubicBezTo>
                    <a:pt x="39687" y="217091"/>
                    <a:pt x="79375" y="434182"/>
                    <a:pt x="142875" y="681038"/>
                  </a:cubicBezTo>
                  <a:cubicBezTo>
                    <a:pt x="206375" y="927894"/>
                    <a:pt x="304006" y="1251744"/>
                    <a:pt x="381000" y="1481138"/>
                  </a:cubicBezTo>
                  <a:cubicBezTo>
                    <a:pt x="457994" y="1710532"/>
                    <a:pt x="529432" y="1903413"/>
                    <a:pt x="604838" y="2057400"/>
                  </a:cubicBezTo>
                  <a:cubicBezTo>
                    <a:pt x="680244" y="2211387"/>
                    <a:pt x="757238" y="2328863"/>
                    <a:pt x="833438" y="2405063"/>
                  </a:cubicBezTo>
                  <a:cubicBezTo>
                    <a:pt x="909638" y="2481263"/>
                    <a:pt x="985044" y="2516981"/>
                    <a:pt x="1062038" y="2514600"/>
                  </a:cubicBezTo>
                  <a:cubicBezTo>
                    <a:pt x="1139032" y="2512219"/>
                    <a:pt x="1219200" y="2468563"/>
                    <a:pt x="1295400" y="2390775"/>
                  </a:cubicBezTo>
                  <a:cubicBezTo>
                    <a:pt x="1371600" y="2312987"/>
                    <a:pt x="1443832" y="2199481"/>
                    <a:pt x="1519238" y="2047875"/>
                  </a:cubicBezTo>
                  <a:cubicBezTo>
                    <a:pt x="1594644" y="1896269"/>
                    <a:pt x="1671638" y="1707357"/>
                    <a:pt x="1747838" y="1481138"/>
                  </a:cubicBezTo>
                  <a:cubicBezTo>
                    <a:pt x="1824038" y="1254919"/>
                    <a:pt x="1913732" y="937419"/>
                    <a:pt x="1976438" y="690563"/>
                  </a:cubicBezTo>
                  <a:cubicBezTo>
                    <a:pt x="2039144" y="443707"/>
                    <a:pt x="2105819" y="114300"/>
                    <a:pt x="2124075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2EA82435-E5CF-85FA-84E2-913658C04B8C}"/>
              </a:ext>
            </a:extLst>
          </p:cNvPr>
          <p:cNvGrpSpPr/>
          <p:nvPr/>
        </p:nvGrpSpPr>
        <p:grpSpPr>
          <a:xfrm>
            <a:off x="7383004" y="3105616"/>
            <a:ext cx="682448" cy="333568"/>
            <a:chOff x="7564453" y="3297652"/>
            <a:chExt cx="682448" cy="333568"/>
          </a:xfrm>
        </p:grpSpPr>
        <p:sp>
          <p:nvSpPr>
            <p:cNvPr id="46" name="四角形吹き出し 49">
              <a:extLst>
                <a:ext uri="{FF2B5EF4-FFF2-40B4-BE49-F238E27FC236}">
                  <a16:creationId xmlns:a16="http://schemas.microsoft.com/office/drawing/2014/main" id="{94625FA2-4F8F-0000-E2E2-C27EA6C4728A}"/>
                </a:ext>
              </a:extLst>
            </p:cNvPr>
            <p:cNvSpPr/>
            <p:nvPr/>
          </p:nvSpPr>
          <p:spPr>
            <a:xfrm>
              <a:off x="7564887" y="3297652"/>
              <a:ext cx="682014" cy="326286"/>
            </a:xfrm>
            <a:prstGeom prst="wedgeRectCallout">
              <a:avLst>
                <a:gd name="adj1" fmla="val -37280"/>
                <a:gd name="adj2" fmla="val 377248"/>
              </a:avLst>
            </a:prstGeom>
            <a:solidFill>
              <a:srgbClr val="FFCCFF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四角形吹き出し 49">
              <a:extLst>
                <a:ext uri="{FF2B5EF4-FFF2-40B4-BE49-F238E27FC236}">
                  <a16:creationId xmlns:a16="http://schemas.microsoft.com/office/drawing/2014/main" id="{9B4D8645-AADB-2FEA-0107-91D87A93A3D5}"/>
                </a:ext>
              </a:extLst>
            </p:cNvPr>
            <p:cNvSpPr/>
            <p:nvPr/>
          </p:nvSpPr>
          <p:spPr>
            <a:xfrm>
              <a:off x="7564453" y="3304934"/>
              <a:ext cx="682014" cy="326286"/>
            </a:xfrm>
            <a:prstGeom prst="wedgeRectCallout">
              <a:avLst>
                <a:gd name="adj1" fmla="val 43058"/>
                <a:gd name="adj2" fmla="val 388931"/>
              </a:avLst>
            </a:prstGeom>
            <a:solidFill>
              <a:srgbClr val="FFCCFF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>
                  <a:solidFill>
                    <a:schemeClr val="tx1"/>
                  </a:solidFill>
                </a:rPr>
                <a:t>最大</a:t>
              </a:r>
            </a:p>
          </p:txBody>
        </p:sp>
      </p:grp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2031C77B-10D9-921A-C5F8-B1D5E12F9317}"/>
              </a:ext>
            </a:extLst>
          </p:cNvPr>
          <p:cNvSpPr/>
          <p:nvPr/>
        </p:nvSpPr>
        <p:spPr>
          <a:xfrm>
            <a:off x="1831081" y="4533759"/>
            <a:ext cx="27696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＝０のとき　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2D5D5690-35F9-8850-402B-C90CC7ACEE45}"/>
              </a:ext>
            </a:extLst>
          </p:cNvPr>
          <p:cNvSpPr/>
          <p:nvPr/>
        </p:nvSpPr>
        <p:spPr>
          <a:xfrm>
            <a:off x="4224241" y="4527105"/>
            <a:ext cx="1644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＝－３　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0EB3E5A9-437F-7240-A790-6629F3CD3845}"/>
              </a:ext>
            </a:extLst>
          </p:cNvPr>
          <p:cNvSpPr/>
          <p:nvPr/>
        </p:nvSpPr>
        <p:spPr>
          <a:xfrm>
            <a:off x="1829448" y="4968237"/>
            <a:ext cx="21932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＝２のとき　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37681E00-34C4-CB5F-7A8F-F5444C3A1980}"/>
              </a:ext>
            </a:extLst>
          </p:cNvPr>
          <p:cNvSpPr/>
          <p:nvPr/>
        </p:nvSpPr>
        <p:spPr>
          <a:xfrm>
            <a:off x="4236631" y="4925640"/>
            <a:ext cx="18473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＝－３　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1C73775B-8AA8-2BD2-FB9F-94E46E9CB2B0}"/>
              </a:ext>
            </a:extLst>
          </p:cNvPr>
          <p:cNvSpPr/>
          <p:nvPr/>
        </p:nvSpPr>
        <p:spPr>
          <a:xfrm>
            <a:off x="2556783" y="5365121"/>
            <a:ext cx="3596414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＝０</a:t>
            </a:r>
            <a:r>
              <a:rPr lang="en-US" altLang="ja-JP" sz="2400" dirty="0"/>
              <a:t>, </a:t>
            </a:r>
            <a:r>
              <a:rPr lang="ja-JP" altLang="en-US" sz="2400" dirty="0"/>
              <a:t>２で　最大値－３</a:t>
            </a:r>
            <a:endParaRPr lang="en-US" altLang="ja-JP" sz="2400" dirty="0"/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546C0957-A730-FDB1-6987-6C55CEB59947}"/>
              </a:ext>
            </a:extLst>
          </p:cNvPr>
          <p:cNvSpPr/>
          <p:nvPr/>
        </p:nvSpPr>
        <p:spPr>
          <a:xfrm>
            <a:off x="2525659" y="4207083"/>
            <a:ext cx="3470529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＝１で　最小値－４</a:t>
            </a:r>
            <a:endParaRPr lang="en-US" altLang="ja-JP" sz="2400" dirty="0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A85567D0-96CC-A09A-872F-4E4C32C3AC11}"/>
              </a:ext>
            </a:extLst>
          </p:cNvPr>
          <p:cNvSpPr/>
          <p:nvPr/>
        </p:nvSpPr>
        <p:spPr>
          <a:xfrm>
            <a:off x="957083" y="4536254"/>
            <a:ext cx="1211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また、　</a:t>
            </a:r>
          </a:p>
        </p:txBody>
      </p:sp>
      <p:sp>
        <p:nvSpPr>
          <p:cNvPr id="2068" name="円/楕円 78">
            <a:extLst>
              <a:ext uri="{FF2B5EF4-FFF2-40B4-BE49-F238E27FC236}">
                <a16:creationId xmlns:a16="http://schemas.microsoft.com/office/drawing/2014/main" id="{305FCB50-E1B1-5B25-4A6B-7A3FCC8DD6DD}"/>
              </a:ext>
            </a:extLst>
          </p:cNvPr>
          <p:cNvSpPr/>
          <p:nvPr/>
        </p:nvSpPr>
        <p:spPr>
          <a:xfrm>
            <a:off x="8004307" y="4506459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0" name="円/楕円 79">
            <a:extLst>
              <a:ext uri="{FF2B5EF4-FFF2-40B4-BE49-F238E27FC236}">
                <a16:creationId xmlns:a16="http://schemas.microsoft.com/office/drawing/2014/main" id="{57DD6F63-2CBF-1588-CA8B-9B5FAC7D494E}"/>
              </a:ext>
            </a:extLst>
          </p:cNvPr>
          <p:cNvSpPr/>
          <p:nvPr/>
        </p:nvSpPr>
        <p:spPr>
          <a:xfrm>
            <a:off x="7414360" y="4506313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71" name="正方形/長方形 2070">
            <a:extLst>
              <a:ext uri="{FF2B5EF4-FFF2-40B4-BE49-F238E27FC236}">
                <a16:creationId xmlns:a16="http://schemas.microsoft.com/office/drawing/2014/main" id="{0112B591-8E96-58BD-8205-D77E70CA4182}"/>
              </a:ext>
            </a:extLst>
          </p:cNvPr>
          <p:cNvSpPr/>
          <p:nvPr/>
        </p:nvSpPr>
        <p:spPr>
          <a:xfrm>
            <a:off x="7857788" y="3695515"/>
            <a:ext cx="255667" cy="344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２</a:t>
            </a:r>
          </a:p>
        </p:txBody>
      </p:sp>
      <p:grpSp>
        <p:nvGrpSpPr>
          <p:cNvPr id="2072" name="グループ化 2071">
            <a:extLst>
              <a:ext uri="{FF2B5EF4-FFF2-40B4-BE49-F238E27FC236}">
                <a16:creationId xmlns:a16="http://schemas.microsoft.com/office/drawing/2014/main" id="{92428B38-544A-8220-6FE2-35F37BE275CE}"/>
              </a:ext>
            </a:extLst>
          </p:cNvPr>
          <p:cNvGrpSpPr/>
          <p:nvPr/>
        </p:nvGrpSpPr>
        <p:grpSpPr>
          <a:xfrm>
            <a:off x="1744199" y="3254601"/>
            <a:ext cx="3277115" cy="498627"/>
            <a:chOff x="4113741" y="4748422"/>
            <a:chExt cx="3277115" cy="498627"/>
          </a:xfrm>
        </p:grpSpPr>
        <p:sp>
          <p:nvSpPr>
            <p:cNvPr id="2073" name="正方形/長方形 2072">
              <a:extLst>
                <a:ext uri="{FF2B5EF4-FFF2-40B4-BE49-F238E27FC236}">
                  <a16:creationId xmlns:a16="http://schemas.microsoft.com/office/drawing/2014/main" id="{15197A14-90CD-CBC4-F7F3-8168A1F42420}"/>
                </a:ext>
              </a:extLst>
            </p:cNvPr>
            <p:cNvSpPr/>
            <p:nvPr/>
          </p:nvSpPr>
          <p:spPr>
            <a:xfrm>
              <a:off x="4113741" y="4785384"/>
              <a:ext cx="327711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－１）－１ －３ 　</a:t>
              </a:r>
            </a:p>
          </p:txBody>
        </p:sp>
        <p:sp>
          <p:nvSpPr>
            <p:cNvPr id="2074" name="正方形/長方形 2073">
              <a:extLst>
                <a:ext uri="{FF2B5EF4-FFF2-40B4-BE49-F238E27FC236}">
                  <a16:creationId xmlns:a16="http://schemas.microsoft.com/office/drawing/2014/main" id="{C76D78E3-5576-2520-6669-DA508EB09412}"/>
                </a:ext>
              </a:extLst>
            </p:cNvPr>
            <p:cNvSpPr/>
            <p:nvPr/>
          </p:nvSpPr>
          <p:spPr>
            <a:xfrm>
              <a:off x="5485909" y="4748422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2075" name="正方形/長方形 2074">
              <a:extLst>
                <a:ext uri="{FF2B5EF4-FFF2-40B4-BE49-F238E27FC236}">
                  <a16:creationId xmlns:a16="http://schemas.microsoft.com/office/drawing/2014/main" id="{73C5C801-F0BD-74CA-97F0-831EEC34CFBE}"/>
                </a:ext>
              </a:extLst>
            </p:cNvPr>
            <p:cNvSpPr/>
            <p:nvPr/>
          </p:nvSpPr>
          <p:spPr>
            <a:xfrm>
              <a:off x="6049886" y="4748422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2076" name="グループ化 2075">
            <a:extLst>
              <a:ext uri="{FF2B5EF4-FFF2-40B4-BE49-F238E27FC236}">
                <a16:creationId xmlns:a16="http://schemas.microsoft.com/office/drawing/2014/main" id="{4B1818FD-CA90-06FF-6CE0-13E653F8F7DB}"/>
              </a:ext>
            </a:extLst>
          </p:cNvPr>
          <p:cNvGrpSpPr/>
          <p:nvPr/>
        </p:nvGrpSpPr>
        <p:grpSpPr>
          <a:xfrm>
            <a:off x="1751432" y="3766931"/>
            <a:ext cx="2618562" cy="512465"/>
            <a:chOff x="4079824" y="4775372"/>
            <a:chExt cx="2195995" cy="512465"/>
          </a:xfrm>
        </p:grpSpPr>
        <p:sp>
          <p:nvSpPr>
            <p:cNvPr id="2077" name="正方形/長方形 2076">
              <a:extLst>
                <a:ext uri="{FF2B5EF4-FFF2-40B4-BE49-F238E27FC236}">
                  <a16:creationId xmlns:a16="http://schemas.microsoft.com/office/drawing/2014/main" id="{F16C1598-227B-91C8-FD35-6BC538BFED3C}"/>
                </a:ext>
              </a:extLst>
            </p:cNvPr>
            <p:cNvSpPr/>
            <p:nvPr/>
          </p:nvSpPr>
          <p:spPr>
            <a:xfrm>
              <a:off x="4079824" y="4826172"/>
              <a:ext cx="219599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－１）－４　</a:t>
              </a:r>
            </a:p>
          </p:txBody>
        </p:sp>
        <p:sp>
          <p:nvSpPr>
            <p:cNvPr id="2078" name="正方形/長方形 2077">
              <a:extLst>
                <a:ext uri="{FF2B5EF4-FFF2-40B4-BE49-F238E27FC236}">
                  <a16:creationId xmlns:a16="http://schemas.microsoft.com/office/drawing/2014/main" id="{8049AF2B-5F57-D08E-2D2C-FEBDF82D7089}"/>
                </a:ext>
              </a:extLst>
            </p:cNvPr>
            <p:cNvSpPr/>
            <p:nvPr/>
          </p:nvSpPr>
          <p:spPr>
            <a:xfrm>
              <a:off x="5236036" y="4775372"/>
              <a:ext cx="27316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2079" name="正方形/長方形 2078">
            <a:extLst>
              <a:ext uri="{FF2B5EF4-FFF2-40B4-BE49-F238E27FC236}">
                <a16:creationId xmlns:a16="http://schemas.microsoft.com/office/drawing/2014/main" id="{0789A09A-79A9-333D-7994-2FF9CCE3748B}"/>
              </a:ext>
            </a:extLst>
          </p:cNvPr>
          <p:cNvSpPr/>
          <p:nvPr/>
        </p:nvSpPr>
        <p:spPr>
          <a:xfrm>
            <a:off x="7080357" y="4384440"/>
            <a:ext cx="527909" cy="344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>
                <a:latin typeface="+mn-ea"/>
              </a:rPr>
              <a:t>-</a:t>
            </a:r>
            <a:r>
              <a:rPr lang="ja-JP" altLang="en-US" sz="1600" dirty="0">
                <a:latin typeface="+mn-ea"/>
              </a:rPr>
              <a:t>３</a:t>
            </a:r>
            <a:endParaRPr lang="ja-JP" altLang="en-US" sz="1600" dirty="0"/>
          </a:p>
        </p:txBody>
      </p: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53939306-9218-5244-5B79-79EF417756FF}"/>
              </a:ext>
            </a:extLst>
          </p:cNvPr>
          <p:cNvGrpSpPr/>
          <p:nvPr/>
        </p:nvGrpSpPr>
        <p:grpSpPr>
          <a:xfrm>
            <a:off x="1751057" y="2405513"/>
            <a:ext cx="4245131" cy="495932"/>
            <a:chOff x="1751057" y="2405513"/>
            <a:chExt cx="4245131" cy="495932"/>
          </a:xfrm>
        </p:grpSpPr>
        <p:grpSp>
          <p:nvGrpSpPr>
            <p:cNvPr id="65" name="グループ化 64">
              <a:extLst>
                <a:ext uri="{FF2B5EF4-FFF2-40B4-BE49-F238E27FC236}">
                  <a16:creationId xmlns:a16="http://schemas.microsoft.com/office/drawing/2014/main" id="{E59628F2-C85C-CF03-DB61-D4134A7E5EE9}"/>
                </a:ext>
              </a:extLst>
            </p:cNvPr>
            <p:cNvGrpSpPr/>
            <p:nvPr/>
          </p:nvGrpSpPr>
          <p:grpSpPr>
            <a:xfrm>
              <a:off x="1751057" y="2405513"/>
              <a:ext cx="3325586" cy="474159"/>
              <a:chOff x="248240" y="3455092"/>
              <a:chExt cx="3325586" cy="474159"/>
            </a:xfrm>
          </p:grpSpPr>
          <p:sp>
            <p:nvSpPr>
              <p:cNvPr id="76" name="正方形/長方形 75">
                <a:extLst>
                  <a:ext uri="{FF2B5EF4-FFF2-40B4-BE49-F238E27FC236}">
                    <a16:creationId xmlns:a16="http://schemas.microsoft.com/office/drawing/2014/main" id="{BBB02526-8225-F5D9-2A47-BAD1C200FFCE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78" name="グループ化 77">
                <a:extLst>
                  <a:ext uri="{FF2B5EF4-FFF2-40B4-BE49-F238E27FC236}">
                    <a16:creationId xmlns:a16="http://schemas.microsoft.com/office/drawing/2014/main" id="{2893C598-2681-B5AA-BC07-E8109199CC82}"/>
                  </a:ext>
                </a:extLst>
              </p:cNvPr>
              <p:cNvGrpSpPr/>
              <p:nvPr/>
            </p:nvGrpSpPr>
            <p:grpSpPr>
              <a:xfrm>
                <a:off x="593093" y="3466192"/>
                <a:ext cx="2980733" cy="463059"/>
                <a:chOff x="3999901" y="4818158"/>
                <a:chExt cx="2980733" cy="463059"/>
              </a:xfrm>
            </p:grpSpPr>
            <p:sp>
              <p:nvSpPr>
                <p:cNvPr id="79" name="正方形/長方形 78">
                  <a:extLst>
                    <a:ext uri="{FF2B5EF4-FFF2-40B4-BE49-F238E27FC236}">
                      <a16:creationId xmlns:a16="http://schemas.microsoft.com/office/drawing/2014/main" id="{93F2C8C1-B0F2-6671-BA91-C54B0A28FFA6}"/>
                    </a:ext>
                  </a:extLst>
                </p:cNvPr>
                <p:cNvSpPr/>
                <p:nvPr/>
              </p:nvSpPr>
              <p:spPr>
                <a:xfrm>
                  <a:off x="3999901" y="4819552"/>
                  <a:ext cx="2980733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－２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－３</a:t>
                  </a:r>
                </a:p>
              </p:txBody>
            </p:sp>
            <p:sp>
              <p:nvSpPr>
                <p:cNvPr id="80" name="正方形/長方形 79">
                  <a:extLst>
                    <a:ext uri="{FF2B5EF4-FFF2-40B4-BE49-F238E27FC236}">
                      <a16:creationId xmlns:a16="http://schemas.microsoft.com/office/drawing/2014/main" id="{3454C38F-4CE5-30BB-75F6-FA4386BC7431}"/>
                    </a:ext>
                  </a:extLst>
                </p:cNvPr>
                <p:cNvSpPr/>
                <p:nvPr/>
              </p:nvSpPr>
              <p:spPr>
                <a:xfrm>
                  <a:off x="4577496" y="4818158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75" name="正方形/長方形 74">
              <a:extLst>
                <a:ext uri="{FF2B5EF4-FFF2-40B4-BE49-F238E27FC236}">
                  <a16:creationId xmlns:a16="http://schemas.microsoft.com/office/drawing/2014/main" id="{82ACFC3C-0F0C-FE3B-C5B6-2112DBC2BC05}"/>
                </a:ext>
              </a:extLst>
            </p:cNvPr>
            <p:cNvSpPr/>
            <p:nvPr/>
          </p:nvSpPr>
          <p:spPr>
            <a:xfrm flipH="1">
              <a:off x="4146810" y="2439780"/>
              <a:ext cx="184937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（０</a:t>
              </a:r>
              <a:r>
                <a:rPr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ＭＳ Ｐゴシック" panose="020B0600070205080204" pitchFamily="50" charset="-128"/>
                </a:rPr>
                <a:t>≦２</a:t>
              </a:r>
              <a:r>
                <a:rPr lang="ja-JP" altLang="en-US" sz="2400" dirty="0"/>
                <a:t>）</a:t>
              </a:r>
              <a:endParaRPr lang="en-US" altLang="ja-JP" sz="2400" dirty="0"/>
            </a:p>
          </p:txBody>
        </p:sp>
      </p:grp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2AE9D236-F36D-CE57-F3C0-42C77379CD18}"/>
              </a:ext>
            </a:extLst>
          </p:cNvPr>
          <p:cNvGrpSpPr/>
          <p:nvPr/>
        </p:nvGrpSpPr>
        <p:grpSpPr>
          <a:xfrm>
            <a:off x="1403595" y="2757686"/>
            <a:ext cx="2655636" cy="474159"/>
            <a:chOff x="248240" y="3455092"/>
            <a:chExt cx="2655636" cy="474159"/>
          </a:xfrm>
        </p:grpSpPr>
        <p:sp>
          <p:nvSpPr>
            <p:cNvPr id="82" name="正方形/長方形 81">
              <a:extLst>
                <a:ext uri="{FF2B5EF4-FFF2-40B4-BE49-F238E27FC236}">
                  <a16:creationId xmlns:a16="http://schemas.microsoft.com/office/drawing/2014/main" id="{6C7357E6-FD44-0437-A5E9-4F4C85DCDC41}"/>
                </a:ext>
              </a:extLst>
            </p:cNvPr>
            <p:cNvSpPr/>
            <p:nvPr/>
          </p:nvSpPr>
          <p:spPr>
            <a:xfrm>
              <a:off x="248240" y="345509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2086" name="グループ化 2085">
              <a:extLst>
                <a:ext uri="{FF2B5EF4-FFF2-40B4-BE49-F238E27FC236}">
                  <a16:creationId xmlns:a16="http://schemas.microsoft.com/office/drawing/2014/main" id="{CAF2D30D-32F1-C89B-EA93-0191E64DA1E4}"/>
                </a:ext>
              </a:extLst>
            </p:cNvPr>
            <p:cNvGrpSpPr/>
            <p:nvPr/>
          </p:nvGrpSpPr>
          <p:grpSpPr>
            <a:xfrm>
              <a:off x="593093" y="3466192"/>
              <a:ext cx="2310783" cy="463059"/>
              <a:chOff x="3999901" y="4818158"/>
              <a:chExt cx="2310783" cy="463059"/>
            </a:xfrm>
          </p:grpSpPr>
          <p:sp>
            <p:nvSpPr>
              <p:cNvPr id="2087" name="正方形/長方形 2086">
                <a:extLst>
                  <a:ext uri="{FF2B5EF4-FFF2-40B4-BE49-F238E27FC236}">
                    <a16:creationId xmlns:a16="http://schemas.microsoft.com/office/drawing/2014/main" id="{771AE489-464A-C47C-0DCB-5765B30D163B}"/>
                  </a:ext>
                </a:extLst>
              </p:cNvPr>
              <p:cNvSpPr/>
              <p:nvPr/>
            </p:nvSpPr>
            <p:spPr>
              <a:xfrm>
                <a:off x="3999901" y="4819552"/>
                <a:ext cx="231078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－２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－３</a:t>
                </a:r>
              </a:p>
            </p:txBody>
          </p:sp>
          <p:sp>
            <p:nvSpPr>
              <p:cNvPr id="2088" name="正方形/長方形 2087">
                <a:extLst>
                  <a:ext uri="{FF2B5EF4-FFF2-40B4-BE49-F238E27FC236}">
                    <a16:creationId xmlns:a16="http://schemas.microsoft.com/office/drawing/2014/main" id="{E3F8AC29-C596-EA64-72A2-7541FCA25CCB}"/>
                  </a:ext>
                </a:extLst>
              </p:cNvPr>
              <p:cNvSpPr/>
              <p:nvPr/>
            </p:nvSpPr>
            <p:spPr>
              <a:xfrm>
                <a:off x="4577496" y="4818158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grpSp>
        <p:nvGrpSpPr>
          <p:cNvPr id="2089" name="グループ化 2088">
            <a:extLst>
              <a:ext uri="{FF2B5EF4-FFF2-40B4-BE49-F238E27FC236}">
                <a16:creationId xmlns:a16="http://schemas.microsoft.com/office/drawing/2014/main" id="{9099138E-6C97-A010-F4FA-59840C35A64B}"/>
              </a:ext>
            </a:extLst>
          </p:cNvPr>
          <p:cNvGrpSpPr/>
          <p:nvPr/>
        </p:nvGrpSpPr>
        <p:grpSpPr>
          <a:xfrm>
            <a:off x="796444" y="5805876"/>
            <a:ext cx="2176073" cy="466701"/>
            <a:chOff x="1313961" y="4981928"/>
            <a:chExt cx="2176073" cy="466701"/>
          </a:xfrm>
        </p:grpSpPr>
        <p:sp>
          <p:nvSpPr>
            <p:cNvPr id="2090" name="正方形/長方形 2089">
              <a:extLst>
                <a:ext uri="{FF2B5EF4-FFF2-40B4-BE49-F238E27FC236}">
                  <a16:creationId xmlns:a16="http://schemas.microsoft.com/office/drawing/2014/main" id="{D891C409-0B19-C290-18C6-4806FB65FA26}"/>
                </a:ext>
              </a:extLst>
            </p:cNvPr>
            <p:cNvSpPr/>
            <p:nvPr/>
          </p:nvSpPr>
          <p:spPr>
            <a:xfrm>
              <a:off x="1313961" y="4986964"/>
              <a:ext cx="124537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よって、　</a:t>
              </a:r>
            </a:p>
          </p:txBody>
        </p:sp>
        <p:sp>
          <p:nvSpPr>
            <p:cNvPr id="2091" name="正方形/長方形 2090">
              <a:extLst>
                <a:ext uri="{FF2B5EF4-FFF2-40B4-BE49-F238E27FC236}">
                  <a16:creationId xmlns:a16="http://schemas.microsoft.com/office/drawing/2014/main" id="{19EA7C5D-36D9-6EA7-D8C6-E32FDB4BE43B}"/>
                </a:ext>
              </a:extLst>
            </p:cNvPr>
            <p:cNvSpPr/>
            <p:nvPr/>
          </p:nvSpPr>
          <p:spPr>
            <a:xfrm>
              <a:off x="2522521" y="4981928"/>
              <a:ext cx="96751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r>
                <a:rPr lang="ja-JP" altLang="en-US" sz="2400" dirty="0">
                  <a:latin typeface="+mn-ea"/>
                </a:rPr>
                <a:t>は　</a:t>
              </a:r>
            </a:p>
          </p:txBody>
        </p:sp>
      </p:grpSp>
      <p:sp>
        <p:nvSpPr>
          <p:cNvPr id="2092" name="正方形/長方形 2091">
            <a:extLst>
              <a:ext uri="{FF2B5EF4-FFF2-40B4-BE49-F238E27FC236}">
                <a16:creationId xmlns:a16="http://schemas.microsoft.com/office/drawing/2014/main" id="{7DFEB4CB-DE92-6721-482A-6B3010A6B495}"/>
              </a:ext>
            </a:extLst>
          </p:cNvPr>
          <p:cNvSpPr/>
          <p:nvPr/>
        </p:nvSpPr>
        <p:spPr>
          <a:xfrm>
            <a:off x="2869587" y="5786275"/>
            <a:ext cx="350261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＝０</a:t>
            </a:r>
            <a:r>
              <a:rPr lang="en-US" altLang="ja-JP" sz="2400" dirty="0"/>
              <a:t>, </a:t>
            </a:r>
            <a:r>
              <a:rPr lang="ja-JP" altLang="en-US" sz="2400" dirty="0"/>
              <a:t>２で　最大値－３</a:t>
            </a:r>
            <a:endParaRPr lang="en-US" altLang="ja-JP" sz="2400" dirty="0"/>
          </a:p>
        </p:txBody>
      </p:sp>
      <p:sp>
        <p:nvSpPr>
          <p:cNvPr id="2093" name="正方形/長方形 2092">
            <a:extLst>
              <a:ext uri="{FF2B5EF4-FFF2-40B4-BE49-F238E27FC236}">
                <a16:creationId xmlns:a16="http://schemas.microsoft.com/office/drawing/2014/main" id="{79B7794B-1CE4-948B-C6F2-030DC95F9BAD}"/>
              </a:ext>
            </a:extLst>
          </p:cNvPr>
          <p:cNvSpPr/>
          <p:nvPr/>
        </p:nvSpPr>
        <p:spPr>
          <a:xfrm>
            <a:off x="2890443" y="6123363"/>
            <a:ext cx="317563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＝１で　最小値－４</a:t>
            </a:r>
            <a:endParaRPr lang="en-US" altLang="ja-JP" sz="2400" dirty="0"/>
          </a:p>
        </p:txBody>
      </p:sp>
      <p:sp>
        <p:nvSpPr>
          <p:cNvPr id="2094" name="正方形/長方形 2093">
            <a:extLst>
              <a:ext uri="{FF2B5EF4-FFF2-40B4-BE49-F238E27FC236}">
                <a16:creationId xmlns:a16="http://schemas.microsoft.com/office/drawing/2014/main" id="{15BE6FF8-2D28-5076-3FAF-3ABFDB2856DD}"/>
              </a:ext>
            </a:extLst>
          </p:cNvPr>
          <p:cNvSpPr/>
          <p:nvPr/>
        </p:nvSpPr>
        <p:spPr>
          <a:xfrm>
            <a:off x="5693783" y="6086098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をとる。　</a:t>
            </a:r>
          </a:p>
        </p:txBody>
      </p:sp>
    </p:spTree>
    <p:extLst>
      <p:ext uri="{BB962C8B-B14F-4D97-AF65-F5344CB8AC3E}">
        <p14:creationId xmlns:p14="http://schemas.microsoft.com/office/powerpoint/2010/main" val="2035855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25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7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75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175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22" grpId="0" animBg="1"/>
      <p:bldP spid="34" grpId="0" animBg="1"/>
      <p:bldP spid="35" grpId="0" animBg="1"/>
      <p:bldP spid="48" grpId="0"/>
      <p:bldP spid="50" grpId="0"/>
      <p:bldP spid="51" grpId="0"/>
      <p:bldP spid="57" grpId="0"/>
      <p:bldP spid="58" grpId="0"/>
      <p:bldP spid="59" grpId="0"/>
      <p:bldP spid="60" grpId="0"/>
      <p:bldP spid="2068" grpId="0" animBg="1"/>
      <p:bldP spid="2070" grpId="0" animBg="1"/>
      <p:bldP spid="2071" grpId="0"/>
      <p:bldP spid="2079" grpId="0"/>
      <p:bldP spid="2092" grpId="0"/>
      <p:bldP spid="2093" grpId="0"/>
      <p:bldP spid="209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E8354-0BA9-25E3-879C-1C542387C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739FF400-93AE-C3C4-AA27-DCE5F8B6A86E}"/>
              </a:ext>
            </a:extLst>
          </p:cNvPr>
          <p:cNvSpPr/>
          <p:nvPr/>
        </p:nvSpPr>
        <p:spPr>
          <a:xfrm>
            <a:off x="93298" y="52510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練習１６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5F613BA-FBCC-E02C-7588-36A159ACC86D}"/>
              </a:ext>
            </a:extLst>
          </p:cNvPr>
          <p:cNvGrpSpPr/>
          <p:nvPr/>
        </p:nvGrpSpPr>
        <p:grpSpPr>
          <a:xfrm>
            <a:off x="1136910" y="403579"/>
            <a:ext cx="1936905" cy="529704"/>
            <a:chOff x="1074985" y="164037"/>
            <a:chExt cx="1936905" cy="529704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CF18171E-C0BD-A926-6679-AD6203345069}"/>
                </a:ext>
              </a:extLst>
            </p:cNvPr>
            <p:cNvGrpSpPr/>
            <p:nvPr/>
          </p:nvGrpSpPr>
          <p:grpSpPr>
            <a:xfrm>
              <a:off x="1691680" y="164037"/>
              <a:ext cx="1320210" cy="484504"/>
              <a:chOff x="248240" y="3455092"/>
              <a:chExt cx="1320210" cy="484504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B219EE3D-63FE-8586-6F1C-EA85C92AC7F1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1" name="グループ化 20">
                <a:extLst>
                  <a:ext uri="{FF2B5EF4-FFF2-40B4-BE49-F238E27FC236}">
                    <a16:creationId xmlns:a16="http://schemas.microsoft.com/office/drawing/2014/main" id="{B9E76AD2-2CEA-78E4-7B0F-FDF80E899F73}"/>
                  </a:ext>
                </a:extLst>
              </p:cNvPr>
              <p:cNvGrpSpPr/>
              <p:nvPr/>
            </p:nvGrpSpPr>
            <p:grpSpPr>
              <a:xfrm>
                <a:off x="579910" y="3458950"/>
                <a:ext cx="988540" cy="480646"/>
                <a:chOff x="3986718" y="4810916"/>
                <a:chExt cx="988540" cy="480646"/>
              </a:xfrm>
            </p:grpSpPr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BC830352-90AF-7ADF-602E-B1D29BAE842A}"/>
                    </a:ext>
                  </a:extLst>
                </p:cNvPr>
                <p:cNvSpPr/>
                <p:nvPr/>
              </p:nvSpPr>
              <p:spPr>
                <a:xfrm>
                  <a:off x="3986718" y="4829897"/>
                  <a:ext cx="988540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　</a:t>
                  </a:r>
                </a:p>
              </p:txBody>
            </p:sp>
            <p:sp>
              <p:nvSpPr>
                <p:cNvPr id="30" name="正方形/長方形 29">
                  <a:extLst>
                    <a:ext uri="{FF2B5EF4-FFF2-40B4-BE49-F238E27FC236}">
                      <a16:creationId xmlns:a16="http://schemas.microsoft.com/office/drawing/2014/main" id="{6EBAB5E5-BF1E-32F3-E643-ABB248DC06F5}"/>
                    </a:ext>
                  </a:extLst>
                </p:cNvPr>
                <p:cNvSpPr/>
                <p:nvPr/>
              </p:nvSpPr>
              <p:spPr>
                <a:xfrm>
                  <a:off x="4530608" y="4810916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1A840A18-1F14-3F4B-3E19-983447B55DBA}"/>
                </a:ext>
              </a:extLst>
            </p:cNvPr>
            <p:cNvSpPr/>
            <p:nvPr/>
          </p:nvSpPr>
          <p:spPr>
            <a:xfrm flipH="1">
              <a:off x="1074985" y="23207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（１）</a:t>
              </a:r>
              <a:endParaRPr lang="en-US" altLang="ja-JP" sz="2400" dirty="0"/>
            </a:p>
          </p:txBody>
        </p:sp>
      </p:grpSp>
      <p:sp>
        <p:nvSpPr>
          <p:cNvPr id="31" name="フローチャート : 代替処理 126">
            <a:extLst>
              <a:ext uri="{FF2B5EF4-FFF2-40B4-BE49-F238E27FC236}">
                <a16:creationId xmlns:a16="http://schemas.microsoft.com/office/drawing/2014/main" id="{B9282C3F-9CC5-3153-B517-DF7211F656B3}"/>
              </a:ext>
            </a:extLst>
          </p:cNvPr>
          <p:cNvSpPr/>
          <p:nvPr/>
        </p:nvSpPr>
        <p:spPr>
          <a:xfrm>
            <a:off x="165979" y="2420888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290FA027-76C5-CFF8-F788-95783DB3A88A}"/>
              </a:ext>
            </a:extLst>
          </p:cNvPr>
          <p:cNvGrpSpPr/>
          <p:nvPr/>
        </p:nvGrpSpPr>
        <p:grpSpPr>
          <a:xfrm>
            <a:off x="1155960" y="824829"/>
            <a:ext cx="2646552" cy="519250"/>
            <a:chOff x="3818101" y="688071"/>
            <a:chExt cx="2646552" cy="519250"/>
          </a:xfrm>
        </p:grpSpPr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C48BD3EE-4CAF-55A5-47D8-310E2878A54B}"/>
                </a:ext>
              </a:extLst>
            </p:cNvPr>
            <p:cNvGrpSpPr/>
            <p:nvPr/>
          </p:nvGrpSpPr>
          <p:grpSpPr>
            <a:xfrm>
              <a:off x="4392332" y="688071"/>
              <a:ext cx="2072321" cy="488473"/>
              <a:chOff x="248240" y="3441587"/>
              <a:chExt cx="2072321" cy="488473"/>
            </a:xfrm>
          </p:grpSpPr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8B315460-1AC0-7654-CB4A-33AF8D14FAEA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53" name="グループ化 52">
                <a:extLst>
                  <a:ext uri="{FF2B5EF4-FFF2-40B4-BE49-F238E27FC236}">
                    <a16:creationId xmlns:a16="http://schemas.microsoft.com/office/drawing/2014/main" id="{36C4647E-527C-FD5A-9225-9A12800AD4F6}"/>
                  </a:ext>
                </a:extLst>
              </p:cNvPr>
              <p:cNvGrpSpPr/>
              <p:nvPr/>
            </p:nvGrpSpPr>
            <p:grpSpPr>
              <a:xfrm>
                <a:off x="579909" y="3441587"/>
                <a:ext cx="1740652" cy="488473"/>
                <a:chOff x="3986717" y="4793553"/>
                <a:chExt cx="1740652" cy="488473"/>
              </a:xfrm>
            </p:grpSpPr>
            <p:sp>
              <p:nvSpPr>
                <p:cNvPr id="54" name="正方形/長方形 53">
                  <a:extLst>
                    <a:ext uri="{FF2B5EF4-FFF2-40B4-BE49-F238E27FC236}">
                      <a16:creationId xmlns:a16="http://schemas.microsoft.com/office/drawing/2014/main" id="{848E77D7-F2A1-8C8F-1946-4DC39A244396}"/>
                    </a:ext>
                  </a:extLst>
                </p:cNvPr>
                <p:cNvSpPr/>
                <p:nvPr/>
              </p:nvSpPr>
              <p:spPr>
                <a:xfrm>
                  <a:off x="3986717" y="4820361"/>
                  <a:ext cx="1740652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＋２　</a:t>
                  </a:r>
                </a:p>
              </p:txBody>
            </p:sp>
            <p:sp>
              <p:nvSpPr>
                <p:cNvPr id="55" name="正方形/長方形 54">
                  <a:extLst>
                    <a:ext uri="{FF2B5EF4-FFF2-40B4-BE49-F238E27FC236}">
                      <a16:creationId xmlns:a16="http://schemas.microsoft.com/office/drawing/2014/main" id="{67FB102D-33A3-1AB1-C080-C7350E99BB7C}"/>
                    </a:ext>
                  </a:extLst>
                </p:cNvPr>
                <p:cNvSpPr/>
                <p:nvPr/>
              </p:nvSpPr>
              <p:spPr>
                <a:xfrm>
                  <a:off x="4817869" y="4793553"/>
                  <a:ext cx="286855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05CA0972-D47D-F852-E9F5-C77737CE2E88}"/>
                </a:ext>
              </a:extLst>
            </p:cNvPr>
            <p:cNvSpPr/>
            <p:nvPr/>
          </p:nvSpPr>
          <p:spPr>
            <a:xfrm flipH="1">
              <a:off x="3818101" y="74565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（２）</a:t>
              </a:r>
              <a:endParaRPr lang="en-US" altLang="ja-JP" sz="2400" dirty="0"/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AD9AFE34-B9DE-BDEE-A110-45987F7DDD89}"/>
              </a:ext>
            </a:extLst>
          </p:cNvPr>
          <p:cNvGrpSpPr/>
          <p:nvPr/>
        </p:nvGrpSpPr>
        <p:grpSpPr>
          <a:xfrm>
            <a:off x="1162949" y="1314949"/>
            <a:ext cx="3906836" cy="509071"/>
            <a:chOff x="919242" y="1045108"/>
            <a:chExt cx="3906836" cy="509071"/>
          </a:xfrm>
        </p:grpSpPr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17C52E4F-196F-E067-F8A2-E82C5A037BE8}"/>
                </a:ext>
              </a:extLst>
            </p:cNvPr>
            <p:cNvGrpSpPr/>
            <p:nvPr/>
          </p:nvGrpSpPr>
          <p:grpSpPr>
            <a:xfrm>
              <a:off x="1500492" y="1045108"/>
              <a:ext cx="3325586" cy="474159"/>
              <a:chOff x="248240" y="3455092"/>
              <a:chExt cx="3325586" cy="474159"/>
            </a:xfrm>
          </p:grpSpPr>
          <p:sp>
            <p:nvSpPr>
              <p:cNvPr id="2051" name="正方形/長方形 2050">
                <a:extLst>
                  <a:ext uri="{FF2B5EF4-FFF2-40B4-BE49-F238E27FC236}">
                    <a16:creationId xmlns:a16="http://schemas.microsoft.com/office/drawing/2014/main" id="{A23DE3FC-9637-F159-D13C-16CA8BDFBA42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52" name="グループ化 2051">
                <a:extLst>
                  <a:ext uri="{FF2B5EF4-FFF2-40B4-BE49-F238E27FC236}">
                    <a16:creationId xmlns:a16="http://schemas.microsoft.com/office/drawing/2014/main" id="{F675D2E4-8314-DCC0-CAF3-593B9F6CF51D}"/>
                  </a:ext>
                </a:extLst>
              </p:cNvPr>
              <p:cNvGrpSpPr/>
              <p:nvPr/>
            </p:nvGrpSpPr>
            <p:grpSpPr>
              <a:xfrm>
                <a:off x="593093" y="3466192"/>
                <a:ext cx="2980733" cy="463059"/>
                <a:chOff x="3999901" y="4818158"/>
                <a:chExt cx="2980733" cy="463059"/>
              </a:xfrm>
            </p:grpSpPr>
            <p:sp>
              <p:nvSpPr>
                <p:cNvPr id="2053" name="正方形/長方形 2052">
                  <a:extLst>
                    <a:ext uri="{FF2B5EF4-FFF2-40B4-BE49-F238E27FC236}">
                      <a16:creationId xmlns:a16="http://schemas.microsoft.com/office/drawing/2014/main" id="{67C5AFD3-4522-9B62-F77D-8AC69D40A841}"/>
                    </a:ext>
                  </a:extLst>
                </p:cNvPr>
                <p:cNvSpPr/>
                <p:nvPr/>
              </p:nvSpPr>
              <p:spPr>
                <a:xfrm>
                  <a:off x="3999901" y="4819552"/>
                  <a:ext cx="2980733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－２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－３</a:t>
                  </a:r>
                </a:p>
              </p:txBody>
            </p:sp>
            <p:sp>
              <p:nvSpPr>
                <p:cNvPr id="2054" name="正方形/長方形 2053">
                  <a:extLst>
                    <a:ext uri="{FF2B5EF4-FFF2-40B4-BE49-F238E27FC236}">
                      <a16:creationId xmlns:a16="http://schemas.microsoft.com/office/drawing/2014/main" id="{8D4EDC1D-E086-2065-E732-C41DB4E87EBD}"/>
                    </a:ext>
                  </a:extLst>
                </p:cNvPr>
                <p:cNvSpPr/>
                <p:nvPr/>
              </p:nvSpPr>
              <p:spPr>
                <a:xfrm>
                  <a:off x="4577496" y="4818158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4B8C4DAA-2DBE-F8FE-783F-571FD23EA92C}"/>
                </a:ext>
              </a:extLst>
            </p:cNvPr>
            <p:cNvSpPr/>
            <p:nvPr/>
          </p:nvSpPr>
          <p:spPr>
            <a:xfrm flipH="1">
              <a:off x="919242" y="1092514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（３）</a:t>
              </a:r>
              <a:endParaRPr lang="en-US" altLang="ja-JP" sz="2400" dirty="0"/>
            </a:p>
          </p:txBody>
        </p:sp>
      </p:grpSp>
      <p:grpSp>
        <p:nvGrpSpPr>
          <p:cNvPr id="2055" name="グループ化 2054">
            <a:extLst>
              <a:ext uri="{FF2B5EF4-FFF2-40B4-BE49-F238E27FC236}">
                <a16:creationId xmlns:a16="http://schemas.microsoft.com/office/drawing/2014/main" id="{AFFBA3D6-0DD9-4BAB-092F-86AE3D046754}"/>
              </a:ext>
            </a:extLst>
          </p:cNvPr>
          <p:cNvGrpSpPr/>
          <p:nvPr/>
        </p:nvGrpSpPr>
        <p:grpSpPr>
          <a:xfrm>
            <a:off x="1149500" y="1757743"/>
            <a:ext cx="2909731" cy="536398"/>
            <a:chOff x="-121274" y="3893710"/>
            <a:chExt cx="2909731" cy="536398"/>
          </a:xfrm>
        </p:grpSpPr>
        <p:grpSp>
          <p:nvGrpSpPr>
            <p:cNvPr id="2056" name="グループ化 2055">
              <a:extLst>
                <a:ext uri="{FF2B5EF4-FFF2-40B4-BE49-F238E27FC236}">
                  <a16:creationId xmlns:a16="http://schemas.microsoft.com/office/drawing/2014/main" id="{2CA8B08A-481C-C3A8-7220-E62326926504}"/>
                </a:ext>
              </a:extLst>
            </p:cNvPr>
            <p:cNvGrpSpPr/>
            <p:nvPr/>
          </p:nvGrpSpPr>
          <p:grpSpPr>
            <a:xfrm>
              <a:off x="459976" y="3893710"/>
              <a:ext cx="2328481" cy="488992"/>
              <a:chOff x="248240" y="3427765"/>
              <a:chExt cx="2328481" cy="488992"/>
            </a:xfrm>
          </p:grpSpPr>
          <p:sp>
            <p:nvSpPr>
              <p:cNvPr id="2058" name="正方形/長方形 2057">
                <a:extLst>
                  <a:ext uri="{FF2B5EF4-FFF2-40B4-BE49-F238E27FC236}">
                    <a16:creationId xmlns:a16="http://schemas.microsoft.com/office/drawing/2014/main" id="{516CCEF0-1BD3-FD30-DA31-955AFDFA54A2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59" name="グループ化 2058">
                <a:extLst>
                  <a:ext uri="{FF2B5EF4-FFF2-40B4-BE49-F238E27FC236}">
                    <a16:creationId xmlns:a16="http://schemas.microsoft.com/office/drawing/2014/main" id="{6BAEB812-3167-0C28-C73C-F0EBCF84BEAA}"/>
                  </a:ext>
                </a:extLst>
              </p:cNvPr>
              <p:cNvGrpSpPr/>
              <p:nvPr/>
            </p:nvGrpSpPr>
            <p:grpSpPr>
              <a:xfrm>
                <a:off x="591036" y="3427765"/>
                <a:ext cx="1985685" cy="476297"/>
                <a:chOff x="3997844" y="4779731"/>
                <a:chExt cx="1985685" cy="476297"/>
              </a:xfrm>
            </p:grpSpPr>
            <p:sp>
              <p:nvSpPr>
                <p:cNvPr id="2060" name="正方形/長方形 2059">
                  <a:extLst>
                    <a:ext uri="{FF2B5EF4-FFF2-40B4-BE49-F238E27FC236}">
                      <a16:creationId xmlns:a16="http://schemas.microsoft.com/office/drawing/2014/main" id="{48E6C545-D74B-D033-77DF-45BC52FA24CE}"/>
                    </a:ext>
                  </a:extLst>
                </p:cNvPr>
                <p:cNvSpPr/>
                <p:nvPr/>
              </p:nvSpPr>
              <p:spPr>
                <a:xfrm>
                  <a:off x="3997844" y="4794363"/>
                  <a:ext cx="1985685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＋６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 　</a:t>
                  </a:r>
                </a:p>
              </p:txBody>
            </p:sp>
            <p:sp>
              <p:nvSpPr>
                <p:cNvPr id="2061" name="正方形/長方形 2060">
                  <a:extLst>
                    <a:ext uri="{FF2B5EF4-FFF2-40B4-BE49-F238E27FC236}">
                      <a16:creationId xmlns:a16="http://schemas.microsoft.com/office/drawing/2014/main" id="{06750EE1-AF3C-B3A0-9B4D-815B5177E878}"/>
                    </a:ext>
                  </a:extLst>
                </p:cNvPr>
                <p:cNvSpPr/>
                <p:nvPr/>
              </p:nvSpPr>
              <p:spPr>
                <a:xfrm>
                  <a:off x="4846723" y="4779731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2057" name="正方形/長方形 2056">
              <a:extLst>
                <a:ext uri="{FF2B5EF4-FFF2-40B4-BE49-F238E27FC236}">
                  <a16:creationId xmlns:a16="http://schemas.microsoft.com/office/drawing/2014/main" id="{C0DFA257-E1EB-CB68-BFD6-9A0A5E58EDCE}"/>
                </a:ext>
              </a:extLst>
            </p:cNvPr>
            <p:cNvSpPr/>
            <p:nvPr/>
          </p:nvSpPr>
          <p:spPr>
            <a:xfrm flipH="1">
              <a:off x="-121274" y="3968443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（４）</a:t>
              </a:r>
              <a:endParaRPr lang="en-US" altLang="ja-JP" sz="2400" dirty="0"/>
            </a:p>
          </p:txBody>
        </p:sp>
      </p:grpSp>
      <p:sp>
        <p:nvSpPr>
          <p:cNvPr id="2062" name="正方形/長方形 2061">
            <a:extLst>
              <a:ext uri="{FF2B5EF4-FFF2-40B4-BE49-F238E27FC236}">
                <a16:creationId xmlns:a16="http://schemas.microsoft.com/office/drawing/2014/main" id="{82B6F455-4896-1AE6-0E61-23D3A6EC2232}"/>
              </a:ext>
            </a:extLst>
          </p:cNvPr>
          <p:cNvSpPr/>
          <p:nvPr/>
        </p:nvSpPr>
        <p:spPr>
          <a:xfrm flipH="1">
            <a:off x="2960573" y="452114"/>
            <a:ext cx="2525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（－２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≦１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3" name="正方形/長方形 2062">
            <a:extLst>
              <a:ext uri="{FF2B5EF4-FFF2-40B4-BE49-F238E27FC236}">
                <a16:creationId xmlns:a16="http://schemas.microsoft.com/office/drawing/2014/main" id="{EEA72546-610D-ED96-8AA1-4DE570DB0305}"/>
              </a:ext>
            </a:extLst>
          </p:cNvPr>
          <p:cNvSpPr/>
          <p:nvPr/>
        </p:nvSpPr>
        <p:spPr>
          <a:xfrm flipH="1">
            <a:off x="3630875" y="899171"/>
            <a:ext cx="2525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（－１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≦３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4" name="正方形/長方形 2063">
            <a:extLst>
              <a:ext uri="{FF2B5EF4-FFF2-40B4-BE49-F238E27FC236}">
                <a16:creationId xmlns:a16="http://schemas.microsoft.com/office/drawing/2014/main" id="{5F2D3DFC-B934-5094-4860-B9D34CD39435}"/>
              </a:ext>
            </a:extLst>
          </p:cNvPr>
          <p:cNvSpPr/>
          <p:nvPr/>
        </p:nvSpPr>
        <p:spPr>
          <a:xfrm flipH="1">
            <a:off x="4139952" y="1349216"/>
            <a:ext cx="1849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（０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≦２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5" name="正方形/長方形 2064">
            <a:extLst>
              <a:ext uri="{FF2B5EF4-FFF2-40B4-BE49-F238E27FC236}">
                <a16:creationId xmlns:a16="http://schemas.microsoft.com/office/drawing/2014/main" id="{19892007-D21B-C522-5592-0942F2A076A7}"/>
              </a:ext>
            </a:extLst>
          </p:cNvPr>
          <p:cNvSpPr/>
          <p:nvPr/>
        </p:nvSpPr>
        <p:spPr>
          <a:xfrm flipH="1">
            <a:off x="3915325" y="1814736"/>
            <a:ext cx="1849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（４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≦５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6" name="正方形/長方形 2065">
            <a:extLst>
              <a:ext uri="{FF2B5EF4-FFF2-40B4-BE49-F238E27FC236}">
                <a16:creationId xmlns:a16="http://schemas.microsoft.com/office/drawing/2014/main" id="{FC139D58-6476-E82C-3FDB-A2C4228A8A85}"/>
              </a:ext>
            </a:extLst>
          </p:cNvPr>
          <p:cNvSpPr/>
          <p:nvPr/>
        </p:nvSpPr>
        <p:spPr>
          <a:xfrm flipH="1">
            <a:off x="1149500" y="31404"/>
            <a:ext cx="5222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次の関数の最大値、最小値を求めよ。</a:t>
            </a:r>
            <a:endParaRPr lang="en-US" altLang="ja-JP" sz="2400" dirty="0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F11BC96D-6E13-9DE8-320A-902BE074ACC5}"/>
              </a:ext>
            </a:extLst>
          </p:cNvPr>
          <p:cNvSpPr/>
          <p:nvPr/>
        </p:nvSpPr>
        <p:spPr>
          <a:xfrm>
            <a:off x="1251708" y="1863646"/>
            <a:ext cx="4442076" cy="39967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FC8A4F8-E8DD-4817-D14C-3BCFADB2A3CC}"/>
              </a:ext>
            </a:extLst>
          </p:cNvPr>
          <p:cNvSpPr/>
          <p:nvPr/>
        </p:nvSpPr>
        <p:spPr>
          <a:xfrm flipH="1">
            <a:off x="1098332" y="2438617"/>
            <a:ext cx="818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（４）</a:t>
            </a:r>
            <a:endParaRPr lang="en-US" altLang="ja-JP" sz="2400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7CB1C324-0DC1-C951-7C63-37D2B0BFD907}"/>
              </a:ext>
            </a:extLst>
          </p:cNvPr>
          <p:cNvGrpSpPr/>
          <p:nvPr/>
        </p:nvGrpSpPr>
        <p:grpSpPr>
          <a:xfrm>
            <a:off x="1663852" y="2412007"/>
            <a:ext cx="4033953" cy="518658"/>
            <a:chOff x="1718160" y="2614354"/>
            <a:chExt cx="4033953" cy="518658"/>
          </a:xfrm>
        </p:grpSpPr>
        <p:grpSp>
          <p:nvGrpSpPr>
            <p:cNvPr id="10" name="グループ化 9">
              <a:extLst>
                <a:ext uri="{FF2B5EF4-FFF2-40B4-BE49-F238E27FC236}">
                  <a16:creationId xmlns:a16="http://schemas.microsoft.com/office/drawing/2014/main" id="{9AB0EE91-C7A9-C9CE-F2E7-38912CFDB34D}"/>
                </a:ext>
              </a:extLst>
            </p:cNvPr>
            <p:cNvGrpSpPr/>
            <p:nvPr/>
          </p:nvGrpSpPr>
          <p:grpSpPr>
            <a:xfrm>
              <a:off x="1718160" y="2614354"/>
              <a:ext cx="2328481" cy="488992"/>
              <a:chOff x="248240" y="3427765"/>
              <a:chExt cx="2328481" cy="488992"/>
            </a:xfrm>
          </p:grpSpPr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D7A32D24-D38F-3D8E-02F1-5E26E20242FF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13" name="グループ化 12">
                <a:extLst>
                  <a:ext uri="{FF2B5EF4-FFF2-40B4-BE49-F238E27FC236}">
                    <a16:creationId xmlns:a16="http://schemas.microsoft.com/office/drawing/2014/main" id="{C8BE1C41-A60F-2C7D-85EF-9A6936D0EFE5}"/>
                  </a:ext>
                </a:extLst>
              </p:cNvPr>
              <p:cNvGrpSpPr/>
              <p:nvPr/>
            </p:nvGrpSpPr>
            <p:grpSpPr>
              <a:xfrm>
                <a:off x="591036" y="3427765"/>
                <a:ext cx="1985685" cy="476297"/>
                <a:chOff x="3997844" y="4779731"/>
                <a:chExt cx="1985685" cy="476297"/>
              </a:xfrm>
            </p:grpSpPr>
            <p:sp>
              <p:nvSpPr>
                <p:cNvPr id="14" name="正方形/長方形 13">
                  <a:extLst>
                    <a:ext uri="{FF2B5EF4-FFF2-40B4-BE49-F238E27FC236}">
                      <a16:creationId xmlns:a16="http://schemas.microsoft.com/office/drawing/2014/main" id="{09792601-1746-84E7-722A-8EFE32C46A8E}"/>
                    </a:ext>
                  </a:extLst>
                </p:cNvPr>
                <p:cNvSpPr/>
                <p:nvPr/>
              </p:nvSpPr>
              <p:spPr>
                <a:xfrm>
                  <a:off x="3997844" y="4794363"/>
                  <a:ext cx="1985685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＋６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 　</a:t>
                  </a:r>
                </a:p>
              </p:txBody>
            </p:sp>
            <p:sp>
              <p:nvSpPr>
                <p:cNvPr id="15" name="正方形/長方形 14">
                  <a:extLst>
                    <a:ext uri="{FF2B5EF4-FFF2-40B4-BE49-F238E27FC236}">
                      <a16:creationId xmlns:a16="http://schemas.microsoft.com/office/drawing/2014/main" id="{D6F3CA87-A187-42B2-868A-E16BCC295D7B}"/>
                    </a:ext>
                  </a:extLst>
                </p:cNvPr>
                <p:cNvSpPr/>
                <p:nvPr/>
              </p:nvSpPr>
              <p:spPr>
                <a:xfrm>
                  <a:off x="4846723" y="4779731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65754DEE-DFEC-0689-C63D-B6D07BFC7235}"/>
                </a:ext>
              </a:extLst>
            </p:cNvPr>
            <p:cNvSpPr/>
            <p:nvPr/>
          </p:nvSpPr>
          <p:spPr>
            <a:xfrm flipH="1">
              <a:off x="3902735" y="2671347"/>
              <a:ext cx="184937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（４</a:t>
              </a:r>
              <a:r>
                <a:rPr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ＭＳ Ｐゴシック" panose="020B0600070205080204" pitchFamily="50" charset="-128"/>
                </a:rPr>
                <a:t>≦５</a:t>
              </a:r>
              <a:r>
                <a:rPr lang="ja-JP" altLang="en-US" sz="2400" dirty="0"/>
                <a:t>）</a:t>
              </a:r>
              <a:endParaRPr lang="en-US" altLang="ja-JP" sz="2400" dirty="0"/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5D7DDA3-9D60-7EDB-45F0-AEE3AD83E3E7}"/>
              </a:ext>
            </a:extLst>
          </p:cNvPr>
          <p:cNvGrpSpPr/>
          <p:nvPr/>
        </p:nvGrpSpPr>
        <p:grpSpPr>
          <a:xfrm>
            <a:off x="1665263" y="2891167"/>
            <a:ext cx="2328481" cy="488992"/>
            <a:chOff x="248240" y="3427765"/>
            <a:chExt cx="2328481" cy="488992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99D0C973-F5A4-AB47-F649-D578D0856142}"/>
                </a:ext>
              </a:extLst>
            </p:cNvPr>
            <p:cNvSpPr/>
            <p:nvPr/>
          </p:nvSpPr>
          <p:spPr>
            <a:xfrm>
              <a:off x="248240" y="345509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B8E98B5A-B1E5-02D5-08F0-1397C0914479}"/>
                </a:ext>
              </a:extLst>
            </p:cNvPr>
            <p:cNvGrpSpPr/>
            <p:nvPr/>
          </p:nvGrpSpPr>
          <p:grpSpPr>
            <a:xfrm>
              <a:off x="591036" y="3427765"/>
              <a:ext cx="1985685" cy="476297"/>
              <a:chOff x="3997844" y="4779731"/>
              <a:chExt cx="1985685" cy="476297"/>
            </a:xfrm>
          </p:grpSpPr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AC696FBA-DD57-B55F-2F99-ADFF8679EA15}"/>
                  </a:ext>
                </a:extLst>
              </p:cNvPr>
              <p:cNvSpPr/>
              <p:nvPr/>
            </p:nvSpPr>
            <p:spPr>
              <a:xfrm>
                <a:off x="3997844" y="4794363"/>
                <a:ext cx="198568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＝－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＋６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 　</a:t>
                </a: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3E5C1E8C-C6B9-50C4-B745-DD5104FA8AC4}"/>
                  </a:ext>
                </a:extLst>
              </p:cNvPr>
              <p:cNvSpPr/>
              <p:nvPr/>
            </p:nvSpPr>
            <p:spPr>
              <a:xfrm>
                <a:off x="4846723" y="4779731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90B28050-3CA0-0C76-781C-4D0D3DBF6F93}"/>
              </a:ext>
            </a:extLst>
          </p:cNvPr>
          <p:cNvSpPr/>
          <p:nvPr/>
        </p:nvSpPr>
        <p:spPr>
          <a:xfrm>
            <a:off x="7844851" y="3116701"/>
            <a:ext cx="269864" cy="2893763"/>
          </a:xfrm>
          <a:prstGeom prst="rect">
            <a:avLst/>
          </a:prstGeom>
          <a:solidFill>
            <a:srgbClr val="FFFF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7D69689F-4A3F-8BF7-FE64-6D64F92D4558}"/>
              </a:ext>
            </a:extLst>
          </p:cNvPr>
          <p:cNvGrpSpPr/>
          <p:nvPr/>
        </p:nvGrpSpPr>
        <p:grpSpPr>
          <a:xfrm>
            <a:off x="6082034" y="2900230"/>
            <a:ext cx="2549193" cy="3061872"/>
            <a:chOff x="6110542" y="2413505"/>
            <a:chExt cx="1684418" cy="2023170"/>
          </a:xfrm>
        </p:grpSpPr>
        <p:cxnSp>
          <p:nvCxnSpPr>
            <p:cNvPr id="2048" name="直線矢印コネクタ 2047">
              <a:extLst>
                <a:ext uri="{FF2B5EF4-FFF2-40B4-BE49-F238E27FC236}">
                  <a16:creationId xmlns:a16="http://schemas.microsoft.com/office/drawing/2014/main" id="{CE2758A4-6122-EFB4-EA2C-FB5905AC4BF9}"/>
                </a:ext>
              </a:extLst>
            </p:cNvPr>
            <p:cNvCxnSpPr/>
            <p:nvPr/>
          </p:nvCxnSpPr>
          <p:spPr>
            <a:xfrm>
              <a:off x="6110542" y="4238092"/>
              <a:ext cx="16748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9" name="直線矢印コネクタ 2048">
              <a:extLst>
                <a:ext uri="{FF2B5EF4-FFF2-40B4-BE49-F238E27FC236}">
                  <a16:creationId xmlns:a16="http://schemas.microsoft.com/office/drawing/2014/main" id="{5A0D9311-5358-1900-3208-93827C17B79D}"/>
                </a:ext>
              </a:extLst>
            </p:cNvPr>
            <p:cNvCxnSpPr/>
            <p:nvPr/>
          </p:nvCxnSpPr>
          <p:spPr>
            <a:xfrm flipV="1">
              <a:off x="6593539" y="2509033"/>
              <a:ext cx="0" cy="185094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0" name="正方形/長方形 2049">
              <a:extLst>
                <a:ext uri="{FF2B5EF4-FFF2-40B4-BE49-F238E27FC236}">
                  <a16:creationId xmlns:a16="http://schemas.microsoft.com/office/drawing/2014/main" id="{E67DC311-AAB2-558D-F677-CD413BC7607E}"/>
                </a:ext>
              </a:extLst>
            </p:cNvPr>
            <p:cNvSpPr/>
            <p:nvPr/>
          </p:nvSpPr>
          <p:spPr>
            <a:xfrm>
              <a:off x="7597845" y="4139887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x</a:t>
              </a:r>
            </a:p>
          </p:txBody>
        </p:sp>
        <p:sp>
          <p:nvSpPr>
            <p:cNvPr id="2067" name="正方形/長方形 2066">
              <a:extLst>
                <a:ext uri="{FF2B5EF4-FFF2-40B4-BE49-F238E27FC236}">
                  <a16:creationId xmlns:a16="http://schemas.microsoft.com/office/drawing/2014/main" id="{A2EDB7C2-3115-4239-DF56-69A5FA177E02}"/>
                </a:ext>
              </a:extLst>
            </p:cNvPr>
            <p:cNvSpPr/>
            <p:nvPr/>
          </p:nvSpPr>
          <p:spPr>
            <a:xfrm>
              <a:off x="6430798" y="2413505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y</a:t>
              </a:r>
            </a:p>
          </p:txBody>
        </p:sp>
        <p:sp>
          <p:nvSpPr>
            <p:cNvPr id="2069" name="正方形/長方形 2068">
              <a:extLst>
                <a:ext uri="{FF2B5EF4-FFF2-40B4-BE49-F238E27FC236}">
                  <a16:creationId xmlns:a16="http://schemas.microsoft.com/office/drawing/2014/main" id="{00090C75-87E9-C85B-568A-08D92EB197BF}"/>
                </a:ext>
              </a:extLst>
            </p:cNvPr>
            <p:cNvSpPr/>
            <p:nvPr/>
          </p:nvSpPr>
          <p:spPr>
            <a:xfrm>
              <a:off x="6402837" y="4170945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B9F07329-4552-E0D4-3DF3-9F238C243D25}"/>
                </a:ext>
              </a:extLst>
            </p:cNvPr>
            <p:cNvSpPr/>
            <p:nvPr/>
          </p:nvSpPr>
          <p:spPr>
            <a:xfrm>
              <a:off x="6432028" y="2585751"/>
              <a:ext cx="168935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/>
                <a:t>９</a:t>
              </a:r>
              <a:endParaRPr lang="ja-JP" altLang="en-US" sz="1600" dirty="0"/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31306AD7-B8D6-1AA7-DB63-B3177514A14C}"/>
                </a:ext>
              </a:extLst>
            </p:cNvPr>
            <p:cNvSpPr/>
            <p:nvPr/>
          </p:nvSpPr>
          <p:spPr>
            <a:xfrm>
              <a:off x="7004079" y="4209146"/>
              <a:ext cx="229318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>
                  <a:latin typeface="+mn-ea"/>
                </a:rPr>
                <a:t>３</a:t>
              </a:r>
              <a:endParaRPr lang="ja-JP" altLang="en-US" sz="1600" dirty="0"/>
            </a:p>
          </p:txBody>
        </p: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AEB5FF2F-0F4D-3A4D-A98B-54F1B2485B6B}"/>
              </a:ext>
            </a:extLst>
          </p:cNvPr>
          <p:cNvGrpSpPr/>
          <p:nvPr/>
        </p:nvGrpSpPr>
        <p:grpSpPr>
          <a:xfrm>
            <a:off x="6813557" y="4367658"/>
            <a:ext cx="1301302" cy="1304902"/>
            <a:chOff x="3795787" y="6962958"/>
            <a:chExt cx="1301302" cy="1304902"/>
          </a:xfrm>
        </p:grpSpPr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1F34C2C9-3A6C-D389-8119-9B6B0F78623C}"/>
                </a:ext>
              </a:extLst>
            </p:cNvPr>
            <p:cNvCxnSpPr/>
            <p:nvPr/>
          </p:nvCxnSpPr>
          <p:spPr>
            <a:xfrm>
              <a:off x="3795787" y="6962958"/>
              <a:ext cx="1283776" cy="2796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コネクタ 69">
              <a:extLst>
                <a:ext uri="{FF2B5EF4-FFF2-40B4-BE49-F238E27FC236}">
                  <a16:creationId xmlns:a16="http://schemas.microsoft.com/office/drawing/2014/main" id="{8A2D984A-F786-5337-2537-624846F97BD4}"/>
                </a:ext>
              </a:extLst>
            </p:cNvPr>
            <p:cNvCxnSpPr/>
            <p:nvPr/>
          </p:nvCxnSpPr>
          <p:spPr>
            <a:xfrm flipH="1" flipV="1">
              <a:off x="5092011" y="6993299"/>
              <a:ext cx="5078" cy="1274561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四角形吹き出し 82">
            <a:extLst>
              <a:ext uri="{FF2B5EF4-FFF2-40B4-BE49-F238E27FC236}">
                <a16:creationId xmlns:a16="http://schemas.microsoft.com/office/drawing/2014/main" id="{0D6270A5-CC0A-5AB8-1850-E334ABE21759}"/>
              </a:ext>
            </a:extLst>
          </p:cNvPr>
          <p:cNvSpPr/>
          <p:nvPr/>
        </p:nvSpPr>
        <p:spPr>
          <a:xfrm>
            <a:off x="7132099" y="4535658"/>
            <a:ext cx="682014" cy="326286"/>
          </a:xfrm>
          <a:prstGeom prst="wedgeRectCallout">
            <a:avLst>
              <a:gd name="adj1" fmla="val 93580"/>
              <a:gd name="adj2" fmla="val -97050"/>
            </a:avLst>
          </a:prstGeom>
          <a:solidFill>
            <a:srgbClr val="00B0F0">
              <a:alpha val="71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最小</a:t>
            </a:r>
          </a:p>
        </p:txBody>
      </p:sp>
      <p:sp>
        <p:nvSpPr>
          <p:cNvPr id="72" name="円/楕円 83">
            <a:extLst>
              <a:ext uri="{FF2B5EF4-FFF2-40B4-BE49-F238E27FC236}">
                <a16:creationId xmlns:a16="http://schemas.microsoft.com/office/drawing/2014/main" id="{4DC628EB-CCF3-1B4F-6CA5-5E5811EC335C}"/>
              </a:ext>
            </a:extLst>
          </p:cNvPr>
          <p:cNvSpPr/>
          <p:nvPr/>
        </p:nvSpPr>
        <p:spPr>
          <a:xfrm>
            <a:off x="7550707" y="3285283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2B7E88A5-B879-1479-FA41-E4885971170A}"/>
              </a:ext>
            </a:extLst>
          </p:cNvPr>
          <p:cNvGrpSpPr/>
          <p:nvPr/>
        </p:nvGrpSpPr>
        <p:grpSpPr>
          <a:xfrm>
            <a:off x="6829141" y="3593378"/>
            <a:ext cx="1051194" cy="2079182"/>
            <a:chOff x="3252924" y="8012155"/>
            <a:chExt cx="1051194" cy="2079182"/>
          </a:xfrm>
        </p:grpSpPr>
        <p:cxnSp>
          <p:nvCxnSpPr>
            <p:cNvPr id="74" name="直線コネクタ 73">
              <a:extLst>
                <a:ext uri="{FF2B5EF4-FFF2-40B4-BE49-F238E27FC236}">
                  <a16:creationId xmlns:a16="http://schemas.microsoft.com/office/drawing/2014/main" id="{2EB74E85-FBB9-84D4-9B4B-D0C7BB169AE1}"/>
                </a:ext>
              </a:extLst>
            </p:cNvPr>
            <p:cNvCxnSpPr/>
            <p:nvPr/>
          </p:nvCxnSpPr>
          <p:spPr>
            <a:xfrm flipV="1">
              <a:off x="3252924" y="8012155"/>
              <a:ext cx="1051194" cy="7096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2EED821A-475C-2D68-E0C3-065D96925FC8}"/>
                </a:ext>
              </a:extLst>
            </p:cNvPr>
            <p:cNvCxnSpPr/>
            <p:nvPr/>
          </p:nvCxnSpPr>
          <p:spPr>
            <a:xfrm>
              <a:off x="4266829" y="8022835"/>
              <a:ext cx="9075" cy="2068502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37AD0F06-C0E4-5472-DE4A-DDB81E95A72C}"/>
              </a:ext>
            </a:extLst>
          </p:cNvPr>
          <p:cNvGrpSpPr/>
          <p:nvPr/>
        </p:nvGrpSpPr>
        <p:grpSpPr>
          <a:xfrm flipV="1">
            <a:off x="6770844" y="3343703"/>
            <a:ext cx="1626870" cy="2573154"/>
            <a:chOff x="5063655" y="3215079"/>
            <a:chExt cx="1561990" cy="2324832"/>
          </a:xfrm>
        </p:grpSpPr>
        <p:sp>
          <p:nvSpPr>
            <p:cNvPr id="84" name="フリーフォーム 90">
              <a:extLst>
                <a:ext uri="{FF2B5EF4-FFF2-40B4-BE49-F238E27FC236}">
                  <a16:creationId xmlns:a16="http://schemas.microsoft.com/office/drawing/2014/main" id="{8CA3F518-7CFF-965D-C7AB-1FFDEA878F48}"/>
                </a:ext>
              </a:extLst>
            </p:cNvPr>
            <p:cNvSpPr/>
            <p:nvPr/>
          </p:nvSpPr>
          <p:spPr>
            <a:xfrm>
              <a:off x="5063655" y="3215079"/>
              <a:ext cx="1561990" cy="2324832"/>
            </a:xfrm>
            <a:custGeom>
              <a:avLst/>
              <a:gdLst>
                <a:gd name="connsiteX0" fmla="*/ 0 w 2124075"/>
                <a:gd name="connsiteY0" fmla="*/ 0 h 2514711"/>
                <a:gd name="connsiteX1" fmla="*/ 142875 w 2124075"/>
                <a:gd name="connsiteY1" fmla="*/ 681038 h 2514711"/>
                <a:gd name="connsiteX2" fmla="*/ 381000 w 2124075"/>
                <a:gd name="connsiteY2" fmla="*/ 1481138 h 2514711"/>
                <a:gd name="connsiteX3" fmla="*/ 604838 w 2124075"/>
                <a:gd name="connsiteY3" fmla="*/ 2057400 h 2514711"/>
                <a:gd name="connsiteX4" fmla="*/ 833438 w 2124075"/>
                <a:gd name="connsiteY4" fmla="*/ 2405063 h 2514711"/>
                <a:gd name="connsiteX5" fmla="*/ 1062038 w 2124075"/>
                <a:gd name="connsiteY5" fmla="*/ 2514600 h 2514711"/>
                <a:gd name="connsiteX6" fmla="*/ 1295400 w 2124075"/>
                <a:gd name="connsiteY6" fmla="*/ 2390775 h 2514711"/>
                <a:gd name="connsiteX7" fmla="*/ 1519238 w 2124075"/>
                <a:gd name="connsiteY7" fmla="*/ 2047875 h 2514711"/>
                <a:gd name="connsiteX8" fmla="*/ 1747838 w 2124075"/>
                <a:gd name="connsiteY8" fmla="*/ 1481138 h 2514711"/>
                <a:gd name="connsiteX9" fmla="*/ 1976438 w 2124075"/>
                <a:gd name="connsiteY9" fmla="*/ 690563 h 2514711"/>
                <a:gd name="connsiteX10" fmla="*/ 2124075 w 2124075"/>
                <a:gd name="connsiteY10" fmla="*/ 0 h 2514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4075" h="2514711">
                  <a:moveTo>
                    <a:pt x="0" y="0"/>
                  </a:moveTo>
                  <a:cubicBezTo>
                    <a:pt x="39687" y="217091"/>
                    <a:pt x="79375" y="434182"/>
                    <a:pt x="142875" y="681038"/>
                  </a:cubicBezTo>
                  <a:cubicBezTo>
                    <a:pt x="206375" y="927894"/>
                    <a:pt x="304006" y="1251744"/>
                    <a:pt x="381000" y="1481138"/>
                  </a:cubicBezTo>
                  <a:cubicBezTo>
                    <a:pt x="457994" y="1710532"/>
                    <a:pt x="529432" y="1903413"/>
                    <a:pt x="604838" y="2057400"/>
                  </a:cubicBezTo>
                  <a:cubicBezTo>
                    <a:pt x="680244" y="2211387"/>
                    <a:pt x="757238" y="2328863"/>
                    <a:pt x="833438" y="2405063"/>
                  </a:cubicBezTo>
                  <a:cubicBezTo>
                    <a:pt x="909638" y="2481263"/>
                    <a:pt x="985044" y="2516981"/>
                    <a:pt x="1062038" y="2514600"/>
                  </a:cubicBezTo>
                  <a:cubicBezTo>
                    <a:pt x="1139032" y="2512219"/>
                    <a:pt x="1219200" y="2468563"/>
                    <a:pt x="1295400" y="2390775"/>
                  </a:cubicBezTo>
                  <a:cubicBezTo>
                    <a:pt x="1371600" y="2312987"/>
                    <a:pt x="1443832" y="2199481"/>
                    <a:pt x="1519238" y="2047875"/>
                  </a:cubicBezTo>
                  <a:cubicBezTo>
                    <a:pt x="1594644" y="1896269"/>
                    <a:pt x="1671638" y="1707357"/>
                    <a:pt x="1747838" y="1481138"/>
                  </a:cubicBezTo>
                  <a:cubicBezTo>
                    <a:pt x="1824038" y="1254919"/>
                    <a:pt x="1913732" y="937419"/>
                    <a:pt x="1976438" y="690563"/>
                  </a:cubicBezTo>
                  <a:cubicBezTo>
                    <a:pt x="2039144" y="443707"/>
                    <a:pt x="2105819" y="114300"/>
                    <a:pt x="2124075" y="0"/>
                  </a:cubicBezTo>
                </a:path>
              </a:pathLst>
            </a:cu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円弧 84">
              <a:extLst>
                <a:ext uri="{FF2B5EF4-FFF2-40B4-BE49-F238E27FC236}">
                  <a16:creationId xmlns:a16="http://schemas.microsoft.com/office/drawing/2014/main" id="{55E8D291-9477-0696-3AE9-715A357B7DFC}"/>
                </a:ext>
              </a:extLst>
            </p:cNvPr>
            <p:cNvSpPr/>
            <p:nvPr/>
          </p:nvSpPr>
          <p:spPr>
            <a:xfrm rot="6222030">
              <a:off x="5202575" y="4347793"/>
              <a:ext cx="1958886" cy="357774"/>
            </a:xfrm>
            <a:prstGeom prst="arc">
              <a:avLst>
                <a:gd name="adj1" fmla="val 17618078"/>
                <a:gd name="adj2" fmla="val 2108633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6" name="四角形吹き出し 92">
            <a:extLst>
              <a:ext uri="{FF2B5EF4-FFF2-40B4-BE49-F238E27FC236}">
                <a16:creationId xmlns:a16="http://schemas.microsoft.com/office/drawing/2014/main" id="{01EF2587-CFAB-BE55-51DD-C6FFCC0F0D5D}"/>
              </a:ext>
            </a:extLst>
          </p:cNvPr>
          <p:cNvSpPr/>
          <p:nvPr/>
        </p:nvSpPr>
        <p:spPr>
          <a:xfrm>
            <a:off x="6923871" y="3656012"/>
            <a:ext cx="682014" cy="326286"/>
          </a:xfrm>
          <a:prstGeom prst="wedgeRectCallout">
            <a:avLst>
              <a:gd name="adj1" fmla="val 81445"/>
              <a:gd name="adj2" fmla="val -59095"/>
            </a:avLst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最大</a:t>
            </a:r>
          </a:p>
        </p:txBody>
      </p:sp>
      <p:sp>
        <p:nvSpPr>
          <p:cNvPr id="87" name="円/楕円 93">
            <a:extLst>
              <a:ext uri="{FF2B5EF4-FFF2-40B4-BE49-F238E27FC236}">
                <a16:creationId xmlns:a16="http://schemas.microsoft.com/office/drawing/2014/main" id="{31F77DB1-7128-A28A-9D62-F55943CACDE2}"/>
              </a:ext>
            </a:extLst>
          </p:cNvPr>
          <p:cNvSpPr/>
          <p:nvPr/>
        </p:nvSpPr>
        <p:spPr>
          <a:xfrm>
            <a:off x="7804427" y="3565263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8" name="円/楕円 94">
            <a:extLst>
              <a:ext uri="{FF2B5EF4-FFF2-40B4-BE49-F238E27FC236}">
                <a16:creationId xmlns:a16="http://schemas.microsoft.com/office/drawing/2014/main" id="{F7D42A51-41BB-1F7D-809A-9B2EFADD1F82}"/>
              </a:ext>
            </a:extLst>
          </p:cNvPr>
          <p:cNvSpPr/>
          <p:nvPr/>
        </p:nvSpPr>
        <p:spPr>
          <a:xfrm>
            <a:off x="8072040" y="4333124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31D0C776-EE78-087B-D138-0B547A8AFA89}"/>
              </a:ext>
            </a:extLst>
          </p:cNvPr>
          <p:cNvSpPr/>
          <p:nvPr/>
        </p:nvSpPr>
        <p:spPr>
          <a:xfrm>
            <a:off x="7686280" y="5613392"/>
            <a:ext cx="255667" cy="344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４</a:t>
            </a: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286F475F-4282-EFFF-8A3A-DAB2C8B4F347}"/>
              </a:ext>
            </a:extLst>
          </p:cNvPr>
          <p:cNvSpPr/>
          <p:nvPr/>
        </p:nvSpPr>
        <p:spPr>
          <a:xfrm>
            <a:off x="7955504" y="5601445"/>
            <a:ext cx="255667" cy="344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５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DA33D8F6-18F8-CA3B-D7C7-D6F289FAFCEF}"/>
              </a:ext>
            </a:extLst>
          </p:cNvPr>
          <p:cNvSpPr/>
          <p:nvPr/>
        </p:nvSpPr>
        <p:spPr>
          <a:xfrm>
            <a:off x="6567237" y="4207064"/>
            <a:ext cx="284308" cy="344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+mn-ea"/>
              </a:rPr>
              <a:t>５</a:t>
            </a:r>
            <a:endParaRPr lang="ja-JP" altLang="en-US" sz="1600" dirty="0"/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D08C0F66-2CEB-9D19-2F05-3D6974539A7E}"/>
              </a:ext>
            </a:extLst>
          </p:cNvPr>
          <p:cNvSpPr/>
          <p:nvPr/>
        </p:nvSpPr>
        <p:spPr>
          <a:xfrm>
            <a:off x="6553555" y="3424569"/>
            <a:ext cx="342007" cy="344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８</a:t>
            </a:r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EBA4132A-C031-0CFA-3332-164C2C52D0DE}"/>
              </a:ext>
            </a:extLst>
          </p:cNvPr>
          <p:cNvSpPr/>
          <p:nvPr/>
        </p:nvSpPr>
        <p:spPr>
          <a:xfrm>
            <a:off x="1333054" y="5206754"/>
            <a:ext cx="27696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＝４のとき　</a:t>
            </a: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86CB4FC5-E962-5BA0-483B-015FD961C4A4}"/>
              </a:ext>
            </a:extLst>
          </p:cNvPr>
          <p:cNvSpPr/>
          <p:nvPr/>
        </p:nvSpPr>
        <p:spPr>
          <a:xfrm>
            <a:off x="3711954" y="5149845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＝８　</a:t>
            </a:r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0E091964-7982-6DB9-7FE4-A73EF1715AAE}"/>
              </a:ext>
            </a:extLst>
          </p:cNvPr>
          <p:cNvSpPr/>
          <p:nvPr/>
        </p:nvSpPr>
        <p:spPr>
          <a:xfrm>
            <a:off x="1353193" y="5566633"/>
            <a:ext cx="21932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＝５のとき　</a:t>
            </a:r>
          </a:p>
        </p:txBody>
      </p:sp>
      <p:sp>
        <p:nvSpPr>
          <p:cNvPr id="2080" name="正方形/長方形 2079">
            <a:extLst>
              <a:ext uri="{FF2B5EF4-FFF2-40B4-BE49-F238E27FC236}">
                <a16:creationId xmlns:a16="http://schemas.microsoft.com/office/drawing/2014/main" id="{BB3B2F78-8CE0-01E8-EE02-57AE788C0EF5}"/>
              </a:ext>
            </a:extLst>
          </p:cNvPr>
          <p:cNvSpPr/>
          <p:nvPr/>
        </p:nvSpPr>
        <p:spPr>
          <a:xfrm>
            <a:off x="3728913" y="5532281"/>
            <a:ext cx="11681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＝５　</a:t>
            </a:r>
          </a:p>
        </p:txBody>
      </p:sp>
      <p:sp>
        <p:nvSpPr>
          <p:cNvPr id="2081" name="正方形/長方形 2080">
            <a:extLst>
              <a:ext uri="{FF2B5EF4-FFF2-40B4-BE49-F238E27FC236}">
                <a16:creationId xmlns:a16="http://schemas.microsoft.com/office/drawing/2014/main" id="{2D25D1CE-EF4A-EB31-971F-0FC2518808C1}"/>
              </a:ext>
            </a:extLst>
          </p:cNvPr>
          <p:cNvSpPr/>
          <p:nvPr/>
        </p:nvSpPr>
        <p:spPr>
          <a:xfrm>
            <a:off x="1175494" y="6020761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よって、　</a:t>
            </a:r>
          </a:p>
        </p:txBody>
      </p:sp>
      <p:sp>
        <p:nvSpPr>
          <p:cNvPr id="2082" name="正方形/長方形 2081">
            <a:extLst>
              <a:ext uri="{FF2B5EF4-FFF2-40B4-BE49-F238E27FC236}">
                <a16:creationId xmlns:a16="http://schemas.microsoft.com/office/drawing/2014/main" id="{358D2D71-121B-10DD-C6B3-7094963C1025}"/>
              </a:ext>
            </a:extLst>
          </p:cNvPr>
          <p:cNvSpPr/>
          <p:nvPr/>
        </p:nvSpPr>
        <p:spPr>
          <a:xfrm>
            <a:off x="2662525" y="5996860"/>
            <a:ext cx="3596414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＝４で　最大値８</a:t>
            </a:r>
            <a:endParaRPr lang="en-US" altLang="ja-JP" sz="2400" dirty="0"/>
          </a:p>
        </p:txBody>
      </p:sp>
      <p:sp>
        <p:nvSpPr>
          <p:cNvPr id="2083" name="正方形/長方形 2082">
            <a:extLst>
              <a:ext uri="{FF2B5EF4-FFF2-40B4-BE49-F238E27FC236}">
                <a16:creationId xmlns:a16="http://schemas.microsoft.com/office/drawing/2014/main" id="{637F11FE-885C-4AE0-7C13-0D9E3AA3D8CE}"/>
              </a:ext>
            </a:extLst>
          </p:cNvPr>
          <p:cNvSpPr/>
          <p:nvPr/>
        </p:nvSpPr>
        <p:spPr>
          <a:xfrm>
            <a:off x="1503482" y="4818373"/>
            <a:ext cx="4788038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頂点　点（３，９）は、定義域外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2084" name="グループ化 2083">
            <a:extLst>
              <a:ext uri="{FF2B5EF4-FFF2-40B4-BE49-F238E27FC236}">
                <a16:creationId xmlns:a16="http://schemas.microsoft.com/office/drawing/2014/main" id="{15B4130D-BC57-D6DC-B793-1536F29B8285}"/>
              </a:ext>
            </a:extLst>
          </p:cNvPr>
          <p:cNvGrpSpPr/>
          <p:nvPr/>
        </p:nvGrpSpPr>
        <p:grpSpPr>
          <a:xfrm>
            <a:off x="2006421" y="3278842"/>
            <a:ext cx="3352212" cy="461665"/>
            <a:chOff x="3960253" y="4853001"/>
            <a:chExt cx="3352212" cy="461665"/>
          </a:xfrm>
        </p:grpSpPr>
        <p:sp>
          <p:nvSpPr>
            <p:cNvPr id="2085" name="正方形/長方形 2084">
              <a:extLst>
                <a:ext uri="{FF2B5EF4-FFF2-40B4-BE49-F238E27FC236}">
                  <a16:creationId xmlns:a16="http://schemas.microsoft.com/office/drawing/2014/main" id="{255A9475-462E-C6BB-EDEC-AB7BD5955145}"/>
                </a:ext>
              </a:extLst>
            </p:cNvPr>
            <p:cNvSpPr/>
            <p:nvPr/>
          </p:nvSpPr>
          <p:spPr>
            <a:xfrm>
              <a:off x="3960253" y="4853001"/>
              <a:ext cx="335221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－６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　</a:t>
              </a:r>
            </a:p>
          </p:txBody>
        </p:sp>
        <p:sp>
          <p:nvSpPr>
            <p:cNvPr id="2095" name="正方形/長方形 2094">
              <a:extLst>
                <a:ext uri="{FF2B5EF4-FFF2-40B4-BE49-F238E27FC236}">
                  <a16:creationId xmlns:a16="http://schemas.microsoft.com/office/drawing/2014/main" id="{872FBB0C-E27D-F869-77D9-50A81117B0D6}"/>
                </a:ext>
              </a:extLst>
            </p:cNvPr>
            <p:cNvSpPr/>
            <p:nvPr/>
          </p:nvSpPr>
          <p:spPr>
            <a:xfrm>
              <a:off x="4952326" y="4855450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2096" name="グループ化 2095">
            <a:extLst>
              <a:ext uri="{FF2B5EF4-FFF2-40B4-BE49-F238E27FC236}">
                <a16:creationId xmlns:a16="http://schemas.microsoft.com/office/drawing/2014/main" id="{993BE740-13C2-8EF1-D15B-23A9D20F85AA}"/>
              </a:ext>
            </a:extLst>
          </p:cNvPr>
          <p:cNvGrpSpPr/>
          <p:nvPr/>
        </p:nvGrpSpPr>
        <p:grpSpPr>
          <a:xfrm>
            <a:off x="2066376" y="4057240"/>
            <a:ext cx="3352212" cy="508890"/>
            <a:chOff x="3960253" y="4805776"/>
            <a:chExt cx="3352212" cy="508890"/>
          </a:xfrm>
        </p:grpSpPr>
        <p:sp>
          <p:nvSpPr>
            <p:cNvPr id="2097" name="正方形/長方形 2096">
              <a:extLst>
                <a:ext uri="{FF2B5EF4-FFF2-40B4-BE49-F238E27FC236}">
                  <a16:creationId xmlns:a16="http://schemas.microsoft.com/office/drawing/2014/main" id="{7D60437E-0FDE-806C-58DC-3AE605FE8261}"/>
                </a:ext>
              </a:extLst>
            </p:cNvPr>
            <p:cNvSpPr/>
            <p:nvPr/>
          </p:nvSpPr>
          <p:spPr>
            <a:xfrm>
              <a:off x="3960253" y="4853001"/>
              <a:ext cx="335221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＝－｛（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－３）－３ ｝　</a:t>
              </a:r>
            </a:p>
          </p:txBody>
        </p:sp>
        <p:sp>
          <p:nvSpPr>
            <p:cNvPr id="2098" name="正方形/長方形 2097">
              <a:extLst>
                <a:ext uri="{FF2B5EF4-FFF2-40B4-BE49-F238E27FC236}">
                  <a16:creationId xmlns:a16="http://schemas.microsoft.com/office/drawing/2014/main" id="{1D139A6F-9640-FC4A-13BC-316C17B23C53}"/>
                </a:ext>
              </a:extLst>
            </p:cNvPr>
            <p:cNvSpPr/>
            <p:nvPr/>
          </p:nvSpPr>
          <p:spPr>
            <a:xfrm>
              <a:off x="5782917" y="4805776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2099" name="正方形/長方形 2098">
              <a:extLst>
                <a:ext uri="{FF2B5EF4-FFF2-40B4-BE49-F238E27FC236}">
                  <a16:creationId xmlns:a16="http://schemas.microsoft.com/office/drawing/2014/main" id="{1BD3E2F8-FD14-B16C-DCBC-1FFD87FA20C2}"/>
                </a:ext>
              </a:extLst>
            </p:cNvPr>
            <p:cNvSpPr/>
            <p:nvPr/>
          </p:nvSpPr>
          <p:spPr>
            <a:xfrm>
              <a:off x="6329314" y="4818414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2100" name="グループ化 2099">
            <a:extLst>
              <a:ext uri="{FF2B5EF4-FFF2-40B4-BE49-F238E27FC236}">
                <a16:creationId xmlns:a16="http://schemas.microsoft.com/office/drawing/2014/main" id="{A1FDA090-DE41-7A93-6C20-F15E26A77DBA}"/>
              </a:ext>
            </a:extLst>
          </p:cNvPr>
          <p:cNvGrpSpPr/>
          <p:nvPr/>
        </p:nvGrpSpPr>
        <p:grpSpPr>
          <a:xfrm>
            <a:off x="2094685" y="4433435"/>
            <a:ext cx="3352212" cy="529510"/>
            <a:chOff x="3960253" y="4785156"/>
            <a:chExt cx="3352212" cy="529510"/>
          </a:xfrm>
        </p:grpSpPr>
        <p:sp>
          <p:nvSpPr>
            <p:cNvPr id="2101" name="正方形/長方形 2100">
              <a:extLst>
                <a:ext uri="{FF2B5EF4-FFF2-40B4-BE49-F238E27FC236}">
                  <a16:creationId xmlns:a16="http://schemas.microsoft.com/office/drawing/2014/main" id="{CF2CAF25-23E1-313D-C9C8-0E2F37BEBA95}"/>
                </a:ext>
              </a:extLst>
            </p:cNvPr>
            <p:cNvSpPr/>
            <p:nvPr/>
          </p:nvSpPr>
          <p:spPr>
            <a:xfrm>
              <a:off x="3960253" y="4853001"/>
              <a:ext cx="335221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－３）＋９　</a:t>
              </a:r>
            </a:p>
          </p:txBody>
        </p:sp>
        <p:sp>
          <p:nvSpPr>
            <p:cNvPr id="2102" name="正方形/長方形 2101">
              <a:extLst>
                <a:ext uri="{FF2B5EF4-FFF2-40B4-BE49-F238E27FC236}">
                  <a16:creationId xmlns:a16="http://schemas.microsoft.com/office/drawing/2014/main" id="{30348B86-212B-0763-6E86-72DFF17A8B70}"/>
                </a:ext>
              </a:extLst>
            </p:cNvPr>
            <p:cNvSpPr/>
            <p:nvPr/>
          </p:nvSpPr>
          <p:spPr>
            <a:xfrm>
              <a:off x="5633134" y="4785156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2103" name="正方形/長方形 2102">
            <a:extLst>
              <a:ext uri="{FF2B5EF4-FFF2-40B4-BE49-F238E27FC236}">
                <a16:creationId xmlns:a16="http://schemas.microsoft.com/office/drawing/2014/main" id="{E341DED1-69FA-F8D0-2916-5F068A645383}"/>
              </a:ext>
            </a:extLst>
          </p:cNvPr>
          <p:cNvSpPr/>
          <p:nvPr/>
        </p:nvSpPr>
        <p:spPr>
          <a:xfrm>
            <a:off x="2675498" y="6393813"/>
            <a:ext cx="3596414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＝５で　最小値５</a:t>
            </a:r>
            <a:endParaRPr lang="en-US" altLang="ja-JP" sz="2400" dirty="0"/>
          </a:p>
        </p:txBody>
      </p:sp>
      <p:grpSp>
        <p:nvGrpSpPr>
          <p:cNvPr id="2104" name="グループ化 2103">
            <a:extLst>
              <a:ext uri="{FF2B5EF4-FFF2-40B4-BE49-F238E27FC236}">
                <a16:creationId xmlns:a16="http://schemas.microsoft.com/office/drawing/2014/main" id="{7BDE131C-6E78-888A-6F09-ECA335B584A3}"/>
              </a:ext>
            </a:extLst>
          </p:cNvPr>
          <p:cNvGrpSpPr/>
          <p:nvPr/>
        </p:nvGrpSpPr>
        <p:grpSpPr>
          <a:xfrm>
            <a:off x="2047702" y="3665585"/>
            <a:ext cx="2698450" cy="461665"/>
            <a:chOff x="3960253" y="4853001"/>
            <a:chExt cx="2698450" cy="461665"/>
          </a:xfrm>
        </p:grpSpPr>
        <p:sp>
          <p:nvSpPr>
            <p:cNvPr id="2105" name="正方形/長方形 2104">
              <a:extLst>
                <a:ext uri="{FF2B5EF4-FFF2-40B4-BE49-F238E27FC236}">
                  <a16:creationId xmlns:a16="http://schemas.microsoft.com/office/drawing/2014/main" id="{4A4D68F6-AA76-D946-66BF-582B4A8148CA}"/>
                </a:ext>
              </a:extLst>
            </p:cNvPr>
            <p:cNvSpPr/>
            <p:nvPr/>
          </p:nvSpPr>
          <p:spPr>
            <a:xfrm>
              <a:off x="3960253" y="4853001"/>
              <a:ext cx="269845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－２・３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　</a:t>
              </a:r>
            </a:p>
          </p:txBody>
        </p:sp>
        <p:sp>
          <p:nvSpPr>
            <p:cNvPr id="2106" name="正方形/長方形 2105">
              <a:extLst>
                <a:ext uri="{FF2B5EF4-FFF2-40B4-BE49-F238E27FC236}">
                  <a16:creationId xmlns:a16="http://schemas.microsoft.com/office/drawing/2014/main" id="{4AC5F6F9-E05D-6E73-E609-70216E590885}"/>
                </a:ext>
              </a:extLst>
            </p:cNvPr>
            <p:cNvSpPr/>
            <p:nvPr/>
          </p:nvSpPr>
          <p:spPr>
            <a:xfrm>
              <a:off x="4952326" y="4855450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2107" name="正方形/長方形 2106">
            <a:extLst>
              <a:ext uri="{FF2B5EF4-FFF2-40B4-BE49-F238E27FC236}">
                <a16:creationId xmlns:a16="http://schemas.microsoft.com/office/drawing/2014/main" id="{A42C492C-F0BA-05B2-C6AA-890DE1541F5B}"/>
              </a:ext>
            </a:extLst>
          </p:cNvPr>
          <p:cNvSpPr/>
          <p:nvPr/>
        </p:nvSpPr>
        <p:spPr>
          <a:xfrm>
            <a:off x="5183834" y="6362375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をとる。　</a:t>
            </a:r>
          </a:p>
        </p:txBody>
      </p:sp>
    </p:spTree>
    <p:extLst>
      <p:ext uri="{BB962C8B-B14F-4D97-AF65-F5344CB8AC3E}">
        <p14:creationId xmlns:p14="http://schemas.microsoft.com/office/powerpoint/2010/main" val="159298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750"/>
                                        <p:tgtEl>
                                          <p:spTgt spid="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75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750"/>
                                        <p:tgtEl>
                                          <p:spTgt spid="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750"/>
                                        <p:tgtEl>
                                          <p:spTgt spid="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175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750"/>
                                        <p:tgtEl>
                                          <p:spTgt spid="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1000"/>
                                        <p:tgtEl>
                                          <p:spTgt spid="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36" grpId="0" animBg="1"/>
      <p:bldP spid="71" grpId="0" animBg="1"/>
      <p:bldP spid="72" grpId="0" animBg="1"/>
      <p:bldP spid="86" grpId="0" animBg="1"/>
      <p:bldP spid="87" grpId="0" animBg="1"/>
      <p:bldP spid="88" grpId="0" animBg="1"/>
      <p:bldP spid="89" grpId="0"/>
      <p:bldP spid="90" grpId="0"/>
      <p:bldP spid="91" grpId="0"/>
      <p:bldP spid="92" grpId="0"/>
      <p:bldP spid="93" grpId="0"/>
      <p:bldP spid="94" grpId="0"/>
      <p:bldP spid="95" grpId="0"/>
      <p:bldP spid="2080" grpId="0"/>
      <p:bldP spid="2081" grpId="0"/>
      <p:bldP spid="2082" grpId="0"/>
      <p:bldP spid="2083" grpId="0"/>
      <p:bldP spid="2103" grpId="0"/>
      <p:bldP spid="210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E9C6013-3BD8-08C2-452F-5415813DDCE7}"/>
              </a:ext>
            </a:extLst>
          </p:cNvPr>
          <p:cNvSpPr/>
          <p:nvPr/>
        </p:nvSpPr>
        <p:spPr>
          <a:xfrm>
            <a:off x="1072633" y="41682"/>
            <a:ext cx="5299568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長さ</a:t>
            </a:r>
            <a:r>
              <a:rPr lang="en-US" altLang="ja-JP" sz="2400" dirty="0">
                <a:latin typeface="+mn-ea"/>
              </a:rPr>
              <a:t>16</a:t>
            </a:r>
            <a:r>
              <a:rPr lang="ja-JP" altLang="en-US" sz="2400" dirty="0">
                <a:latin typeface="+mn-ea"/>
              </a:rPr>
              <a:t>ｍの金網で長方形の囲いを作る。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" name="フローチャート : 代替処理 88">
            <a:extLst>
              <a:ext uri="{FF2B5EF4-FFF2-40B4-BE49-F238E27FC236}">
                <a16:creationId xmlns:a16="http://schemas.microsoft.com/office/drawing/2014/main" id="{68837433-A51B-6130-36BF-D1F027B6CC3D}"/>
              </a:ext>
            </a:extLst>
          </p:cNvPr>
          <p:cNvSpPr/>
          <p:nvPr/>
        </p:nvSpPr>
        <p:spPr>
          <a:xfrm>
            <a:off x="35496" y="41682"/>
            <a:ext cx="1011713" cy="776765"/>
          </a:xfrm>
          <a:prstGeom prst="flowChartAlternateProcess">
            <a:avLst/>
          </a:prstGeom>
          <a:solidFill>
            <a:srgbClr val="99FF99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例題７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894935F-EC5F-D320-94EA-8095EB3469B2}"/>
              </a:ext>
            </a:extLst>
          </p:cNvPr>
          <p:cNvSpPr/>
          <p:nvPr/>
        </p:nvSpPr>
        <p:spPr>
          <a:xfrm>
            <a:off x="1072632" y="437454"/>
            <a:ext cx="2419250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最大値を求めよ。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7E4A9B8-51F7-EE7D-4FFF-7E3B441A76EF}"/>
              </a:ext>
            </a:extLst>
          </p:cNvPr>
          <p:cNvSpPr/>
          <p:nvPr/>
        </p:nvSpPr>
        <p:spPr>
          <a:xfrm>
            <a:off x="6228184" y="56027"/>
            <a:ext cx="2880320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囲った部分の面積の</a:t>
            </a:r>
            <a:endParaRPr lang="en-US" altLang="ja-JP" sz="2400" dirty="0"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E989F78-C2D0-CEC8-D670-F1FE49CE1FE6}"/>
              </a:ext>
            </a:extLst>
          </p:cNvPr>
          <p:cNvSpPr/>
          <p:nvPr/>
        </p:nvSpPr>
        <p:spPr>
          <a:xfrm>
            <a:off x="6516216" y="1320719"/>
            <a:ext cx="1872208" cy="1154218"/>
          </a:xfrm>
          <a:prstGeom prst="rect">
            <a:avLst/>
          </a:prstGeom>
          <a:solidFill>
            <a:srgbClr val="FFC000">
              <a:alpha val="57000"/>
            </a:srgb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29E7CD4-D326-B5EA-31C2-D3ACC89FD004}"/>
              </a:ext>
            </a:extLst>
          </p:cNvPr>
          <p:cNvSpPr/>
          <p:nvPr/>
        </p:nvSpPr>
        <p:spPr>
          <a:xfrm>
            <a:off x="929668" y="887654"/>
            <a:ext cx="4691519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長方形の縦の長さを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ｍとすると、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EB14DF9-BC04-7602-2EC9-917088CA8E70}"/>
              </a:ext>
            </a:extLst>
          </p:cNvPr>
          <p:cNvSpPr/>
          <p:nvPr/>
        </p:nvSpPr>
        <p:spPr>
          <a:xfrm>
            <a:off x="929668" y="2402117"/>
            <a:ext cx="4748669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長方形の面積を</a:t>
            </a:r>
            <a:r>
              <a:rPr lang="ja-JP" altLang="en-US" sz="2400" dirty="0" err="1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㎡とすると、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066D0DCF-5CAF-497F-E860-BD06DA1925DE}"/>
              </a:ext>
            </a:extLst>
          </p:cNvPr>
          <p:cNvGrpSpPr/>
          <p:nvPr/>
        </p:nvGrpSpPr>
        <p:grpSpPr>
          <a:xfrm>
            <a:off x="981699" y="1330392"/>
            <a:ext cx="4896544" cy="461665"/>
            <a:chOff x="323528" y="2065867"/>
            <a:chExt cx="4896544" cy="461665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325FCB53-E310-D849-19B4-0839C95D6792}"/>
                </a:ext>
              </a:extLst>
            </p:cNvPr>
            <p:cNvSpPr/>
            <p:nvPr/>
          </p:nvSpPr>
          <p:spPr>
            <a:xfrm>
              <a:off x="323528" y="2065867"/>
              <a:ext cx="4896544" cy="461665"/>
            </a:xfrm>
            <a:prstGeom prst="rect">
              <a:avLst/>
            </a:prstGeom>
            <a:ln w="25400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横の長さは　　　　　　　　ｍである。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9CF3E024-1613-5E4B-6F00-90B16BD63036}"/>
                </a:ext>
              </a:extLst>
            </p:cNvPr>
            <p:cNvSpPr/>
            <p:nvPr/>
          </p:nvSpPr>
          <p:spPr>
            <a:xfrm>
              <a:off x="2039901" y="2126083"/>
              <a:ext cx="1368152" cy="35646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457692D-D402-6AB2-446F-15C725D20D39}"/>
              </a:ext>
            </a:extLst>
          </p:cNvPr>
          <p:cNvSpPr/>
          <p:nvPr/>
        </p:nvSpPr>
        <p:spPr>
          <a:xfrm>
            <a:off x="1557268" y="2067155"/>
            <a:ext cx="2229035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０＜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＜８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2736A302-3F09-666E-BF89-1712EC2F5200}"/>
              </a:ext>
            </a:extLst>
          </p:cNvPr>
          <p:cNvSpPr/>
          <p:nvPr/>
        </p:nvSpPr>
        <p:spPr>
          <a:xfrm>
            <a:off x="1678285" y="2805160"/>
            <a:ext cx="2281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＝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（８－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）　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292498A9-3575-1A54-B416-569C6241E4B5}"/>
              </a:ext>
            </a:extLst>
          </p:cNvPr>
          <p:cNvGrpSpPr/>
          <p:nvPr/>
        </p:nvGrpSpPr>
        <p:grpSpPr>
          <a:xfrm>
            <a:off x="1719147" y="3233104"/>
            <a:ext cx="2281728" cy="467748"/>
            <a:chOff x="3996004" y="4558479"/>
            <a:chExt cx="2281728" cy="467748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906F7ED0-4700-3969-DD07-131288687272}"/>
                </a:ext>
              </a:extLst>
            </p:cNvPr>
            <p:cNvSpPr/>
            <p:nvPr/>
          </p:nvSpPr>
          <p:spPr>
            <a:xfrm>
              <a:off x="3996004" y="4564562"/>
              <a:ext cx="228172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＋８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　</a:t>
              </a: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8B7B6C18-C6C7-08BA-AE14-5E7DB4ABA67D}"/>
                </a:ext>
              </a:extLst>
            </p:cNvPr>
            <p:cNvSpPr/>
            <p:nvPr/>
          </p:nvSpPr>
          <p:spPr>
            <a:xfrm>
              <a:off x="4864139" y="4558479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7ECA70A-A64B-DEBC-0EDE-EB6C8321A868}"/>
              </a:ext>
            </a:extLst>
          </p:cNvPr>
          <p:cNvSpPr/>
          <p:nvPr/>
        </p:nvSpPr>
        <p:spPr>
          <a:xfrm>
            <a:off x="1320139" y="281079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endParaRPr lang="ja-JP" altLang="en-US" sz="2400" dirty="0"/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B1E49057-948B-CA41-BA6E-38CB7E4B1083}"/>
              </a:ext>
            </a:extLst>
          </p:cNvPr>
          <p:cNvGrpSpPr/>
          <p:nvPr/>
        </p:nvGrpSpPr>
        <p:grpSpPr>
          <a:xfrm>
            <a:off x="1678285" y="3656645"/>
            <a:ext cx="2929800" cy="461665"/>
            <a:chOff x="3996004" y="4564562"/>
            <a:chExt cx="2929800" cy="461665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701CA01E-A520-39A8-DC78-345B2525810D}"/>
                </a:ext>
              </a:extLst>
            </p:cNvPr>
            <p:cNvSpPr/>
            <p:nvPr/>
          </p:nvSpPr>
          <p:spPr>
            <a:xfrm>
              <a:off x="3996004" y="4564562"/>
              <a:ext cx="2929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－８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　</a:t>
              </a: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D50EFB46-E0D5-46A3-A18C-2A801DF6AB31}"/>
                </a:ext>
              </a:extLst>
            </p:cNvPr>
            <p:cNvSpPr/>
            <p:nvPr/>
          </p:nvSpPr>
          <p:spPr>
            <a:xfrm>
              <a:off x="4987720" y="4572248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333CFF0C-142D-851F-3EFC-0062FF430EDF}"/>
              </a:ext>
            </a:extLst>
          </p:cNvPr>
          <p:cNvGrpSpPr/>
          <p:nvPr/>
        </p:nvGrpSpPr>
        <p:grpSpPr>
          <a:xfrm>
            <a:off x="1678285" y="4022017"/>
            <a:ext cx="3360068" cy="491362"/>
            <a:chOff x="3996004" y="4534865"/>
            <a:chExt cx="3360068" cy="491362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5653DB94-BD5A-0DE5-5430-2D7825CF0EBA}"/>
                </a:ext>
              </a:extLst>
            </p:cNvPr>
            <p:cNvSpPr/>
            <p:nvPr/>
          </p:nvSpPr>
          <p:spPr>
            <a:xfrm>
              <a:off x="3996004" y="4564562"/>
              <a:ext cx="336006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－４）＋１６　</a:t>
              </a: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7F2E2456-C7EC-8773-145E-C4B2C79C62B4}"/>
                </a:ext>
              </a:extLst>
            </p:cNvPr>
            <p:cNvSpPr/>
            <p:nvPr/>
          </p:nvSpPr>
          <p:spPr>
            <a:xfrm>
              <a:off x="5658390" y="4534865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D09519A2-05AC-0CCF-CB8B-3D5598DB765C}"/>
              </a:ext>
            </a:extLst>
          </p:cNvPr>
          <p:cNvSpPr/>
          <p:nvPr/>
        </p:nvSpPr>
        <p:spPr>
          <a:xfrm>
            <a:off x="907173" y="4805473"/>
            <a:ext cx="5002627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は、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＝４で最大値１６をとる。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9AEAF723-669C-37D9-04A7-4DC5D5B95AC3}"/>
              </a:ext>
            </a:extLst>
          </p:cNvPr>
          <p:cNvSpPr/>
          <p:nvPr/>
        </p:nvSpPr>
        <p:spPr>
          <a:xfrm>
            <a:off x="945701" y="4409400"/>
            <a:ext cx="4151504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よって、①の範囲において</a:t>
            </a:r>
            <a:endParaRPr lang="en-US" altLang="ja-JP" sz="2400" dirty="0">
              <a:latin typeface="+mn-ea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1E2AF98-96E1-ED69-FA77-08FA412A5847}"/>
              </a:ext>
            </a:extLst>
          </p:cNvPr>
          <p:cNvSpPr/>
          <p:nvPr/>
        </p:nvSpPr>
        <p:spPr>
          <a:xfrm>
            <a:off x="2964243" y="2124863"/>
            <a:ext cx="14856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dirty="0"/>
              <a:t>・・・・①</a:t>
            </a: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64698C71-9FED-B2BE-BCB0-6B851482768E}"/>
              </a:ext>
            </a:extLst>
          </p:cNvPr>
          <p:cNvGrpSpPr/>
          <p:nvPr/>
        </p:nvGrpSpPr>
        <p:grpSpPr>
          <a:xfrm>
            <a:off x="5909800" y="1322152"/>
            <a:ext cx="606416" cy="1152785"/>
            <a:chOff x="5909800" y="1446605"/>
            <a:chExt cx="606416" cy="1152785"/>
          </a:xfrm>
        </p:grpSpPr>
        <p:sp>
          <p:nvSpPr>
            <p:cNvPr id="32" name="左大かっこ 31">
              <a:extLst>
                <a:ext uri="{FF2B5EF4-FFF2-40B4-BE49-F238E27FC236}">
                  <a16:creationId xmlns:a16="http://schemas.microsoft.com/office/drawing/2014/main" id="{12578C33-4882-69C2-8E69-E951D2C8CE16}"/>
                </a:ext>
              </a:extLst>
            </p:cNvPr>
            <p:cNvSpPr/>
            <p:nvPr/>
          </p:nvSpPr>
          <p:spPr>
            <a:xfrm>
              <a:off x="6372200" y="1446605"/>
              <a:ext cx="144016" cy="1152785"/>
            </a:xfrm>
            <a:prstGeom prst="leftBracket">
              <a:avLst>
                <a:gd name="adj" fmla="val 267257"/>
              </a:avLst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3B7300EF-8F12-A8AC-E07F-DDC77026F7DD}"/>
                </a:ext>
              </a:extLst>
            </p:cNvPr>
            <p:cNvGrpSpPr/>
            <p:nvPr/>
          </p:nvGrpSpPr>
          <p:grpSpPr>
            <a:xfrm>
              <a:off x="5909800" y="1826656"/>
              <a:ext cx="606416" cy="370082"/>
              <a:chOff x="5652120" y="2860250"/>
              <a:chExt cx="606416" cy="370082"/>
            </a:xfrm>
          </p:grpSpPr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7491BBCF-E488-2421-94D5-74640D772DA1}"/>
                  </a:ext>
                </a:extLst>
              </p:cNvPr>
              <p:cNvSpPr/>
              <p:nvPr/>
            </p:nvSpPr>
            <p:spPr>
              <a:xfrm>
                <a:off x="5652120" y="2861000"/>
                <a:ext cx="4154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endParaRPr lang="ja-JP" altLang="en-US" dirty="0"/>
              </a:p>
            </p:txBody>
          </p:sp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B6D75A35-89F5-2EC7-CB88-6C575A0D766F}"/>
                  </a:ext>
                </a:extLst>
              </p:cNvPr>
              <p:cNvSpPr/>
              <p:nvPr/>
            </p:nvSpPr>
            <p:spPr>
              <a:xfrm>
                <a:off x="5857464" y="2860250"/>
                <a:ext cx="4010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dirty="0">
                    <a:latin typeface="+mn-ea"/>
                  </a:rPr>
                  <a:t>ｍ</a:t>
                </a:r>
                <a:endParaRPr lang="ja-JP" altLang="en-US" dirty="0"/>
              </a:p>
            </p:txBody>
          </p:sp>
        </p:grpSp>
      </p:grp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8C556E38-7F64-4BD4-F900-61EF73AD4EA8}"/>
              </a:ext>
            </a:extLst>
          </p:cNvPr>
          <p:cNvGrpSpPr/>
          <p:nvPr/>
        </p:nvGrpSpPr>
        <p:grpSpPr>
          <a:xfrm>
            <a:off x="6490930" y="965017"/>
            <a:ext cx="1897493" cy="369332"/>
            <a:chOff x="6490930" y="1089470"/>
            <a:chExt cx="1897493" cy="369332"/>
          </a:xfrm>
        </p:grpSpPr>
        <p:sp>
          <p:nvSpPr>
            <p:cNvPr id="37" name="左大かっこ 36">
              <a:extLst>
                <a:ext uri="{FF2B5EF4-FFF2-40B4-BE49-F238E27FC236}">
                  <a16:creationId xmlns:a16="http://schemas.microsoft.com/office/drawing/2014/main" id="{535DC8CD-95D8-0941-E9AA-D4BB6B4F43E5}"/>
                </a:ext>
              </a:extLst>
            </p:cNvPr>
            <p:cNvSpPr/>
            <p:nvPr/>
          </p:nvSpPr>
          <p:spPr>
            <a:xfrm rot="5400000">
              <a:off x="7367669" y="415326"/>
              <a:ext cx="144016" cy="1897493"/>
            </a:xfrm>
            <a:prstGeom prst="leftBracket">
              <a:avLst>
                <a:gd name="adj" fmla="val 267257"/>
              </a:avLst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8" name="グループ化 37">
              <a:extLst>
                <a:ext uri="{FF2B5EF4-FFF2-40B4-BE49-F238E27FC236}">
                  <a16:creationId xmlns:a16="http://schemas.microsoft.com/office/drawing/2014/main" id="{7EFA548B-96A4-4D1E-7748-0058A631F437}"/>
                </a:ext>
              </a:extLst>
            </p:cNvPr>
            <p:cNvGrpSpPr/>
            <p:nvPr/>
          </p:nvGrpSpPr>
          <p:grpSpPr>
            <a:xfrm>
              <a:off x="7018350" y="1089470"/>
              <a:ext cx="1216060" cy="369332"/>
              <a:chOff x="5900913" y="2955929"/>
              <a:chExt cx="1216060" cy="369332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970D5F35-A07A-A024-8706-F31AEE5BF804}"/>
                  </a:ext>
                </a:extLst>
              </p:cNvPr>
              <p:cNvSpPr/>
              <p:nvPr/>
            </p:nvSpPr>
            <p:spPr>
              <a:xfrm>
                <a:off x="5900913" y="2979457"/>
                <a:ext cx="829405" cy="288516"/>
              </a:xfrm>
              <a:prstGeom prst="rect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E3D362AA-F9EC-C7A1-C7ED-D5A4E9973945}"/>
                  </a:ext>
                </a:extLst>
              </p:cNvPr>
              <p:cNvSpPr/>
              <p:nvPr/>
            </p:nvSpPr>
            <p:spPr>
              <a:xfrm>
                <a:off x="6715901" y="2955929"/>
                <a:ext cx="4010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dirty="0">
                    <a:latin typeface="+mn-ea"/>
                  </a:rPr>
                  <a:t>ｍ</a:t>
                </a:r>
                <a:endParaRPr lang="ja-JP" altLang="en-US" dirty="0"/>
              </a:p>
            </p:txBody>
          </p:sp>
        </p:grpSp>
      </p:grp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6B23080D-D082-677C-2F0D-D51499ECD82F}"/>
              </a:ext>
            </a:extLst>
          </p:cNvPr>
          <p:cNvSpPr/>
          <p:nvPr/>
        </p:nvSpPr>
        <p:spPr>
          <a:xfrm>
            <a:off x="6922548" y="958408"/>
            <a:ext cx="1034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+mn-ea"/>
              </a:rPr>
              <a:t>（８－</a:t>
            </a:r>
            <a:r>
              <a:rPr lang="ja-JP" altLang="en-US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dirty="0">
                <a:latin typeface="+mn-ea"/>
              </a:rPr>
              <a:t>）</a:t>
            </a:r>
            <a:endParaRPr lang="ja-JP" altLang="en-US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50308EA7-90E1-BECE-00ED-F908A28CF2C3}"/>
              </a:ext>
            </a:extLst>
          </p:cNvPr>
          <p:cNvSpPr/>
          <p:nvPr/>
        </p:nvSpPr>
        <p:spPr>
          <a:xfrm>
            <a:off x="2739920" y="1354092"/>
            <a:ext cx="13179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+mn-ea"/>
              </a:rPr>
              <a:t>（８－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）</a:t>
            </a:r>
            <a:endParaRPr lang="ja-JP" altLang="en-US" sz="2400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CEF7663-C51C-7DE8-747A-194484414D94}"/>
              </a:ext>
            </a:extLst>
          </p:cNvPr>
          <p:cNvSpPr/>
          <p:nvPr/>
        </p:nvSpPr>
        <p:spPr>
          <a:xfrm>
            <a:off x="7129154" y="163489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err="1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dirty="0">
                <a:latin typeface="+mn-ea"/>
              </a:rPr>
              <a:t>㎡</a:t>
            </a:r>
            <a:endParaRPr lang="ja-JP" altLang="en-US" dirty="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C62A13A1-077A-8907-8AFA-9915B4A2E0DF}"/>
              </a:ext>
            </a:extLst>
          </p:cNvPr>
          <p:cNvSpPr/>
          <p:nvPr/>
        </p:nvSpPr>
        <p:spPr>
          <a:xfrm>
            <a:off x="6609396" y="2561378"/>
            <a:ext cx="1555809" cy="3630348"/>
          </a:xfrm>
          <a:prstGeom prst="rect">
            <a:avLst/>
          </a:prstGeom>
          <a:solidFill>
            <a:srgbClr val="FFFF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213D33D1-DC0F-C6ED-28C6-9E03897B7ACB}"/>
              </a:ext>
            </a:extLst>
          </p:cNvPr>
          <p:cNvGrpSpPr/>
          <p:nvPr/>
        </p:nvGrpSpPr>
        <p:grpSpPr>
          <a:xfrm>
            <a:off x="6012160" y="2388232"/>
            <a:ext cx="2549193" cy="3861685"/>
            <a:chOff x="6110542" y="1868004"/>
            <a:chExt cx="1684418" cy="2551655"/>
          </a:xfrm>
        </p:grpSpPr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7639C9ED-F2DF-E230-A362-747DDE06572D}"/>
                </a:ext>
              </a:extLst>
            </p:cNvPr>
            <p:cNvCxnSpPr/>
            <p:nvPr/>
          </p:nvCxnSpPr>
          <p:spPr>
            <a:xfrm>
              <a:off x="6110542" y="4238092"/>
              <a:ext cx="16748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65F87917-514C-9946-B7E7-CFEA87C50CFE}"/>
                </a:ext>
              </a:extLst>
            </p:cNvPr>
            <p:cNvCxnSpPr/>
            <p:nvPr/>
          </p:nvCxnSpPr>
          <p:spPr>
            <a:xfrm flipV="1">
              <a:off x="6502188" y="1976350"/>
              <a:ext cx="0" cy="243468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A4DD6437-5A68-9322-EB85-816913DCC164}"/>
                </a:ext>
              </a:extLst>
            </p:cNvPr>
            <p:cNvSpPr/>
            <p:nvPr/>
          </p:nvSpPr>
          <p:spPr>
            <a:xfrm>
              <a:off x="7597845" y="4139887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x</a:t>
              </a: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1BC63906-C15B-8BD2-2999-AF38523720EB}"/>
                </a:ext>
              </a:extLst>
            </p:cNvPr>
            <p:cNvSpPr/>
            <p:nvPr/>
          </p:nvSpPr>
          <p:spPr>
            <a:xfrm>
              <a:off x="6324722" y="1868004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y</a:t>
              </a: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2029A300-2169-ECBB-8D2E-EADD21FBC27A}"/>
                </a:ext>
              </a:extLst>
            </p:cNvPr>
            <p:cNvSpPr/>
            <p:nvPr/>
          </p:nvSpPr>
          <p:spPr>
            <a:xfrm>
              <a:off x="6342054" y="4174520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893A49CA-4601-0F8F-1A47-85A533AF2EB2}"/>
                </a:ext>
              </a:extLst>
            </p:cNvPr>
            <p:cNvSpPr/>
            <p:nvPr/>
          </p:nvSpPr>
          <p:spPr>
            <a:xfrm>
              <a:off x="6245974" y="2106889"/>
              <a:ext cx="395260" cy="22370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１６</a:t>
              </a: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8F0A1666-6DE2-0145-F426-D13F83075EDE}"/>
                </a:ext>
              </a:extLst>
            </p:cNvPr>
            <p:cNvSpPr/>
            <p:nvPr/>
          </p:nvSpPr>
          <p:spPr>
            <a:xfrm>
              <a:off x="6905856" y="4192130"/>
              <a:ext cx="229318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４</a:t>
              </a:r>
              <a:endParaRPr lang="ja-JP" altLang="en-US" sz="1600" dirty="0"/>
            </a:p>
          </p:txBody>
        </p: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A1E527BE-AF62-CE87-B71F-308CABB2A07F}"/>
              </a:ext>
            </a:extLst>
          </p:cNvPr>
          <p:cNvGrpSpPr/>
          <p:nvPr/>
        </p:nvGrpSpPr>
        <p:grpSpPr>
          <a:xfrm>
            <a:off x="6579699" y="2901677"/>
            <a:ext cx="1618600" cy="3418257"/>
            <a:chOff x="6585241" y="2879509"/>
            <a:chExt cx="1618600" cy="3418257"/>
          </a:xfrm>
        </p:grpSpPr>
        <p:sp>
          <p:nvSpPr>
            <p:cNvPr id="54" name="フリーフォーム 54">
              <a:extLst>
                <a:ext uri="{FF2B5EF4-FFF2-40B4-BE49-F238E27FC236}">
                  <a16:creationId xmlns:a16="http://schemas.microsoft.com/office/drawing/2014/main" id="{E0A1F65A-628A-AAF1-3C87-69B79DA949F3}"/>
                </a:ext>
              </a:extLst>
            </p:cNvPr>
            <p:cNvSpPr/>
            <p:nvPr/>
          </p:nvSpPr>
          <p:spPr>
            <a:xfrm flipV="1">
              <a:off x="6585241" y="2879509"/>
              <a:ext cx="1618600" cy="3418257"/>
            </a:xfrm>
            <a:custGeom>
              <a:avLst/>
              <a:gdLst>
                <a:gd name="connsiteX0" fmla="*/ 0 w 2124075"/>
                <a:gd name="connsiteY0" fmla="*/ 0 h 2514711"/>
                <a:gd name="connsiteX1" fmla="*/ 142875 w 2124075"/>
                <a:gd name="connsiteY1" fmla="*/ 681038 h 2514711"/>
                <a:gd name="connsiteX2" fmla="*/ 381000 w 2124075"/>
                <a:gd name="connsiteY2" fmla="*/ 1481138 h 2514711"/>
                <a:gd name="connsiteX3" fmla="*/ 604838 w 2124075"/>
                <a:gd name="connsiteY3" fmla="*/ 2057400 h 2514711"/>
                <a:gd name="connsiteX4" fmla="*/ 833438 w 2124075"/>
                <a:gd name="connsiteY4" fmla="*/ 2405063 h 2514711"/>
                <a:gd name="connsiteX5" fmla="*/ 1062038 w 2124075"/>
                <a:gd name="connsiteY5" fmla="*/ 2514600 h 2514711"/>
                <a:gd name="connsiteX6" fmla="*/ 1295400 w 2124075"/>
                <a:gd name="connsiteY6" fmla="*/ 2390775 h 2514711"/>
                <a:gd name="connsiteX7" fmla="*/ 1519238 w 2124075"/>
                <a:gd name="connsiteY7" fmla="*/ 2047875 h 2514711"/>
                <a:gd name="connsiteX8" fmla="*/ 1747838 w 2124075"/>
                <a:gd name="connsiteY8" fmla="*/ 1481138 h 2514711"/>
                <a:gd name="connsiteX9" fmla="*/ 1976438 w 2124075"/>
                <a:gd name="connsiteY9" fmla="*/ 690563 h 2514711"/>
                <a:gd name="connsiteX10" fmla="*/ 2124075 w 2124075"/>
                <a:gd name="connsiteY10" fmla="*/ 0 h 2514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4075" h="2514711">
                  <a:moveTo>
                    <a:pt x="0" y="0"/>
                  </a:moveTo>
                  <a:cubicBezTo>
                    <a:pt x="39687" y="217091"/>
                    <a:pt x="79375" y="434182"/>
                    <a:pt x="142875" y="681038"/>
                  </a:cubicBezTo>
                  <a:cubicBezTo>
                    <a:pt x="206375" y="927894"/>
                    <a:pt x="304006" y="1251744"/>
                    <a:pt x="381000" y="1481138"/>
                  </a:cubicBezTo>
                  <a:cubicBezTo>
                    <a:pt x="457994" y="1710532"/>
                    <a:pt x="529432" y="1903413"/>
                    <a:pt x="604838" y="2057400"/>
                  </a:cubicBezTo>
                  <a:cubicBezTo>
                    <a:pt x="680244" y="2211387"/>
                    <a:pt x="757238" y="2328863"/>
                    <a:pt x="833438" y="2405063"/>
                  </a:cubicBezTo>
                  <a:cubicBezTo>
                    <a:pt x="909638" y="2481263"/>
                    <a:pt x="985044" y="2516981"/>
                    <a:pt x="1062038" y="2514600"/>
                  </a:cubicBezTo>
                  <a:cubicBezTo>
                    <a:pt x="1139032" y="2512219"/>
                    <a:pt x="1219200" y="2468563"/>
                    <a:pt x="1295400" y="2390775"/>
                  </a:cubicBezTo>
                  <a:cubicBezTo>
                    <a:pt x="1371600" y="2312987"/>
                    <a:pt x="1443832" y="2199481"/>
                    <a:pt x="1519238" y="2047875"/>
                  </a:cubicBezTo>
                  <a:cubicBezTo>
                    <a:pt x="1594644" y="1896269"/>
                    <a:pt x="1671638" y="1707357"/>
                    <a:pt x="1747838" y="1481138"/>
                  </a:cubicBezTo>
                  <a:cubicBezTo>
                    <a:pt x="1824038" y="1254919"/>
                    <a:pt x="1913732" y="937419"/>
                    <a:pt x="1976438" y="690563"/>
                  </a:cubicBezTo>
                  <a:cubicBezTo>
                    <a:pt x="2039144" y="443707"/>
                    <a:pt x="2105819" y="114300"/>
                    <a:pt x="2124075" y="0"/>
                  </a:cubicBezTo>
                </a:path>
              </a:pathLst>
            </a:cu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5" name="グループ化 54">
              <a:extLst>
                <a:ext uri="{FF2B5EF4-FFF2-40B4-BE49-F238E27FC236}">
                  <a16:creationId xmlns:a16="http://schemas.microsoft.com/office/drawing/2014/main" id="{1CF3EE2F-4F1C-64D9-D08C-DBC40F75DC4B}"/>
                </a:ext>
              </a:extLst>
            </p:cNvPr>
            <p:cNvGrpSpPr/>
            <p:nvPr/>
          </p:nvGrpSpPr>
          <p:grpSpPr>
            <a:xfrm>
              <a:off x="6587499" y="2886118"/>
              <a:ext cx="1603000" cy="3103088"/>
              <a:chOff x="4677260" y="1765435"/>
              <a:chExt cx="1603000" cy="3103088"/>
            </a:xfrm>
          </p:grpSpPr>
          <p:sp>
            <p:nvSpPr>
              <p:cNvPr id="56" name="フリーフォーム 62">
                <a:extLst>
                  <a:ext uri="{FF2B5EF4-FFF2-40B4-BE49-F238E27FC236}">
                    <a16:creationId xmlns:a16="http://schemas.microsoft.com/office/drawing/2014/main" id="{609735CD-9AE0-F75E-C69A-5B7DD880336B}"/>
                  </a:ext>
                </a:extLst>
              </p:cNvPr>
              <p:cNvSpPr/>
              <p:nvPr/>
            </p:nvSpPr>
            <p:spPr>
              <a:xfrm flipV="1">
                <a:off x="4716016" y="1765435"/>
                <a:ext cx="1529896" cy="3031717"/>
              </a:xfrm>
              <a:custGeom>
                <a:avLst/>
                <a:gdLst>
                  <a:gd name="connsiteX0" fmla="*/ 0 w 2124075"/>
                  <a:gd name="connsiteY0" fmla="*/ 0 h 2514711"/>
                  <a:gd name="connsiteX1" fmla="*/ 142875 w 2124075"/>
                  <a:gd name="connsiteY1" fmla="*/ 681038 h 2514711"/>
                  <a:gd name="connsiteX2" fmla="*/ 381000 w 2124075"/>
                  <a:gd name="connsiteY2" fmla="*/ 1481138 h 2514711"/>
                  <a:gd name="connsiteX3" fmla="*/ 604838 w 2124075"/>
                  <a:gd name="connsiteY3" fmla="*/ 2057400 h 2514711"/>
                  <a:gd name="connsiteX4" fmla="*/ 833438 w 2124075"/>
                  <a:gd name="connsiteY4" fmla="*/ 2405063 h 2514711"/>
                  <a:gd name="connsiteX5" fmla="*/ 1062038 w 2124075"/>
                  <a:gd name="connsiteY5" fmla="*/ 2514600 h 2514711"/>
                  <a:gd name="connsiteX6" fmla="*/ 1295400 w 2124075"/>
                  <a:gd name="connsiteY6" fmla="*/ 2390775 h 2514711"/>
                  <a:gd name="connsiteX7" fmla="*/ 1519238 w 2124075"/>
                  <a:gd name="connsiteY7" fmla="*/ 2047875 h 2514711"/>
                  <a:gd name="connsiteX8" fmla="*/ 1747838 w 2124075"/>
                  <a:gd name="connsiteY8" fmla="*/ 1481138 h 2514711"/>
                  <a:gd name="connsiteX9" fmla="*/ 1976438 w 2124075"/>
                  <a:gd name="connsiteY9" fmla="*/ 690563 h 2514711"/>
                  <a:gd name="connsiteX10" fmla="*/ 2124075 w 2124075"/>
                  <a:gd name="connsiteY10" fmla="*/ 0 h 2514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24075" h="2514711">
                    <a:moveTo>
                      <a:pt x="0" y="0"/>
                    </a:moveTo>
                    <a:cubicBezTo>
                      <a:pt x="39687" y="217091"/>
                      <a:pt x="79375" y="434182"/>
                      <a:pt x="142875" y="681038"/>
                    </a:cubicBezTo>
                    <a:cubicBezTo>
                      <a:pt x="206375" y="927894"/>
                      <a:pt x="304006" y="1251744"/>
                      <a:pt x="381000" y="1481138"/>
                    </a:cubicBezTo>
                    <a:cubicBezTo>
                      <a:pt x="457994" y="1710532"/>
                      <a:pt x="529432" y="1903413"/>
                      <a:pt x="604838" y="2057400"/>
                    </a:cubicBezTo>
                    <a:cubicBezTo>
                      <a:pt x="680244" y="2211387"/>
                      <a:pt x="757238" y="2328863"/>
                      <a:pt x="833438" y="2405063"/>
                    </a:cubicBezTo>
                    <a:cubicBezTo>
                      <a:pt x="909638" y="2481263"/>
                      <a:pt x="985044" y="2516981"/>
                      <a:pt x="1062038" y="2514600"/>
                    </a:cubicBezTo>
                    <a:cubicBezTo>
                      <a:pt x="1139032" y="2512219"/>
                      <a:pt x="1219200" y="2468563"/>
                      <a:pt x="1295400" y="2390775"/>
                    </a:cubicBezTo>
                    <a:cubicBezTo>
                      <a:pt x="1371600" y="2312987"/>
                      <a:pt x="1443832" y="2199481"/>
                      <a:pt x="1519238" y="2047875"/>
                    </a:cubicBezTo>
                    <a:cubicBezTo>
                      <a:pt x="1594644" y="1896269"/>
                      <a:pt x="1671638" y="1707357"/>
                      <a:pt x="1747838" y="1481138"/>
                    </a:cubicBezTo>
                    <a:cubicBezTo>
                      <a:pt x="1824038" y="1254919"/>
                      <a:pt x="1913732" y="937419"/>
                      <a:pt x="1976438" y="690563"/>
                    </a:cubicBezTo>
                    <a:cubicBezTo>
                      <a:pt x="2039144" y="443707"/>
                      <a:pt x="2105819" y="114300"/>
                      <a:pt x="2124075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7" name="円/楕円 60">
                <a:extLst>
                  <a:ext uri="{FF2B5EF4-FFF2-40B4-BE49-F238E27FC236}">
                    <a16:creationId xmlns:a16="http://schemas.microsoft.com/office/drawing/2014/main" id="{C045E0E0-9F2F-F3E8-D5BD-886DBC26F4BE}"/>
                  </a:ext>
                </a:extLst>
              </p:cNvPr>
              <p:cNvSpPr/>
              <p:nvPr/>
            </p:nvSpPr>
            <p:spPr>
              <a:xfrm>
                <a:off x="4677260" y="4789974"/>
                <a:ext cx="68102" cy="6810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8" name="円/楕円 64">
                <a:extLst>
                  <a:ext uri="{FF2B5EF4-FFF2-40B4-BE49-F238E27FC236}">
                    <a16:creationId xmlns:a16="http://schemas.microsoft.com/office/drawing/2014/main" id="{AF8CC2BB-7694-5131-5A1C-DB065C3FDFD9}"/>
                  </a:ext>
                </a:extLst>
              </p:cNvPr>
              <p:cNvSpPr/>
              <p:nvPr/>
            </p:nvSpPr>
            <p:spPr>
              <a:xfrm>
                <a:off x="6212158" y="4800421"/>
                <a:ext cx="68102" cy="6810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71046CEA-8632-5A32-6AA2-E8DC39A1C228}"/>
              </a:ext>
            </a:extLst>
          </p:cNvPr>
          <p:cNvGrpSpPr/>
          <p:nvPr/>
        </p:nvGrpSpPr>
        <p:grpSpPr>
          <a:xfrm>
            <a:off x="6616008" y="2915438"/>
            <a:ext cx="784875" cy="3051438"/>
            <a:chOff x="3480449" y="7962277"/>
            <a:chExt cx="784875" cy="3051438"/>
          </a:xfrm>
        </p:grpSpPr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82663A63-7CEA-7964-D348-067C1DA5B127}"/>
                </a:ext>
              </a:extLst>
            </p:cNvPr>
            <p:cNvCxnSpPr/>
            <p:nvPr/>
          </p:nvCxnSpPr>
          <p:spPr>
            <a:xfrm>
              <a:off x="3480449" y="7962277"/>
              <a:ext cx="784875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0B69F572-1CDD-0BE8-E005-A1EBF9B9B111}"/>
                </a:ext>
              </a:extLst>
            </p:cNvPr>
            <p:cNvCxnSpPr/>
            <p:nvPr/>
          </p:nvCxnSpPr>
          <p:spPr>
            <a:xfrm>
              <a:off x="4261287" y="7972957"/>
              <a:ext cx="0" cy="3040758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四角形吹き出し 70">
            <a:extLst>
              <a:ext uri="{FF2B5EF4-FFF2-40B4-BE49-F238E27FC236}">
                <a16:creationId xmlns:a16="http://schemas.microsoft.com/office/drawing/2014/main" id="{15E08DCE-C8A6-6FA7-FB0D-A62D5D982307}"/>
              </a:ext>
            </a:extLst>
          </p:cNvPr>
          <p:cNvSpPr/>
          <p:nvPr/>
        </p:nvSpPr>
        <p:spPr>
          <a:xfrm>
            <a:off x="7809602" y="2830559"/>
            <a:ext cx="682014" cy="326286"/>
          </a:xfrm>
          <a:prstGeom prst="wedgeRectCallout">
            <a:avLst>
              <a:gd name="adj1" fmla="val -114384"/>
              <a:gd name="adj2" fmla="val -28523"/>
            </a:avLst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最大</a:t>
            </a:r>
          </a:p>
        </p:txBody>
      </p:sp>
      <p:sp>
        <p:nvSpPr>
          <p:cNvPr id="63" name="円/楕円 71">
            <a:extLst>
              <a:ext uri="{FF2B5EF4-FFF2-40B4-BE49-F238E27FC236}">
                <a16:creationId xmlns:a16="http://schemas.microsoft.com/office/drawing/2014/main" id="{B70DA801-3D75-98A4-CBB9-FE36C699BC07}"/>
              </a:ext>
            </a:extLst>
          </p:cNvPr>
          <p:cNvSpPr/>
          <p:nvPr/>
        </p:nvSpPr>
        <p:spPr>
          <a:xfrm>
            <a:off x="7348253" y="2884037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084F6226-7726-C1BB-9638-2F4F3666ADA9}"/>
              </a:ext>
            </a:extLst>
          </p:cNvPr>
          <p:cNvSpPr/>
          <p:nvPr/>
        </p:nvSpPr>
        <p:spPr>
          <a:xfrm>
            <a:off x="7991680" y="5912625"/>
            <a:ext cx="347049" cy="344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+mn-ea"/>
              </a:rPr>
              <a:t>８</a:t>
            </a:r>
            <a:endParaRPr lang="ja-JP" altLang="en-US" sz="1600" dirty="0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C791C1CA-D17E-DD62-BAFD-880076C3CACC}"/>
              </a:ext>
            </a:extLst>
          </p:cNvPr>
          <p:cNvSpPr/>
          <p:nvPr/>
        </p:nvSpPr>
        <p:spPr>
          <a:xfrm>
            <a:off x="922654" y="5681792"/>
            <a:ext cx="349469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長方形の面積は最大で、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6" name="フローチャート : 代替処理 126">
            <a:extLst>
              <a:ext uri="{FF2B5EF4-FFF2-40B4-BE49-F238E27FC236}">
                <a16:creationId xmlns:a16="http://schemas.microsoft.com/office/drawing/2014/main" id="{EEEF5575-83AB-50D6-6326-A012B822BA01}"/>
              </a:ext>
            </a:extLst>
          </p:cNvPr>
          <p:cNvSpPr/>
          <p:nvPr/>
        </p:nvSpPr>
        <p:spPr>
          <a:xfrm>
            <a:off x="63991" y="848446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67" name="正方形/長方形 66">
            <a:extLst>
              <a:ext uri="{FF2B5EF4-FFF2-40B4-BE49-F238E27FC236}">
                <a16:creationId xmlns:a16="http://schemas.microsoft.com/office/drawing/2014/main" id="{98BE97EE-7AD3-09E0-3009-5609CD70BC4D}"/>
              </a:ext>
            </a:extLst>
          </p:cNvPr>
          <p:cNvSpPr/>
          <p:nvPr/>
        </p:nvSpPr>
        <p:spPr>
          <a:xfrm>
            <a:off x="939242" y="5202263"/>
            <a:ext cx="4589068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したがって、縦の長さが４ｍのとき、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FD55761F-79F8-7F80-665B-BF87066CE413}"/>
              </a:ext>
            </a:extLst>
          </p:cNvPr>
          <p:cNvSpPr/>
          <p:nvPr/>
        </p:nvSpPr>
        <p:spPr>
          <a:xfrm>
            <a:off x="981699" y="1739067"/>
            <a:ext cx="4557895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縦と横の長さは正の数であるから</a:t>
            </a:r>
            <a:endParaRPr lang="en-US" altLang="ja-JP" sz="2400" dirty="0">
              <a:latin typeface="+mn-ea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8D7BDC1A-4DFD-6203-5CCC-961D2C793429}"/>
              </a:ext>
            </a:extLst>
          </p:cNvPr>
          <p:cNvSpPr/>
          <p:nvPr/>
        </p:nvSpPr>
        <p:spPr>
          <a:xfrm>
            <a:off x="945701" y="6161321"/>
            <a:ext cx="218699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>
                <a:latin typeface="+mn-ea"/>
              </a:rPr>
              <a:t>その最大値は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EA566D4-0B3A-CAD4-E5C9-B8992E4B81B6}"/>
              </a:ext>
            </a:extLst>
          </p:cNvPr>
          <p:cNvSpPr/>
          <p:nvPr/>
        </p:nvSpPr>
        <p:spPr>
          <a:xfrm>
            <a:off x="3006339" y="6143457"/>
            <a:ext cx="218699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１６ ㎡である。</a:t>
            </a:r>
            <a:endParaRPr lang="en-US" altLang="ja-JP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94799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7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2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2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17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  <p:bldP spid="7" grpId="0"/>
      <p:bldP spid="8" grpId="0" animBg="1"/>
      <p:bldP spid="9" grpId="0"/>
      <p:bldP spid="10" grpId="0"/>
      <p:bldP spid="15" grpId="0"/>
      <p:bldP spid="16" grpId="0"/>
      <p:bldP spid="20" grpId="0"/>
      <p:bldP spid="27" grpId="0"/>
      <p:bldP spid="28" grpId="0"/>
      <p:bldP spid="30" grpId="0"/>
      <p:bldP spid="41" grpId="0"/>
      <p:bldP spid="42" grpId="0"/>
      <p:bldP spid="43" grpId="0"/>
      <p:bldP spid="44" grpId="0" animBg="1"/>
      <p:bldP spid="62" grpId="0" animBg="1"/>
      <p:bldP spid="63" grpId="0" animBg="1"/>
      <p:bldP spid="64" grpId="0"/>
      <p:bldP spid="65" grpId="0"/>
      <p:bldP spid="66" grpId="0" animBg="1"/>
      <p:bldP spid="67" grpId="0"/>
      <p:bldP spid="68" grpId="0"/>
      <p:bldP spid="71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AD0C1-6272-44CF-6112-127004F40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フローチャート : 代替処理 121">
            <a:extLst>
              <a:ext uri="{FF2B5EF4-FFF2-40B4-BE49-F238E27FC236}">
                <a16:creationId xmlns:a16="http://schemas.microsoft.com/office/drawing/2014/main" id="{5E1A0732-678B-B308-AE97-92225FA388BC}"/>
              </a:ext>
            </a:extLst>
          </p:cNvPr>
          <p:cNvSpPr/>
          <p:nvPr/>
        </p:nvSpPr>
        <p:spPr>
          <a:xfrm>
            <a:off x="61938" y="56095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練習１７</a:t>
            </a:r>
          </a:p>
        </p:txBody>
      </p:sp>
      <p:sp>
        <p:nvSpPr>
          <p:cNvPr id="4" name="フローチャート : 代替処理 126">
            <a:extLst>
              <a:ext uri="{FF2B5EF4-FFF2-40B4-BE49-F238E27FC236}">
                <a16:creationId xmlns:a16="http://schemas.microsoft.com/office/drawing/2014/main" id="{81F9781C-2EC5-7261-E594-3C1403ACBB46}"/>
              </a:ext>
            </a:extLst>
          </p:cNvPr>
          <p:cNvSpPr/>
          <p:nvPr/>
        </p:nvSpPr>
        <p:spPr>
          <a:xfrm>
            <a:off x="161385" y="905977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C095D7E-6A12-C081-CBF2-A44B57500EC5}"/>
              </a:ext>
            </a:extLst>
          </p:cNvPr>
          <p:cNvSpPr/>
          <p:nvPr/>
        </p:nvSpPr>
        <p:spPr>
          <a:xfrm>
            <a:off x="1072633" y="41682"/>
            <a:ext cx="5299568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長さ</a:t>
            </a:r>
            <a:r>
              <a:rPr lang="en-US" altLang="ja-JP" sz="2400" dirty="0">
                <a:latin typeface="+mn-ea"/>
              </a:rPr>
              <a:t>20</a:t>
            </a:r>
            <a:r>
              <a:rPr lang="ja-JP" altLang="en-US" sz="2400" dirty="0">
                <a:latin typeface="+mn-ea"/>
              </a:rPr>
              <a:t>ｍの金網で長方形の囲いを作る。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301439A-63FD-05C5-E315-02B7BF3E2500}"/>
              </a:ext>
            </a:extLst>
          </p:cNvPr>
          <p:cNvSpPr/>
          <p:nvPr/>
        </p:nvSpPr>
        <p:spPr>
          <a:xfrm>
            <a:off x="1072632" y="437454"/>
            <a:ext cx="2593770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最大値を求めよ。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B5966FB-3E33-13AB-FCDF-614FA7CF28E9}"/>
              </a:ext>
            </a:extLst>
          </p:cNvPr>
          <p:cNvSpPr/>
          <p:nvPr/>
        </p:nvSpPr>
        <p:spPr>
          <a:xfrm>
            <a:off x="6228184" y="56027"/>
            <a:ext cx="2880320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囲った部分の面積の</a:t>
            </a:r>
            <a:endParaRPr lang="en-US" altLang="ja-JP" sz="2400" dirty="0"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204AD8F-2D26-30C8-97DF-DE3B6D9BD851}"/>
              </a:ext>
            </a:extLst>
          </p:cNvPr>
          <p:cNvSpPr/>
          <p:nvPr/>
        </p:nvSpPr>
        <p:spPr>
          <a:xfrm>
            <a:off x="6516216" y="1320719"/>
            <a:ext cx="1872208" cy="1154218"/>
          </a:xfrm>
          <a:prstGeom prst="rect">
            <a:avLst/>
          </a:prstGeom>
          <a:solidFill>
            <a:srgbClr val="FFC000">
              <a:alpha val="57000"/>
            </a:srgbClr>
          </a:solidFill>
          <a:ln w="127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0F721BF-306E-7793-A19D-BEFA1B5C5335}"/>
              </a:ext>
            </a:extLst>
          </p:cNvPr>
          <p:cNvSpPr/>
          <p:nvPr/>
        </p:nvSpPr>
        <p:spPr>
          <a:xfrm>
            <a:off x="929668" y="887654"/>
            <a:ext cx="4691519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長方形の縦の長さを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ｍとすると、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BE0F17F-0B25-D7DB-3F70-CF5C00AEC2E9}"/>
              </a:ext>
            </a:extLst>
          </p:cNvPr>
          <p:cNvSpPr/>
          <p:nvPr/>
        </p:nvSpPr>
        <p:spPr>
          <a:xfrm>
            <a:off x="929668" y="2402117"/>
            <a:ext cx="4748669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長方形の面積を</a:t>
            </a:r>
            <a:r>
              <a:rPr lang="ja-JP" altLang="en-US" sz="2400" dirty="0" err="1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㎡とすると、</a:t>
            </a:r>
            <a:endParaRPr lang="en-US" altLang="ja-JP" sz="2400" dirty="0">
              <a:latin typeface="+mn-ea"/>
            </a:endParaRP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BFEA071-4FD0-FE56-2007-FD8883D7465A}"/>
              </a:ext>
            </a:extLst>
          </p:cNvPr>
          <p:cNvGrpSpPr/>
          <p:nvPr/>
        </p:nvGrpSpPr>
        <p:grpSpPr>
          <a:xfrm>
            <a:off x="981699" y="1330392"/>
            <a:ext cx="4896544" cy="461665"/>
            <a:chOff x="323528" y="2065867"/>
            <a:chExt cx="4896544" cy="461665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2D4B5033-0711-07C9-1466-7BF5F101FC99}"/>
                </a:ext>
              </a:extLst>
            </p:cNvPr>
            <p:cNvSpPr/>
            <p:nvPr/>
          </p:nvSpPr>
          <p:spPr>
            <a:xfrm>
              <a:off x="323528" y="2065867"/>
              <a:ext cx="4896544" cy="461665"/>
            </a:xfrm>
            <a:prstGeom prst="rect">
              <a:avLst/>
            </a:prstGeom>
            <a:ln w="25400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横の長さは　　　　　　　　ｍである。</a:t>
              </a:r>
              <a:endParaRPr lang="en-US" altLang="ja-JP" sz="2400" dirty="0">
                <a:latin typeface="+mn-ea"/>
              </a:endParaRPr>
            </a:p>
          </p:txBody>
        </p:sp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0E2E38DF-CA93-DA16-E6E1-309E770DE9E1}"/>
                </a:ext>
              </a:extLst>
            </p:cNvPr>
            <p:cNvSpPr/>
            <p:nvPr/>
          </p:nvSpPr>
          <p:spPr>
            <a:xfrm>
              <a:off x="2039901" y="2126083"/>
              <a:ext cx="1368152" cy="35646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42C0B0F-B8E7-FE05-7658-9705EC94C21F}"/>
              </a:ext>
            </a:extLst>
          </p:cNvPr>
          <p:cNvSpPr/>
          <p:nvPr/>
        </p:nvSpPr>
        <p:spPr>
          <a:xfrm>
            <a:off x="1557268" y="2067155"/>
            <a:ext cx="2229035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０＜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＜１０</a:t>
            </a:r>
            <a:endParaRPr lang="en-US" altLang="ja-JP" sz="2400" dirty="0"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5D677DA-E0F3-BADC-75EF-F0FC660695CF}"/>
              </a:ext>
            </a:extLst>
          </p:cNvPr>
          <p:cNvSpPr/>
          <p:nvPr/>
        </p:nvSpPr>
        <p:spPr>
          <a:xfrm>
            <a:off x="1678285" y="2805160"/>
            <a:ext cx="22817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＝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（１０－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）　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C5DB94DD-D838-DAD1-D4F1-168B8246E1E4}"/>
              </a:ext>
            </a:extLst>
          </p:cNvPr>
          <p:cNvGrpSpPr/>
          <p:nvPr/>
        </p:nvGrpSpPr>
        <p:grpSpPr>
          <a:xfrm>
            <a:off x="1719147" y="3233104"/>
            <a:ext cx="2281728" cy="467748"/>
            <a:chOff x="3996004" y="4558479"/>
            <a:chExt cx="2281728" cy="467748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6FD3CC04-718D-3411-D35E-BEF73A5B9BF2}"/>
                </a:ext>
              </a:extLst>
            </p:cNvPr>
            <p:cNvSpPr/>
            <p:nvPr/>
          </p:nvSpPr>
          <p:spPr>
            <a:xfrm>
              <a:off x="3996004" y="4564562"/>
              <a:ext cx="228172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＋１０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　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3D4A2C80-2149-AC94-57B2-E3F96E823BED}"/>
                </a:ext>
              </a:extLst>
            </p:cNvPr>
            <p:cNvSpPr/>
            <p:nvPr/>
          </p:nvSpPr>
          <p:spPr>
            <a:xfrm>
              <a:off x="4864139" y="4558479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A7409BD-C5AB-BDF7-728B-C474934A2BFC}"/>
              </a:ext>
            </a:extLst>
          </p:cNvPr>
          <p:cNvSpPr/>
          <p:nvPr/>
        </p:nvSpPr>
        <p:spPr>
          <a:xfrm>
            <a:off x="1320139" y="281079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endParaRPr lang="ja-JP" altLang="en-US" sz="2400" dirty="0"/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6DCD5259-7C17-3A8D-1A49-638F0E937231}"/>
              </a:ext>
            </a:extLst>
          </p:cNvPr>
          <p:cNvGrpSpPr/>
          <p:nvPr/>
        </p:nvGrpSpPr>
        <p:grpSpPr>
          <a:xfrm>
            <a:off x="1678285" y="3656645"/>
            <a:ext cx="2929800" cy="461665"/>
            <a:chOff x="3996004" y="4564562"/>
            <a:chExt cx="2929800" cy="461665"/>
          </a:xfrm>
        </p:grpSpPr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6D28CC9D-3491-555A-E67E-DAEB8FF5C08C}"/>
                </a:ext>
              </a:extLst>
            </p:cNvPr>
            <p:cNvSpPr/>
            <p:nvPr/>
          </p:nvSpPr>
          <p:spPr>
            <a:xfrm>
              <a:off x="3996004" y="4564562"/>
              <a:ext cx="29298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－１０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　</a:t>
              </a: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EC2C181B-0030-9FDA-E03F-511FF411DB54}"/>
                </a:ext>
              </a:extLst>
            </p:cNvPr>
            <p:cNvSpPr/>
            <p:nvPr/>
          </p:nvSpPr>
          <p:spPr>
            <a:xfrm>
              <a:off x="4987720" y="4572248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A1536683-1972-6270-4185-FECC3956F1EF}"/>
              </a:ext>
            </a:extLst>
          </p:cNvPr>
          <p:cNvGrpSpPr/>
          <p:nvPr/>
        </p:nvGrpSpPr>
        <p:grpSpPr>
          <a:xfrm>
            <a:off x="1678285" y="4022017"/>
            <a:ext cx="3360068" cy="491362"/>
            <a:chOff x="3996004" y="4534865"/>
            <a:chExt cx="3360068" cy="491362"/>
          </a:xfrm>
        </p:grpSpPr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CA49357A-802E-4EEC-77A0-29652C7DCCC0}"/>
                </a:ext>
              </a:extLst>
            </p:cNvPr>
            <p:cNvSpPr/>
            <p:nvPr/>
          </p:nvSpPr>
          <p:spPr>
            <a:xfrm>
              <a:off x="3996004" y="4564562"/>
              <a:ext cx="336006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－５）＋２５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5E160525-5C4D-047E-A815-680E8C0E76BD}"/>
                </a:ext>
              </a:extLst>
            </p:cNvPr>
            <p:cNvSpPr/>
            <p:nvPr/>
          </p:nvSpPr>
          <p:spPr>
            <a:xfrm>
              <a:off x="5658390" y="4534865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848AE5A-6D87-0EF0-6790-9F101FD542DC}"/>
              </a:ext>
            </a:extLst>
          </p:cNvPr>
          <p:cNvSpPr/>
          <p:nvPr/>
        </p:nvSpPr>
        <p:spPr>
          <a:xfrm>
            <a:off x="907173" y="4805473"/>
            <a:ext cx="5002627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は、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＝５で最大値２５をとる。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3BF0A27-CD12-7C45-7579-5D6527FE0B3E}"/>
              </a:ext>
            </a:extLst>
          </p:cNvPr>
          <p:cNvSpPr/>
          <p:nvPr/>
        </p:nvSpPr>
        <p:spPr>
          <a:xfrm>
            <a:off x="945701" y="4409400"/>
            <a:ext cx="4151504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よって、①の範囲において</a:t>
            </a:r>
            <a:endParaRPr lang="en-US" altLang="ja-JP" sz="2400" dirty="0">
              <a:latin typeface="+mn-ea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879F665-80D2-AAF2-13E3-837835CDF8B6}"/>
              </a:ext>
            </a:extLst>
          </p:cNvPr>
          <p:cNvSpPr/>
          <p:nvPr/>
        </p:nvSpPr>
        <p:spPr>
          <a:xfrm>
            <a:off x="3158359" y="2124863"/>
            <a:ext cx="14856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2400" dirty="0"/>
              <a:t>・・・・①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640B95A3-13BD-8F64-9EB8-81D0F636E895}"/>
              </a:ext>
            </a:extLst>
          </p:cNvPr>
          <p:cNvGrpSpPr/>
          <p:nvPr/>
        </p:nvGrpSpPr>
        <p:grpSpPr>
          <a:xfrm>
            <a:off x="5909800" y="1322152"/>
            <a:ext cx="606416" cy="1152785"/>
            <a:chOff x="5909800" y="1446605"/>
            <a:chExt cx="606416" cy="1152785"/>
          </a:xfrm>
        </p:grpSpPr>
        <p:sp>
          <p:nvSpPr>
            <p:cNvPr id="30" name="左大かっこ 29">
              <a:extLst>
                <a:ext uri="{FF2B5EF4-FFF2-40B4-BE49-F238E27FC236}">
                  <a16:creationId xmlns:a16="http://schemas.microsoft.com/office/drawing/2014/main" id="{08D44274-7A95-2A36-C521-6B8F67E4D923}"/>
                </a:ext>
              </a:extLst>
            </p:cNvPr>
            <p:cNvSpPr/>
            <p:nvPr/>
          </p:nvSpPr>
          <p:spPr>
            <a:xfrm>
              <a:off x="6372200" y="1446605"/>
              <a:ext cx="144016" cy="1152785"/>
            </a:xfrm>
            <a:prstGeom prst="leftBracket">
              <a:avLst>
                <a:gd name="adj" fmla="val 267257"/>
              </a:avLst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429EFF72-6D3B-FEF4-B348-4601F2A22E5D}"/>
                </a:ext>
              </a:extLst>
            </p:cNvPr>
            <p:cNvGrpSpPr/>
            <p:nvPr/>
          </p:nvGrpSpPr>
          <p:grpSpPr>
            <a:xfrm>
              <a:off x="5909800" y="1826656"/>
              <a:ext cx="606416" cy="370082"/>
              <a:chOff x="5652120" y="2860250"/>
              <a:chExt cx="606416" cy="370082"/>
            </a:xfrm>
          </p:grpSpPr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305548D2-D850-51CF-D004-89D6C991E9E9}"/>
                  </a:ext>
                </a:extLst>
              </p:cNvPr>
              <p:cNvSpPr/>
              <p:nvPr/>
            </p:nvSpPr>
            <p:spPr>
              <a:xfrm>
                <a:off x="5652120" y="2861000"/>
                <a:ext cx="4154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endParaRPr lang="ja-JP" altLang="en-US" dirty="0"/>
              </a:p>
            </p:txBody>
          </p:sp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B9A277D5-FAB8-ABC1-ACD0-607A769820D5}"/>
                  </a:ext>
                </a:extLst>
              </p:cNvPr>
              <p:cNvSpPr/>
              <p:nvPr/>
            </p:nvSpPr>
            <p:spPr>
              <a:xfrm>
                <a:off x="5857464" y="2860250"/>
                <a:ext cx="4010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dirty="0">
                    <a:latin typeface="+mn-ea"/>
                  </a:rPr>
                  <a:t>ｍ</a:t>
                </a:r>
                <a:endParaRPr lang="ja-JP" altLang="en-US" dirty="0"/>
              </a:p>
            </p:txBody>
          </p:sp>
        </p:grpSp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4439F621-16F0-7547-80D1-C4C93778FD4B}"/>
              </a:ext>
            </a:extLst>
          </p:cNvPr>
          <p:cNvGrpSpPr/>
          <p:nvPr/>
        </p:nvGrpSpPr>
        <p:grpSpPr>
          <a:xfrm>
            <a:off x="6490930" y="967089"/>
            <a:ext cx="1897493" cy="369332"/>
            <a:chOff x="6490930" y="1091542"/>
            <a:chExt cx="1897493" cy="369332"/>
          </a:xfrm>
        </p:grpSpPr>
        <p:sp>
          <p:nvSpPr>
            <p:cNvPr id="35" name="左大かっこ 34">
              <a:extLst>
                <a:ext uri="{FF2B5EF4-FFF2-40B4-BE49-F238E27FC236}">
                  <a16:creationId xmlns:a16="http://schemas.microsoft.com/office/drawing/2014/main" id="{0EA08394-3F23-73E0-974F-D7D8725F5D06}"/>
                </a:ext>
              </a:extLst>
            </p:cNvPr>
            <p:cNvSpPr/>
            <p:nvPr/>
          </p:nvSpPr>
          <p:spPr>
            <a:xfrm rot="5400000">
              <a:off x="7367669" y="415326"/>
              <a:ext cx="144016" cy="1897493"/>
            </a:xfrm>
            <a:prstGeom prst="leftBracket">
              <a:avLst>
                <a:gd name="adj" fmla="val 267257"/>
              </a:avLst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2FE99879-BA80-0E17-F06C-39785FE828D8}"/>
                </a:ext>
              </a:extLst>
            </p:cNvPr>
            <p:cNvGrpSpPr/>
            <p:nvPr/>
          </p:nvGrpSpPr>
          <p:grpSpPr>
            <a:xfrm>
              <a:off x="7018350" y="1091542"/>
              <a:ext cx="1221847" cy="369332"/>
              <a:chOff x="5900913" y="2958001"/>
              <a:chExt cx="1221847" cy="369332"/>
            </a:xfrm>
          </p:grpSpPr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E5109322-8A35-B94C-AAA2-F844FA7C1BA2}"/>
                  </a:ext>
                </a:extLst>
              </p:cNvPr>
              <p:cNvSpPr/>
              <p:nvPr/>
            </p:nvSpPr>
            <p:spPr>
              <a:xfrm>
                <a:off x="5900913" y="2979457"/>
                <a:ext cx="829405" cy="288516"/>
              </a:xfrm>
              <a:prstGeom prst="rect">
                <a:avLst/>
              </a:prstGeom>
              <a:solidFill>
                <a:schemeClr val="bg1"/>
              </a:solidFill>
              <a:ln w="158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2BA85F94-0495-9A86-0725-C1B987EE96D4}"/>
                  </a:ext>
                </a:extLst>
              </p:cNvPr>
              <p:cNvSpPr/>
              <p:nvPr/>
            </p:nvSpPr>
            <p:spPr>
              <a:xfrm>
                <a:off x="6721688" y="2958001"/>
                <a:ext cx="4010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dirty="0">
                    <a:latin typeface="+mn-ea"/>
                  </a:rPr>
                  <a:t>ｍ</a:t>
                </a:r>
                <a:endParaRPr lang="ja-JP" altLang="en-US" dirty="0"/>
              </a:p>
            </p:txBody>
          </p:sp>
        </p:grpSp>
      </p:grp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F5BE09C-7893-FC9C-34E9-59A7ED0D9487}"/>
              </a:ext>
            </a:extLst>
          </p:cNvPr>
          <p:cNvSpPr/>
          <p:nvPr/>
        </p:nvSpPr>
        <p:spPr>
          <a:xfrm>
            <a:off x="6922548" y="958408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+mn-ea"/>
              </a:rPr>
              <a:t>（</a:t>
            </a:r>
            <a:r>
              <a:rPr lang="en-US" altLang="ja-JP" dirty="0">
                <a:latin typeface="+mn-ea"/>
              </a:rPr>
              <a:t>10</a:t>
            </a:r>
            <a:r>
              <a:rPr lang="ja-JP" altLang="en-US" dirty="0">
                <a:latin typeface="+mn-ea"/>
              </a:rPr>
              <a:t>－</a:t>
            </a:r>
            <a:r>
              <a:rPr lang="ja-JP" altLang="en-US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dirty="0">
                <a:latin typeface="+mn-ea"/>
              </a:rPr>
              <a:t>）</a:t>
            </a:r>
            <a:endParaRPr lang="ja-JP" altLang="en-US" dirty="0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388EE9F0-F8C6-3C1B-2DEB-ABC0A5275874}"/>
              </a:ext>
            </a:extLst>
          </p:cNvPr>
          <p:cNvSpPr/>
          <p:nvPr/>
        </p:nvSpPr>
        <p:spPr>
          <a:xfrm>
            <a:off x="2739920" y="1354092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latin typeface="+mn-ea"/>
              </a:rPr>
              <a:t>（</a:t>
            </a:r>
            <a:r>
              <a:rPr lang="en-US" altLang="ja-JP" sz="2400" dirty="0">
                <a:latin typeface="+mn-ea"/>
              </a:rPr>
              <a:t>10</a:t>
            </a:r>
            <a:r>
              <a:rPr lang="ja-JP" altLang="en-US" sz="2400" dirty="0">
                <a:latin typeface="+mn-ea"/>
              </a:rPr>
              <a:t>－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）</a:t>
            </a:r>
            <a:endParaRPr lang="ja-JP" altLang="en-US" sz="2400" dirty="0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C6AAA751-505E-6A46-2FD3-7C0D682419AD}"/>
              </a:ext>
            </a:extLst>
          </p:cNvPr>
          <p:cNvSpPr/>
          <p:nvPr/>
        </p:nvSpPr>
        <p:spPr>
          <a:xfrm>
            <a:off x="7129154" y="163489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err="1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dirty="0">
                <a:latin typeface="+mn-ea"/>
              </a:rPr>
              <a:t>㎡</a:t>
            </a:r>
            <a:endParaRPr lang="ja-JP" altLang="en-US" dirty="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A3437595-825B-11A2-ABCD-8A02A8F80865}"/>
              </a:ext>
            </a:extLst>
          </p:cNvPr>
          <p:cNvSpPr/>
          <p:nvPr/>
        </p:nvSpPr>
        <p:spPr>
          <a:xfrm>
            <a:off x="939242" y="5202263"/>
            <a:ext cx="4589068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したがって、縦の長さが５ｍのとき、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0C4BAA7D-1DA7-8211-4914-650D2A5290CB}"/>
              </a:ext>
            </a:extLst>
          </p:cNvPr>
          <p:cNvSpPr/>
          <p:nvPr/>
        </p:nvSpPr>
        <p:spPr>
          <a:xfrm>
            <a:off x="981699" y="1739067"/>
            <a:ext cx="4557895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縦と横の長さは正の数であるから</a:t>
            </a:r>
            <a:endParaRPr lang="en-US" altLang="ja-JP" sz="2400" dirty="0">
              <a:latin typeface="+mn-ea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2EA5EFAA-071F-0AC8-9393-ED7BEAF74994}"/>
              </a:ext>
            </a:extLst>
          </p:cNvPr>
          <p:cNvSpPr/>
          <p:nvPr/>
        </p:nvSpPr>
        <p:spPr>
          <a:xfrm>
            <a:off x="6609397" y="2656567"/>
            <a:ext cx="1443308" cy="3943821"/>
          </a:xfrm>
          <a:prstGeom prst="rect">
            <a:avLst/>
          </a:prstGeom>
          <a:solidFill>
            <a:srgbClr val="FFFF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81BA5B67-DDAD-1203-0684-3695DF93304E}"/>
              </a:ext>
            </a:extLst>
          </p:cNvPr>
          <p:cNvGrpSpPr/>
          <p:nvPr/>
        </p:nvGrpSpPr>
        <p:grpSpPr>
          <a:xfrm>
            <a:off x="6571034" y="2787561"/>
            <a:ext cx="1554614" cy="3990922"/>
            <a:chOff x="6585241" y="2879509"/>
            <a:chExt cx="1618600" cy="3418257"/>
          </a:xfrm>
        </p:grpSpPr>
        <p:sp>
          <p:nvSpPr>
            <p:cNvPr id="50" name="フリーフォーム 54">
              <a:extLst>
                <a:ext uri="{FF2B5EF4-FFF2-40B4-BE49-F238E27FC236}">
                  <a16:creationId xmlns:a16="http://schemas.microsoft.com/office/drawing/2014/main" id="{0239B550-4DDE-AB36-82FF-0EA95464EC02}"/>
                </a:ext>
              </a:extLst>
            </p:cNvPr>
            <p:cNvSpPr/>
            <p:nvPr/>
          </p:nvSpPr>
          <p:spPr>
            <a:xfrm flipV="1">
              <a:off x="6585241" y="2879509"/>
              <a:ext cx="1618600" cy="3418257"/>
            </a:xfrm>
            <a:custGeom>
              <a:avLst/>
              <a:gdLst>
                <a:gd name="connsiteX0" fmla="*/ 0 w 2124075"/>
                <a:gd name="connsiteY0" fmla="*/ 0 h 2514711"/>
                <a:gd name="connsiteX1" fmla="*/ 142875 w 2124075"/>
                <a:gd name="connsiteY1" fmla="*/ 681038 h 2514711"/>
                <a:gd name="connsiteX2" fmla="*/ 381000 w 2124075"/>
                <a:gd name="connsiteY2" fmla="*/ 1481138 h 2514711"/>
                <a:gd name="connsiteX3" fmla="*/ 604838 w 2124075"/>
                <a:gd name="connsiteY3" fmla="*/ 2057400 h 2514711"/>
                <a:gd name="connsiteX4" fmla="*/ 833438 w 2124075"/>
                <a:gd name="connsiteY4" fmla="*/ 2405063 h 2514711"/>
                <a:gd name="connsiteX5" fmla="*/ 1062038 w 2124075"/>
                <a:gd name="connsiteY5" fmla="*/ 2514600 h 2514711"/>
                <a:gd name="connsiteX6" fmla="*/ 1295400 w 2124075"/>
                <a:gd name="connsiteY6" fmla="*/ 2390775 h 2514711"/>
                <a:gd name="connsiteX7" fmla="*/ 1519238 w 2124075"/>
                <a:gd name="connsiteY7" fmla="*/ 2047875 h 2514711"/>
                <a:gd name="connsiteX8" fmla="*/ 1747838 w 2124075"/>
                <a:gd name="connsiteY8" fmla="*/ 1481138 h 2514711"/>
                <a:gd name="connsiteX9" fmla="*/ 1976438 w 2124075"/>
                <a:gd name="connsiteY9" fmla="*/ 690563 h 2514711"/>
                <a:gd name="connsiteX10" fmla="*/ 2124075 w 2124075"/>
                <a:gd name="connsiteY10" fmla="*/ 0 h 2514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24075" h="2514711">
                  <a:moveTo>
                    <a:pt x="0" y="0"/>
                  </a:moveTo>
                  <a:cubicBezTo>
                    <a:pt x="39687" y="217091"/>
                    <a:pt x="79375" y="434182"/>
                    <a:pt x="142875" y="681038"/>
                  </a:cubicBezTo>
                  <a:cubicBezTo>
                    <a:pt x="206375" y="927894"/>
                    <a:pt x="304006" y="1251744"/>
                    <a:pt x="381000" y="1481138"/>
                  </a:cubicBezTo>
                  <a:cubicBezTo>
                    <a:pt x="457994" y="1710532"/>
                    <a:pt x="529432" y="1903413"/>
                    <a:pt x="604838" y="2057400"/>
                  </a:cubicBezTo>
                  <a:cubicBezTo>
                    <a:pt x="680244" y="2211387"/>
                    <a:pt x="757238" y="2328863"/>
                    <a:pt x="833438" y="2405063"/>
                  </a:cubicBezTo>
                  <a:cubicBezTo>
                    <a:pt x="909638" y="2481263"/>
                    <a:pt x="985044" y="2516981"/>
                    <a:pt x="1062038" y="2514600"/>
                  </a:cubicBezTo>
                  <a:cubicBezTo>
                    <a:pt x="1139032" y="2512219"/>
                    <a:pt x="1219200" y="2468563"/>
                    <a:pt x="1295400" y="2390775"/>
                  </a:cubicBezTo>
                  <a:cubicBezTo>
                    <a:pt x="1371600" y="2312987"/>
                    <a:pt x="1443832" y="2199481"/>
                    <a:pt x="1519238" y="2047875"/>
                  </a:cubicBezTo>
                  <a:cubicBezTo>
                    <a:pt x="1594644" y="1896269"/>
                    <a:pt x="1671638" y="1707357"/>
                    <a:pt x="1747838" y="1481138"/>
                  </a:cubicBezTo>
                  <a:cubicBezTo>
                    <a:pt x="1824038" y="1254919"/>
                    <a:pt x="1913732" y="937419"/>
                    <a:pt x="1976438" y="690563"/>
                  </a:cubicBezTo>
                  <a:cubicBezTo>
                    <a:pt x="2039144" y="443707"/>
                    <a:pt x="2105819" y="114300"/>
                    <a:pt x="2124075" y="0"/>
                  </a:cubicBezTo>
                </a:path>
              </a:pathLst>
            </a:cu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A709CBF0-F439-41BF-6C87-233A3F0E5ED2}"/>
                </a:ext>
              </a:extLst>
            </p:cNvPr>
            <p:cNvGrpSpPr/>
            <p:nvPr/>
          </p:nvGrpSpPr>
          <p:grpSpPr>
            <a:xfrm>
              <a:off x="6587499" y="2881952"/>
              <a:ext cx="1603000" cy="3107254"/>
              <a:chOff x="4677260" y="1761269"/>
              <a:chExt cx="1603000" cy="3107254"/>
            </a:xfrm>
          </p:grpSpPr>
          <p:sp>
            <p:nvSpPr>
              <p:cNvPr id="52" name="フリーフォーム 62">
                <a:extLst>
                  <a:ext uri="{FF2B5EF4-FFF2-40B4-BE49-F238E27FC236}">
                    <a16:creationId xmlns:a16="http://schemas.microsoft.com/office/drawing/2014/main" id="{BE54786C-9005-7629-E26C-6D608DDFEAD3}"/>
                  </a:ext>
                </a:extLst>
              </p:cNvPr>
              <p:cNvSpPr/>
              <p:nvPr/>
            </p:nvSpPr>
            <p:spPr>
              <a:xfrm flipV="1">
                <a:off x="4720957" y="1761269"/>
                <a:ext cx="1529896" cy="3031717"/>
              </a:xfrm>
              <a:custGeom>
                <a:avLst/>
                <a:gdLst>
                  <a:gd name="connsiteX0" fmla="*/ 0 w 2124075"/>
                  <a:gd name="connsiteY0" fmla="*/ 0 h 2514711"/>
                  <a:gd name="connsiteX1" fmla="*/ 142875 w 2124075"/>
                  <a:gd name="connsiteY1" fmla="*/ 681038 h 2514711"/>
                  <a:gd name="connsiteX2" fmla="*/ 381000 w 2124075"/>
                  <a:gd name="connsiteY2" fmla="*/ 1481138 h 2514711"/>
                  <a:gd name="connsiteX3" fmla="*/ 604838 w 2124075"/>
                  <a:gd name="connsiteY3" fmla="*/ 2057400 h 2514711"/>
                  <a:gd name="connsiteX4" fmla="*/ 833438 w 2124075"/>
                  <a:gd name="connsiteY4" fmla="*/ 2405063 h 2514711"/>
                  <a:gd name="connsiteX5" fmla="*/ 1062038 w 2124075"/>
                  <a:gd name="connsiteY5" fmla="*/ 2514600 h 2514711"/>
                  <a:gd name="connsiteX6" fmla="*/ 1295400 w 2124075"/>
                  <a:gd name="connsiteY6" fmla="*/ 2390775 h 2514711"/>
                  <a:gd name="connsiteX7" fmla="*/ 1519238 w 2124075"/>
                  <a:gd name="connsiteY7" fmla="*/ 2047875 h 2514711"/>
                  <a:gd name="connsiteX8" fmla="*/ 1747838 w 2124075"/>
                  <a:gd name="connsiteY8" fmla="*/ 1481138 h 2514711"/>
                  <a:gd name="connsiteX9" fmla="*/ 1976438 w 2124075"/>
                  <a:gd name="connsiteY9" fmla="*/ 690563 h 2514711"/>
                  <a:gd name="connsiteX10" fmla="*/ 2124075 w 2124075"/>
                  <a:gd name="connsiteY10" fmla="*/ 0 h 2514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24075" h="2514711">
                    <a:moveTo>
                      <a:pt x="0" y="0"/>
                    </a:moveTo>
                    <a:cubicBezTo>
                      <a:pt x="39687" y="217091"/>
                      <a:pt x="79375" y="434182"/>
                      <a:pt x="142875" y="681038"/>
                    </a:cubicBezTo>
                    <a:cubicBezTo>
                      <a:pt x="206375" y="927894"/>
                      <a:pt x="304006" y="1251744"/>
                      <a:pt x="381000" y="1481138"/>
                    </a:cubicBezTo>
                    <a:cubicBezTo>
                      <a:pt x="457994" y="1710532"/>
                      <a:pt x="529432" y="1903413"/>
                      <a:pt x="604838" y="2057400"/>
                    </a:cubicBezTo>
                    <a:cubicBezTo>
                      <a:pt x="680244" y="2211387"/>
                      <a:pt x="757238" y="2328863"/>
                      <a:pt x="833438" y="2405063"/>
                    </a:cubicBezTo>
                    <a:cubicBezTo>
                      <a:pt x="909638" y="2481263"/>
                      <a:pt x="985044" y="2516981"/>
                      <a:pt x="1062038" y="2514600"/>
                    </a:cubicBezTo>
                    <a:cubicBezTo>
                      <a:pt x="1139032" y="2512219"/>
                      <a:pt x="1219200" y="2468563"/>
                      <a:pt x="1295400" y="2390775"/>
                    </a:cubicBezTo>
                    <a:cubicBezTo>
                      <a:pt x="1371600" y="2312987"/>
                      <a:pt x="1443832" y="2199481"/>
                      <a:pt x="1519238" y="2047875"/>
                    </a:cubicBezTo>
                    <a:cubicBezTo>
                      <a:pt x="1594644" y="1896269"/>
                      <a:pt x="1671638" y="1707357"/>
                      <a:pt x="1747838" y="1481138"/>
                    </a:cubicBezTo>
                    <a:cubicBezTo>
                      <a:pt x="1824038" y="1254919"/>
                      <a:pt x="1913732" y="937419"/>
                      <a:pt x="1976438" y="690563"/>
                    </a:cubicBezTo>
                    <a:cubicBezTo>
                      <a:pt x="2039144" y="443707"/>
                      <a:pt x="2105819" y="114300"/>
                      <a:pt x="2124075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円/楕円 60">
                <a:extLst>
                  <a:ext uri="{FF2B5EF4-FFF2-40B4-BE49-F238E27FC236}">
                    <a16:creationId xmlns:a16="http://schemas.microsoft.com/office/drawing/2014/main" id="{C903F690-1A24-18AC-CB08-56F0B8F5E484}"/>
                  </a:ext>
                </a:extLst>
              </p:cNvPr>
              <p:cNvSpPr/>
              <p:nvPr/>
            </p:nvSpPr>
            <p:spPr>
              <a:xfrm>
                <a:off x="4677260" y="4789974"/>
                <a:ext cx="68102" cy="6810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円/楕円 64">
                <a:extLst>
                  <a:ext uri="{FF2B5EF4-FFF2-40B4-BE49-F238E27FC236}">
                    <a16:creationId xmlns:a16="http://schemas.microsoft.com/office/drawing/2014/main" id="{55497701-BBBE-0E0D-B727-FC0F82CF24A1}"/>
                  </a:ext>
                </a:extLst>
              </p:cNvPr>
              <p:cNvSpPr/>
              <p:nvPr/>
            </p:nvSpPr>
            <p:spPr>
              <a:xfrm>
                <a:off x="6212158" y="4800421"/>
                <a:ext cx="68102" cy="68102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A298D30B-2F7E-DF5A-D670-3089B40EC90A}"/>
              </a:ext>
            </a:extLst>
          </p:cNvPr>
          <p:cNvGrpSpPr/>
          <p:nvPr/>
        </p:nvGrpSpPr>
        <p:grpSpPr>
          <a:xfrm>
            <a:off x="6616008" y="2784664"/>
            <a:ext cx="718348" cy="3605098"/>
            <a:chOff x="3480449" y="7962277"/>
            <a:chExt cx="784875" cy="3190444"/>
          </a:xfrm>
        </p:grpSpPr>
        <p:cxnSp>
          <p:nvCxnSpPr>
            <p:cNvPr id="56" name="直線コネクタ 55">
              <a:extLst>
                <a:ext uri="{FF2B5EF4-FFF2-40B4-BE49-F238E27FC236}">
                  <a16:creationId xmlns:a16="http://schemas.microsoft.com/office/drawing/2014/main" id="{1400198C-1051-5A07-07EA-BA2C808A1AC4}"/>
                </a:ext>
              </a:extLst>
            </p:cNvPr>
            <p:cNvCxnSpPr/>
            <p:nvPr/>
          </p:nvCxnSpPr>
          <p:spPr>
            <a:xfrm>
              <a:off x="3480449" y="7962277"/>
              <a:ext cx="784875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コネクタ 56">
              <a:extLst>
                <a:ext uri="{FF2B5EF4-FFF2-40B4-BE49-F238E27FC236}">
                  <a16:creationId xmlns:a16="http://schemas.microsoft.com/office/drawing/2014/main" id="{5C4D9E91-7F5B-FDB2-FACA-EC7F84969164}"/>
                </a:ext>
              </a:extLst>
            </p:cNvPr>
            <p:cNvCxnSpPr/>
            <p:nvPr/>
          </p:nvCxnSpPr>
          <p:spPr>
            <a:xfrm>
              <a:off x="4261287" y="7972957"/>
              <a:ext cx="0" cy="3179764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四角形吹き出し 70">
            <a:extLst>
              <a:ext uri="{FF2B5EF4-FFF2-40B4-BE49-F238E27FC236}">
                <a16:creationId xmlns:a16="http://schemas.microsoft.com/office/drawing/2014/main" id="{2D70C36A-57C3-2498-623F-639B5083D66E}"/>
              </a:ext>
            </a:extLst>
          </p:cNvPr>
          <p:cNvSpPr/>
          <p:nvPr/>
        </p:nvSpPr>
        <p:spPr>
          <a:xfrm>
            <a:off x="7823587" y="2689040"/>
            <a:ext cx="682014" cy="326286"/>
          </a:xfrm>
          <a:prstGeom prst="wedgeRectCallout">
            <a:avLst>
              <a:gd name="adj1" fmla="val -114384"/>
              <a:gd name="adj2" fmla="val -28523"/>
            </a:avLst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最大</a:t>
            </a:r>
          </a:p>
        </p:txBody>
      </p:sp>
      <p:sp>
        <p:nvSpPr>
          <p:cNvPr id="59" name="円/楕円 71">
            <a:extLst>
              <a:ext uri="{FF2B5EF4-FFF2-40B4-BE49-F238E27FC236}">
                <a16:creationId xmlns:a16="http://schemas.microsoft.com/office/drawing/2014/main" id="{09198112-9199-6995-B76B-600AB2F8FC37}"/>
              </a:ext>
            </a:extLst>
          </p:cNvPr>
          <p:cNvSpPr/>
          <p:nvPr/>
        </p:nvSpPr>
        <p:spPr>
          <a:xfrm>
            <a:off x="7287173" y="2752094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ABF8EA03-B778-4FDE-BE1D-3A83C22ED6E2}"/>
              </a:ext>
            </a:extLst>
          </p:cNvPr>
          <p:cNvSpPr/>
          <p:nvPr/>
        </p:nvSpPr>
        <p:spPr>
          <a:xfrm>
            <a:off x="7828300" y="6314632"/>
            <a:ext cx="49097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+mn-ea"/>
              </a:rPr>
              <a:t>１０</a:t>
            </a:r>
            <a:endParaRPr lang="ja-JP" altLang="en-US" sz="1600" dirty="0"/>
          </a:p>
        </p:txBody>
      </p:sp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86FF43BF-93FC-9C7F-58F3-581745D57A44}"/>
              </a:ext>
            </a:extLst>
          </p:cNvPr>
          <p:cNvGrpSpPr/>
          <p:nvPr/>
        </p:nvGrpSpPr>
        <p:grpSpPr>
          <a:xfrm>
            <a:off x="6012160" y="2437927"/>
            <a:ext cx="2549193" cy="4208237"/>
            <a:chOff x="6110542" y="1732221"/>
            <a:chExt cx="1684418" cy="2780644"/>
          </a:xfrm>
        </p:grpSpPr>
        <p:cxnSp>
          <p:nvCxnSpPr>
            <p:cNvPr id="62" name="直線矢印コネクタ 61">
              <a:extLst>
                <a:ext uri="{FF2B5EF4-FFF2-40B4-BE49-F238E27FC236}">
                  <a16:creationId xmlns:a16="http://schemas.microsoft.com/office/drawing/2014/main" id="{2BC190FE-F18D-22C5-C386-38BFC89C310E}"/>
                </a:ext>
              </a:extLst>
            </p:cNvPr>
            <p:cNvCxnSpPr/>
            <p:nvPr/>
          </p:nvCxnSpPr>
          <p:spPr>
            <a:xfrm>
              <a:off x="6110542" y="4331298"/>
              <a:ext cx="167488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矢印コネクタ 62">
              <a:extLst>
                <a:ext uri="{FF2B5EF4-FFF2-40B4-BE49-F238E27FC236}">
                  <a16:creationId xmlns:a16="http://schemas.microsoft.com/office/drawing/2014/main" id="{DDD63CFB-17E0-8A13-FEBA-150D580362AB}"/>
                </a:ext>
              </a:extLst>
            </p:cNvPr>
            <p:cNvCxnSpPr/>
            <p:nvPr/>
          </p:nvCxnSpPr>
          <p:spPr>
            <a:xfrm flipV="1">
              <a:off x="6502188" y="1842001"/>
              <a:ext cx="0" cy="256903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815BC1C5-39D2-9EA6-E1EC-6AE2C4908848}"/>
                </a:ext>
              </a:extLst>
            </p:cNvPr>
            <p:cNvSpPr/>
            <p:nvPr/>
          </p:nvSpPr>
          <p:spPr>
            <a:xfrm>
              <a:off x="7597845" y="4139887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x</a:t>
              </a: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09059952-42C8-DADE-10BF-D0784C701847}"/>
                </a:ext>
              </a:extLst>
            </p:cNvPr>
            <p:cNvSpPr/>
            <p:nvPr/>
          </p:nvSpPr>
          <p:spPr>
            <a:xfrm>
              <a:off x="6316022" y="1732221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y</a:t>
              </a: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FDAF22E4-E9F7-BCDA-DBF7-9DF1B30FCBE7}"/>
                </a:ext>
              </a:extLst>
            </p:cNvPr>
            <p:cNvSpPr/>
            <p:nvPr/>
          </p:nvSpPr>
          <p:spPr>
            <a:xfrm>
              <a:off x="6342054" y="4270577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63954DBE-D629-0DE4-87CA-308784A1B92B}"/>
                </a:ext>
              </a:extLst>
            </p:cNvPr>
            <p:cNvSpPr/>
            <p:nvPr/>
          </p:nvSpPr>
          <p:spPr>
            <a:xfrm>
              <a:off x="6245974" y="1852983"/>
              <a:ext cx="340372" cy="22370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２５</a:t>
              </a:r>
            </a:p>
          </p:txBody>
        </p:sp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A45EBE97-1444-E837-EF96-A4ECBF2C4B89}"/>
                </a:ext>
              </a:extLst>
            </p:cNvPr>
            <p:cNvSpPr/>
            <p:nvPr/>
          </p:nvSpPr>
          <p:spPr>
            <a:xfrm>
              <a:off x="6880144" y="4285336"/>
              <a:ext cx="229318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５</a:t>
              </a:r>
              <a:endParaRPr lang="ja-JP" altLang="en-US" sz="1600" dirty="0"/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A5D4B0D-0041-9E51-F3D0-9A64B446FD89}"/>
              </a:ext>
            </a:extLst>
          </p:cNvPr>
          <p:cNvSpPr/>
          <p:nvPr/>
        </p:nvSpPr>
        <p:spPr>
          <a:xfrm>
            <a:off x="922654" y="5632364"/>
            <a:ext cx="349469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長方形の面積は最大で、</a:t>
            </a:r>
            <a:endParaRPr lang="en-US" altLang="ja-JP" sz="2400" dirty="0">
              <a:latin typeface="+mn-ea"/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1A737BC9-F13B-2C1F-036F-0657562768C8}"/>
              </a:ext>
            </a:extLst>
          </p:cNvPr>
          <p:cNvSpPr/>
          <p:nvPr/>
        </p:nvSpPr>
        <p:spPr>
          <a:xfrm>
            <a:off x="945701" y="6111893"/>
            <a:ext cx="218699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>
                <a:latin typeface="+mn-ea"/>
              </a:rPr>
              <a:t>その最大値は</a:t>
            </a:r>
            <a:endParaRPr lang="en-US" altLang="ja-JP" sz="2400" dirty="0">
              <a:latin typeface="+mn-ea"/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F331D16D-1C0F-FD75-7824-81F8912994E5}"/>
              </a:ext>
            </a:extLst>
          </p:cNvPr>
          <p:cNvSpPr/>
          <p:nvPr/>
        </p:nvSpPr>
        <p:spPr>
          <a:xfrm>
            <a:off x="3006339" y="6094029"/>
            <a:ext cx="218699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２５ ㎡である。</a:t>
            </a:r>
            <a:endParaRPr lang="en-US" altLang="ja-JP" sz="2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4251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2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2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17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17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 animBg="1"/>
      <p:bldP spid="9" grpId="0"/>
      <p:bldP spid="10" grpId="0"/>
      <p:bldP spid="14" grpId="0"/>
      <p:bldP spid="15" grpId="0"/>
      <p:bldP spid="19" grpId="0"/>
      <p:bldP spid="26" grpId="0"/>
      <p:bldP spid="27" grpId="0"/>
      <p:bldP spid="28" grpId="0"/>
      <p:bldP spid="39" grpId="0"/>
      <p:bldP spid="40" grpId="0"/>
      <p:bldP spid="41" grpId="0"/>
      <p:bldP spid="43" grpId="0"/>
      <p:bldP spid="44" grpId="0"/>
      <p:bldP spid="48" grpId="0" animBg="1"/>
      <p:bldP spid="58" grpId="0" animBg="1"/>
      <p:bldP spid="59" grpId="0" animBg="1"/>
      <p:bldP spid="60" grpId="0"/>
      <p:bldP spid="2" grpId="0"/>
      <p:bldP spid="69" grpId="0"/>
      <p:bldP spid="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思考の吹き出し: 雲形 97">
            <a:extLst>
              <a:ext uri="{FF2B5EF4-FFF2-40B4-BE49-F238E27FC236}">
                <a16:creationId xmlns:a16="http://schemas.microsoft.com/office/drawing/2014/main" id="{4CC1D5EA-29C5-FFF7-7C2E-0756C190D773}"/>
              </a:ext>
            </a:extLst>
          </p:cNvPr>
          <p:cNvSpPr/>
          <p:nvPr/>
        </p:nvSpPr>
        <p:spPr>
          <a:xfrm>
            <a:off x="1619672" y="369257"/>
            <a:ext cx="2767165" cy="822790"/>
          </a:xfrm>
          <a:prstGeom prst="cloudCallout">
            <a:avLst>
              <a:gd name="adj1" fmla="val -55943"/>
              <a:gd name="adj2" fmla="val -45466"/>
            </a:avLst>
          </a:prstGeom>
          <a:solidFill>
            <a:srgbClr val="FFFF00">
              <a:alpha val="47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0" name="グループ化 79"/>
          <p:cNvGrpSpPr/>
          <p:nvPr/>
        </p:nvGrpSpPr>
        <p:grpSpPr>
          <a:xfrm>
            <a:off x="4436375" y="965112"/>
            <a:ext cx="4979622" cy="518700"/>
            <a:chOff x="283362" y="980189"/>
            <a:chExt cx="4979622" cy="518700"/>
          </a:xfrm>
        </p:grpSpPr>
        <p:sp>
          <p:nvSpPr>
            <p:cNvPr id="82" name="正方形/長方形 81"/>
            <p:cNvSpPr/>
            <p:nvPr/>
          </p:nvSpPr>
          <p:spPr>
            <a:xfrm>
              <a:off x="911462" y="1009995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sp>
          <p:nvSpPr>
            <p:cNvPr id="83" name="正方形/長方形 82"/>
            <p:cNvSpPr/>
            <p:nvPr/>
          </p:nvSpPr>
          <p:spPr>
            <a:xfrm flipH="1">
              <a:off x="283362" y="1037224"/>
              <a:ext cx="74239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（２）</a:t>
              </a:r>
              <a:endParaRPr lang="en-US" altLang="ja-JP" sz="2400" dirty="0"/>
            </a:p>
          </p:txBody>
        </p:sp>
        <p:grpSp>
          <p:nvGrpSpPr>
            <p:cNvPr id="85" name="グループ化 84"/>
            <p:cNvGrpSpPr/>
            <p:nvPr/>
          </p:nvGrpSpPr>
          <p:grpSpPr>
            <a:xfrm>
              <a:off x="1184866" y="980189"/>
              <a:ext cx="4078118" cy="495364"/>
              <a:chOff x="4348930" y="4734561"/>
              <a:chExt cx="3420017" cy="495364"/>
            </a:xfrm>
          </p:grpSpPr>
          <p:sp>
            <p:nvSpPr>
              <p:cNvPr id="90" name="正方形/長方形 89"/>
              <p:cNvSpPr/>
              <p:nvPr/>
            </p:nvSpPr>
            <p:spPr>
              <a:xfrm>
                <a:off x="4348930" y="4768260"/>
                <a:ext cx="342001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＝－（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－２）＋５のグラフ　</a:t>
                </a: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5733135" y="4734561"/>
                <a:ext cx="2731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31" name="フローチャート : 代替処理 30"/>
          <p:cNvSpPr/>
          <p:nvPr/>
        </p:nvSpPr>
        <p:spPr>
          <a:xfrm>
            <a:off x="43603" y="617756"/>
            <a:ext cx="1052644" cy="490596"/>
          </a:xfrm>
          <a:prstGeom prst="flowChartAlternateProcess">
            <a:avLst/>
          </a:prstGeom>
          <a:solidFill>
            <a:srgbClr val="14F8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例</a:t>
            </a:r>
            <a:r>
              <a:rPr lang="en-US" altLang="ja-JP" sz="2400" dirty="0">
                <a:solidFill>
                  <a:schemeClr val="tx1"/>
                </a:solidFill>
                <a:latin typeface="+mn-ea"/>
              </a:rPr>
              <a:t>10</a:t>
            </a:r>
          </a:p>
        </p:txBody>
      </p:sp>
      <p:grpSp>
        <p:nvGrpSpPr>
          <p:cNvPr id="14" name="グループ化 13"/>
          <p:cNvGrpSpPr/>
          <p:nvPr/>
        </p:nvGrpSpPr>
        <p:grpSpPr>
          <a:xfrm>
            <a:off x="75753" y="1036246"/>
            <a:ext cx="4298173" cy="535695"/>
            <a:chOff x="334091" y="1048121"/>
            <a:chExt cx="4298173" cy="535695"/>
          </a:xfrm>
        </p:grpSpPr>
        <p:sp>
          <p:nvSpPr>
            <p:cNvPr id="33" name="正方形/長方形 32"/>
            <p:cNvSpPr/>
            <p:nvPr/>
          </p:nvSpPr>
          <p:spPr>
            <a:xfrm>
              <a:off x="890642" y="1076544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sp>
          <p:nvSpPr>
            <p:cNvPr id="37" name="正方形/長方形 36"/>
            <p:cNvSpPr/>
            <p:nvPr/>
          </p:nvSpPr>
          <p:spPr>
            <a:xfrm flipH="1">
              <a:off x="334091" y="1122151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（１）</a:t>
              </a:r>
              <a:endParaRPr lang="en-US" altLang="ja-JP" sz="2400" dirty="0"/>
            </a:p>
          </p:txBody>
        </p:sp>
        <p:grpSp>
          <p:nvGrpSpPr>
            <p:cNvPr id="45" name="グループ化 44"/>
            <p:cNvGrpSpPr/>
            <p:nvPr/>
          </p:nvGrpSpPr>
          <p:grpSpPr>
            <a:xfrm>
              <a:off x="1171592" y="1048121"/>
              <a:ext cx="3460672" cy="503355"/>
              <a:chOff x="4337800" y="4802493"/>
              <a:chExt cx="2902211" cy="503355"/>
            </a:xfrm>
          </p:grpSpPr>
          <p:sp>
            <p:nvSpPr>
              <p:cNvPr id="47" name="正方形/長方形 46"/>
              <p:cNvSpPr/>
              <p:nvPr/>
            </p:nvSpPr>
            <p:spPr>
              <a:xfrm>
                <a:off x="4337800" y="4844183"/>
                <a:ext cx="290221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＝（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－２）＋１のグラフ　</a:t>
                </a:r>
              </a:p>
            </p:txBody>
          </p:sp>
          <p:sp>
            <p:nvSpPr>
              <p:cNvPr id="46" name="正方形/長方形 45"/>
              <p:cNvSpPr/>
              <p:nvPr/>
            </p:nvSpPr>
            <p:spPr>
              <a:xfrm>
                <a:off x="5491625" y="4802493"/>
                <a:ext cx="2731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48" name="正方形/長方形 47"/>
          <p:cNvSpPr/>
          <p:nvPr/>
        </p:nvSpPr>
        <p:spPr>
          <a:xfrm>
            <a:off x="674171" y="1466337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頂点は点（２，１）</a:t>
            </a:r>
            <a:endParaRPr lang="en-US" altLang="ja-JP" sz="2400" dirty="0"/>
          </a:p>
        </p:txBody>
      </p:sp>
      <p:grpSp>
        <p:nvGrpSpPr>
          <p:cNvPr id="49" name="グループ化 48"/>
          <p:cNvGrpSpPr/>
          <p:nvPr/>
        </p:nvGrpSpPr>
        <p:grpSpPr>
          <a:xfrm>
            <a:off x="1766397" y="2152962"/>
            <a:ext cx="2428586" cy="3053891"/>
            <a:chOff x="6564680" y="1982393"/>
            <a:chExt cx="1604707" cy="2017885"/>
          </a:xfrm>
        </p:grpSpPr>
        <p:cxnSp>
          <p:nvCxnSpPr>
            <p:cNvPr id="50" name="直線矢印コネクタ 49"/>
            <p:cNvCxnSpPr/>
            <p:nvPr/>
          </p:nvCxnSpPr>
          <p:spPr>
            <a:xfrm>
              <a:off x="6564680" y="3744758"/>
              <a:ext cx="1594507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/>
            <p:cNvCxnSpPr/>
            <p:nvPr/>
          </p:nvCxnSpPr>
          <p:spPr>
            <a:xfrm flipV="1">
              <a:off x="7267527" y="2070590"/>
              <a:ext cx="0" cy="19296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正方形/長方形 51"/>
            <p:cNvSpPr/>
            <p:nvPr/>
          </p:nvSpPr>
          <p:spPr>
            <a:xfrm>
              <a:off x="7972272" y="3652313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x</a:t>
              </a:r>
            </a:p>
          </p:txBody>
        </p:sp>
        <p:sp>
          <p:nvSpPr>
            <p:cNvPr id="53" name="正方形/長方形 52"/>
            <p:cNvSpPr/>
            <p:nvPr/>
          </p:nvSpPr>
          <p:spPr>
            <a:xfrm>
              <a:off x="7117052" y="1982393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y</a:t>
              </a:r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7110494" y="3686772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7630912" y="3706294"/>
              <a:ext cx="168935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２</a:t>
              </a:r>
              <a:endParaRPr lang="ja-JP" altLang="en-US" sz="16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7094047" y="2477726"/>
              <a:ext cx="200623" cy="2237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５</a:t>
              </a:r>
            </a:p>
          </p:txBody>
        </p:sp>
        <p:sp>
          <p:nvSpPr>
            <p:cNvPr id="79" name="正方形/長方形 78"/>
            <p:cNvSpPr/>
            <p:nvPr/>
          </p:nvSpPr>
          <p:spPr>
            <a:xfrm>
              <a:off x="7078571" y="3409992"/>
              <a:ext cx="200623" cy="2237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１</a:t>
              </a:r>
            </a:p>
          </p:txBody>
        </p:sp>
      </p:grpSp>
      <p:grpSp>
        <p:nvGrpSpPr>
          <p:cNvPr id="58" name="グループ化 57"/>
          <p:cNvGrpSpPr/>
          <p:nvPr/>
        </p:nvGrpSpPr>
        <p:grpSpPr>
          <a:xfrm>
            <a:off x="2831683" y="4476487"/>
            <a:ext cx="692477" cy="343660"/>
            <a:chOff x="4424881" y="7112076"/>
            <a:chExt cx="692477" cy="343660"/>
          </a:xfrm>
        </p:grpSpPr>
        <p:cxnSp>
          <p:nvCxnSpPr>
            <p:cNvPr id="59" name="直線コネクタ 58"/>
            <p:cNvCxnSpPr/>
            <p:nvPr/>
          </p:nvCxnSpPr>
          <p:spPr>
            <a:xfrm flipV="1">
              <a:off x="4424881" y="7112076"/>
              <a:ext cx="666818" cy="77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/>
            <p:nvPr/>
          </p:nvCxnSpPr>
          <p:spPr>
            <a:xfrm flipH="1">
              <a:off x="5117357" y="7116849"/>
              <a:ext cx="1" cy="338887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円/楕円 60"/>
          <p:cNvSpPr/>
          <p:nvPr/>
        </p:nvSpPr>
        <p:spPr>
          <a:xfrm>
            <a:off x="3480093" y="4439157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2794276" y="3037097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フリーフォーム 63"/>
          <p:cNvSpPr/>
          <p:nvPr/>
        </p:nvSpPr>
        <p:spPr>
          <a:xfrm>
            <a:off x="2654345" y="2286441"/>
            <a:ext cx="1735945" cy="2190046"/>
          </a:xfrm>
          <a:custGeom>
            <a:avLst/>
            <a:gdLst>
              <a:gd name="connsiteX0" fmla="*/ 0 w 2124075"/>
              <a:gd name="connsiteY0" fmla="*/ 0 h 2514711"/>
              <a:gd name="connsiteX1" fmla="*/ 142875 w 2124075"/>
              <a:gd name="connsiteY1" fmla="*/ 681038 h 2514711"/>
              <a:gd name="connsiteX2" fmla="*/ 381000 w 2124075"/>
              <a:gd name="connsiteY2" fmla="*/ 1481138 h 2514711"/>
              <a:gd name="connsiteX3" fmla="*/ 604838 w 2124075"/>
              <a:gd name="connsiteY3" fmla="*/ 2057400 h 2514711"/>
              <a:gd name="connsiteX4" fmla="*/ 833438 w 2124075"/>
              <a:gd name="connsiteY4" fmla="*/ 2405063 h 2514711"/>
              <a:gd name="connsiteX5" fmla="*/ 1062038 w 2124075"/>
              <a:gd name="connsiteY5" fmla="*/ 2514600 h 2514711"/>
              <a:gd name="connsiteX6" fmla="*/ 1295400 w 2124075"/>
              <a:gd name="connsiteY6" fmla="*/ 2390775 h 2514711"/>
              <a:gd name="connsiteX7" fmla="*/ 1519238 w 2124075"/>
              <a:gd name="connsiteY7" fmla="*/ 2047875 h 2514711"/>
              <a:gd name="connsiteX8" fmla="*/ 1747838 w 2124075"/>
              <a:gd name="connsiteY8" fmla="*/ 1481138 h 2514711"/>
              <a:gd name="connsiteX9" fmla="*/ 1976438 w 2124075"/>
              <a:gd name="connsiteY9" fmla="*/ 690563 h 2514711"/>
              <a:gd name="connsiteX10" fmla="*/ 2124075 w 2124075"/>
              <a:gd name="connsiteY10" fmla="*/ 0 h 251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24075" h="2514711">
                <a:moveTo>
                  <a:pt x="0" y="0"/>
                </a:moveTo>
                <a:cubicBezTo>
                  <a:pt x="39687" y="217091"/>
                  <a:pt x="79375" y="434182"/>
                  <a:pt x="142875" y="681038"/>
                </a:cubicBezTo>
                <a:cubicBezTo>
                  <a:pt x="206375" y="927894"/>
                  <a:pt x="304006" y="1251744"/>
                  <a:pt x="381000" y="1481138"/>
                </a:cubicBezTo>
                <a:cubicBezTo>
                  <a:pt x="457994" y="1710532"/>
                  <a:pt x="529432" y="1903413"/>
                  <a:pt x="604838" y="2057400"/>
                </a:cubicBezTo>
                <a:cubicBezTo>
                  <a:pt x="680244" y="2211387"/>
                  <a:pt x="757238" y="2328863"/>
                  <a:pt x="833438" y="2405063"/>
                </a:cubicBezTo>
                <a:cubicBezTo>
                  <a:pt x="909638" y="2481263"/>
                  <a:pt x="985044" y="2516981"/>
                  <a:pt x="1062038" y="2514600"/>
                </a:cubicBezTo>
                <a:cubicBezTo>
                  <a:pt x="1139032" y="2512219"/>
                  <a:pt x="1219200" y="2468563"/>
                  <a:pt x="1295400" y="2390775"/>
                </a:cubicBezTo>
                <a:cubicBezTo>
                  <a:pt x="1371600" y="2312987"/>
                  <a:pt x="1443832" y="2199481"/>
                  <a:pt x="1519238" y="2047875"/>
                </a:cubicBezTo>
                <a:cubicBezTo>
                  <a:pt x="1594644" y="1896269"/>
                  <a:pt x="1671638" y="1707357"/>
                  <a:pt x="1747838" y="1481138"/>
                </a:cubicBezTo>
                <a:cubicBezTo>
                  <a:pt x="1824038" y="1254919"/>
                  <a:pt x="1913732" y="937419"/>
                  <a:pt x="1976438" y="690563"/>
                </a:cubicBezTo>
                <a:cubicBezTo>
                  <a:pt x="2039144" y="443707"/>
                  <a:pt x="2105819" y="114300"/>
                  <a:pt x="2124075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598754" y="1871138"/>
            <a:ext cx="20208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/>
              <a:t>軸との交点　</a:t>
            </a:r>
            <a:endParaRPr lang="en-US" altLang="ja-JP" sz="2400" dirty="0"/>
          </a:p>
        </p:txBody>
      </p:sp>
      <p:cxnSp>
        <p:nvCxnSpPr>
          <p:cNvPr id="81" name="直線矢印コネクタ 80"/>
          <p:cNvCxnSpPr/>
          <p:nvPr/>
        </p:nvCxnSpPr>
        <p:spPr>
          <a:xfrm>
            <a:off x="2624592" y="2995477"/>
            <a:ext cx="441920" cy="1351619"/>
          </a:xfrm>
          <a:prstGeom prst="straightConnector1">
            <a:avLst/>
          </a:prstGeom>
          <a:ln w="317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/>
          <p:cNvCxnSpPr/>
          <p:nvPr/>
        </p:nvCxnSpPr>
        <p:spPr>
          <a:xfrm flipV="1">
            <a:off x="3954452" y="2954336"/>
            <a:ext cx="435838" cy="139276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正方形/長方形 85"/>
          <p:cNvSpPr/>
          <p:nvPr/>
        </p:nvSpPr>
        <p:spPr>
          <a:xfrm>
            <a:off x="2194703" y="3421710"/>
            <a:ext cx="686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070C0"/>
                </a:solidFill>
              </a:rPr>
              <a:t>減少</a:t>
            </a:r>
          </a:p>
        </p:txBody>
      </p:sp>
      <p:sp>
        <p:nvSpPr>
          <p:cNvPr id="87" name="正方形/長方形 86"/>
          <p:cNvSpPr/>
          <p:nvPr/>
        </p:nvSpPr>
        <p:spPr>
          <a:xfrm>
            <a:off x="4135016" y="3413242"/>
            <a:ext cx="6444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増加</a:t>
            </a:r>
          </a:p>
        </p:txBody>
      </p:sp>
      <p:sp>
        <p:nvSpPr>
          <p:cNvPr id="25" name="四角形吹き出し 24"/>
          <p:cNvSpPr/>
          <p:nvPr/>
        </p:nvSpPr>
        <p:spPr>
          <a:xfrm>
            <a:off x="3896666" y="4406103"/>
            <a:ext cx="682014" cy="326286"/>
          </a:xfrm>
          <a:prstGeom prst="wedgeRectCallout">
            <a:avLst>
              <a:gd name="adj1" fmla="val -93894"/>
              <a:gd name="adj2" fmla="val -23941"/>
            </a:avLst>
          </a:prstGeom>
          <a:solidFill>
            <a:srgbClr val="00B0F0">
              <a:alpha val="71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最小</a:t>
            </a:r>
          </a:p>
        </p:txBody>
      </p:sp>
      <p:sp>
        <p:nvSpPr>
          <p:cNvPr id="88" name="四角形吹き出し 87"/>
          <p:cNvSpPr/>
          <p:nvPr/>
        </p:nvSpPr>
        <p:spPr>
          <a:xfrm>
            <a:off x="1355443" y="4264138"/>
            <a:ext cx="973898" cy="326286"/>
          </a:xfrm>
          <a:prstGeom prst="wedgeRectCallout">
            <a:avLst>
              <a:gd name="adj1" fmla="val 80240"/>
              <a:gd name="adj2" fmla="val 15829"/>
            </a:avLst>
          </a:prstGeom>
          <a:solidFill>
            <a:srgbClr val="00B0F0">
              <a:alpha val="71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最小値</a:t>
            </a:r>
          </a:p>
        </p:txBody>
      </p:sp>
      <p:sp>
        <p:nvSpPr>
          <p:cNvPr id="62" name="正方形/長方形 61"/>
          <p:cNvSpPr/>
          <p:nvPr/>
        </p:nvSpPr>
        <p:spPr>
          <a:xfrm>
            <a:off x="202739" y="2667123"/>
            <a:ext cx="2114449" cy="830997"/>
          </a:xfrm>
          <a:prstGeom prst="rect">
            <a:avLst/>
          </a:prstGeom>
          <a:ln w="254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＝２で</a:t>
            </a:r>
            <a:endParaRPr lang="en-US" altLang="ja-JP" sz="2400" dirty="0"/>
          </a:p>
          <a:p>
            <a:r>
              <a:rPr lang="ja-JP" altLang="en-US" sz="2400" dirty="0"/>
              <a:t>最小値１をとる</a:t>
            </a:r>
            <a:endParaRPr lang="en-US" altLang="ja-JP" sz="2400" dirty="0"/>
          </a:p>
        </p:txBody>
      </p:sp>
      <p:sp>
        <p:nvSpPr>
          <p:cNvPr id="91" name="正方形/長方形 90"/>
          <p:cNvSpPr/>
          <p:nvPr/>
        </p:nvSpPr>
        <p:spPr>
          <a:xfrm>
            <a:off x="5079148" y="1402667"/>
            <a:ext cx="2736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頂点は点（２，５）</a:t>
            </a:r>
            <a:endParaRPr lang="en-US" altLang="ja-JP" sz="2400" dirty="0"/>
          </a:p>
        </p:txBody>
      </p:sp>
      <p:grpSp>
        <p:nvGrpSpPr>
          <p:cNvPr id="92" name="グループ化 91"/>
          <p:cNvGrpSpPr/>
          <p:nvPr/>
        </p:nvGrpSpPr>
        <p:grpSpPr>
          <a:xfrm>
            <a:off x="6565996" y="2221486"/>
            <a:ext cx="2413148" cy="2976430"/>
            <a:chOff x="6882089" y="2077957"/>
            <a:chExt cx="1594507" cy="1966697"/>
          </a:xfrm>
        </p:grpSpPr>
        <p:cxnSp>
          <p:nvCxnSpPr>
            <p:cNvPr id="93" name="直線矢印コネクタ 92"/>
            <p:cNvCxnSpPr/>
            <p:nvPr/>
          </p:nvCxnSpPr>
          <p:spPr>
            <a:xfrm>
              <a:off x="6882089" y="3744758"/>
              <a:ext cx="1594507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矢印コネクタ 93"/>
            <p:cNvCxnSpPr/>
            <p:nvPr/>
          </p:nvCxnSpPr>
          <p:spPr>
            <a:xfrm flipV="1">
              <a:off x="7267527" y="2114966"/>
              <a:ext cx="0" cy="19296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正方形/長方形 94"/>
            <p:cNvSpPr/>
            <p:nvPr/>
          </p:nvSpPr>
          <p:spPr>
            <a:xfrm>
              <a:off x="8276192" y="3652313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x</a:t>
              </a:r>
            </a:p>
          </p:txBody>
        </p:sp>
        <p:sp>
          <p:nvSpPr>
            <p:cNvPr id="96" name="正方形/長方形 95"/>
            <p:cNvSpPr/>
            <p:nvPr/>
          </p:nvSpPr>
          <p:spPr>
            <a:xfrm>
              <a:off x="7110224" y="2077957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y</a:t>
              </a: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7110494" y="3686772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  <p:sp>
          <p:nvSpPr>
            <p:cNvPr id="99" name="正方形/長方形 98"/>
            <p:cNvSpPr/>
            <p:nvPr/>
          </p:nvSpPr>
          <p:spPr>
            <a:xfrm>
              <a:off x="7630912" y="3706294"/>
              <a:ext cx="168935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２</a:t>
              </a:r>
              <a:endParaRPr lang="ja-JP" altLang="en-US" sz="1600" dirty="0"/>
            </a:p>
          </p:txBody>
        </p:sp>
        <p:sp>
          <p:nvSpPr>
            <p:cNvPr id="100" name="正方形/長方形 99"/>
            <p:cNvSpPr/>
            <p:nvPr/>
          </p:nvSpPr>
          <p:spPr>
            <a:xfrm>
              <a:off x="7094047" y="2477726"/>
              <a:ext cx="200623" cy="2237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５</a:t>
              </a:r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7078571" y="3409992"/>
              <a:ext cx="200623" cy="2237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１</a:t>
              </a:r>
            </a:p>
          </p:txBody>
        </p:sp>
      </p:grpSp>
      <p:grpSp>
        <p:nvGrpSpPr>
          <p:cNvPr id="102" name="グループ化 101"/>
          <p:cNvGrpSpPr/>
          <p:nvPr/>
        </p:nvGrpSpPr>
        <p:grpSpPr>
          <a:xfrm>
            <a:off x="7148634" y="2996760"/>
            <a:ext cx="692027" cy="1784439"/>
            <a:chOff x="4435213" y="7106910"/>
            <a:chExt cx="692027" cy="1784439"/>
          </a:xfrm>
        </p:grpSpPr>
        <p:cxnSp>
          <p:nvCxnSpPr>
            <p:cNvPr id="103" name="直線コネクタ 102"/>
            <p:cNvCxnSpPr/>
            <p:nvPr/>
          </p:nvCxnSpPr>
          <p:spPr>
            <a:xfrm flipV="1">
              <a:off x="4435213" y="7106910"/>
              <a:ext cx="666818" cy="77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コネクタ 103"/>
            <p:cNvCxnSpPr/>
            <p:nvPr/>
          </p:nvCxnSpPr>
          <p:spPr>
            <a:xfrm flipH="1">
              <a:off x="5123342" y="7142939"/>
              <a:ext cx="3898" cy="174841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円/楕円 104"/>
          <p:cNvSpPr/>
          <p:nvPr/>
        </p:nvSpPr>
        <p:spPr>
          <a:xfrm>
            <a:off x="7799356" y="2968009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円/楕円 105"/>
          <p:cNvSpPr/>
          <p:nvPr/>
        </p:nvSpPr>
        <p:spPr>
          <a:xfrm>
            <a:off x="7113539" y="4359184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フリーフォーム 106"/>
          <p:cNvSpPr/>
          <p:nvPr/>
        </p:nvSpPr>
        <p:spPr>
          <a:xfrm flipV="1">
            <a:off x="6982497" y="2996837"/>
            <a:ext cx="1735945" cy="2190046"/>
          </a:xfrm>
          <a:custGeom>
            <a:avLst/>
            <a:gdLst>
              <a:gd name="connsiteX0" fmla="*/ 0 w 2124075"/>
              <a:gd name="connsiteY0" fmla="*/ 0 h 2514711"/>
              <a:gd name="connsiteX1" fmla="*/ 142875 w 2124075"/>
              <a:gd name="connsiteY1" fmla="*/ 681038 h 2514711"/>
              <a:gd name="connsiteX2" fmla="*/ 381000 w 2124075"/>
              <a:gd name="connsiteY2" fmla="*/ 1481138 h 2514711"/>
              <a:gd name="connsiteX3" fmla="*/ 604838 w 2124075"/>
              <a:gd name="connsiteY3" fmla="*/ 2057400 h 2514711"/>
              <a:gd name="connsiteX4" fmla="*/ 833438 w 2124075"/>
              <a:gd name="connsiteY4" fmla="*/ 2405063 h 2514711"/>
              <a:gd name="connsiteX5" fmla="*/ 1062038 w 2124075"/>
              <a:gd name="connsiteY5" fmla="*/ 2514600 h 2514711"/>
              <a:gd name="connsiteX6" fmla="*/ 1295400 w 2124075"/>
              <a:gd name="connsiteY6" fmla="*/ 2390775 h 2514711"/>
              <a:gd name="connsiteX7" fmla="*/ 1519238 w 2124075"/>
              <a:gd name="connsiteY7" fmla="*/ 2047875 h 2514711"/>
              <a:gd name="connsiteX8" fmla="*/ 1747838 w 2124075"/>
              <a:gd name="connsiteY8" fmla="*/ 1481138 h 2514711"/>
              <a:gd name="connsiteX9" fmla="*/ 1976438 w 2124075"/>
              <a:gd name="connsiteY9" fmla="*/ 690563 h 2514711"/>
              <a:gd name="connsiteX10" fmla="*/ 2124075 w 2124075"/>
              <a:gd name="connsiteY10" fmla="*/ 0 h 251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24075" h="2514711">
                <a:moveTo>
                  <a:pt x="0" y="0"/>
                </a:moveTo>
                <a:cubicBezTo>
                  <a:pt x="39687" y="217091"/>
                  <a:pt x="79375" y="434182"/>
                  <a:pt x="142875" y="681038"/>
                </a:cubicBezTo>
                <a:cubicBezTo>
                  <a:pt x="206375" y="927894"/>
                  <a:pt x="304006" y="1251744"/>
                  <a:pt x="381000" y="1481138"/>
                </a:cubicBezTo>
                <a:cubicBezTo>
                  <a:pt x="457994" y="1710532"/>
                  <a:pt x="529432" y="1903413"/>
                  <a:pt x="604838" y="2057400"/>
                </a:cubicBezTo>
                <a:cubicBezTo>
                  <a:pt x="680244" y="2211387"/>
                  <a:pt x="757238" y="2328863"/>
                  <a:pt x="833438" y="2405063"/>
                </a:cubicBezTo>
                <a:cubicBezTo>
                  <a:pt x="909638" y="2481263"/>
                  <a:pt x="985044" y="2516981"/>
                  <a:pt x="1062038" y="2514600"/>
                </a:cubicBezTo>
                <a:cubicBezTo>
                  <a:pt x="1139032" y="2512219"/>
                  <a:pt x="1219200" y="2468563"/>
                  <a:pt x="1295400" y="2390775"/>
                </a:cubicBezTo>
                <a:cubicBezTo>
                  <a:pt x="1371600" y="2312987"/>
                  <a:pt x="1443832" y="2199481"/>
                  <a:pt x="1519238" y="2047875"/>
                </a:cubicBezTo>
                <a:cubicBezTo>
                  <a:pt x="1594644" y="1896269"/>
                  <a:pt x="1671638" y="1707357"/>
                  <a:pt x="1747838" y="1481138"/>
                </a:cubicBezTo>
                <a:cubicBezTo>
                  <a:pt x="1824038" y="1254919"/>
                  <a:pt x="1913732" y="937419"/>
                  <a:pt x="1976438" y="690563"/>
                </a:cubicBezTo>
                <a:cubicBezTo>
                  <a:pt x="2039144" y="443707"/>
                  <a:pt x="2105819" y="114300"/>
                  <a:pt x="2124075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9" name="直線矢印コネクタ 108"/>
          <p:cNvCxnSpPr/>
          <p:nvPr/>
        </p:nvCxnSpPr>
        <p:spPr>
          <a:xfrm>
            <a:off x="8276522" y="3248911"/>
            <a:ext cx="441920" cy="1351619"/>
          </a:xfrm>
          <a:prstGeom prst="straightConnector1">
            <a:avLst/>
          </a:prstGeom>
          <a:ln w="317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矢印コネクタ 109"/>
          <p:cNvCxnSpPr/>
          <p:nvPr/>
        </p:nvCxnSpPr>
        <p:spPr>
          <a:xfrm flipV="1">
            <a:off x="6930715" y="3320878"/>
            <a:ext cx="435838" cy="139276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正方形/長方形 110"/>
          <p:cNvSpPr/>
          <p:nvPr/>
        </p:nvSpPr>
        <p:spPr>
          <a:xfrm>
            <a:off x="8481592" y="3602805"/>
            <a:ext cx="686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0070C0"/>
                </a:solidFill>
              </a:rPr>
              <a:t>減少</a:t>
            </a:r>
          </a:p>
        </p:txBody>
      </p:sp>
      <p:sp>
        <p:nvSpPr>
          <p:cNvPr id="112" name="正方形/長方形 111"/>
          <p:cNvSpPr/>
          <p:nvPr/>
        </p:nvSpPr>
        <p:spPr>
          <a:xfrm>
            <a:off x="6486697" y="3912524"/>
            <a:ext cx="64448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増加</a:t>
            </a:r>
          </a:p>
        </p:txBody>
      </p:sp>
      <p:sp>
        <p:nvSpPr>
          <p:cNvPr id="113" name="四角形吹き出し 112"/>
          <p:cNvSpPr/>
          <p:nvPr/>
        </p:nvSpPr>
        <p:spPr>
          <a:xfrm>
            <a:off x="8150627" y="2821437"/>
            <a:ext cx="682014" cy="326286"/>
          </a:xfrm>
          <a:prstGeom prst="wedgeRectCallout">
            <a:avLst>
              <a:gd name="adj1" fmla="val -93894"/>
              <a:gd name="adj2" fmla="val -23941"/>
            </a:avLst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最大</a:t>
            </a:r>
          </a:p>
        </p:txBody>
      </p:sp>
      <p:sp>
        <p:nvSpPr>
          <p:cNvPr id="114" name="四角形吹き出し 113"/>
          <p:cNvSpPr/>
          <p:nvPr/>
        </p:nvSpPr>
        <p:spPr>
          <a:xfrm>
            <a:off x="5674706" y="2767314"/>
            <a:ext cx="973898" cy="326286"/>
          </a:xfrm>
          <a:prstGeom prst="wedgeRectCallout">
            <a:avLst>
              <a:gd name="adj1" fmla="val 80240"/>
              <a:gd name="adj2" fmla="val 15829"/>
            </a:avLst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最大値</a:t>
            </a:r>
          </a:p>
        </p:txBody>
      </p:sp>
      <p:sp>
        <p:nvSpPr>
          <p:cNvPr id="115" name="正方形/長方形 114"/>
          <p:cNvSpPr/>
          <p:nvPr/>
        </p:nvSpPr>
        <p:spPr>
          <a:xfrm>
            <a:off x="4896982" y="3129563"/>
            <a:ext cx="2157268" cy="830997"/>
          </a:xfrm>
          <a:prstGeom prst="rect">
            <a:avLst/>
          </a:prstGeom>
          <a:ln w="254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＝２で</a:t>
            </a:r>
            <a:endParaRPr lang="en-US" altLang="ja-JP" sz="2400" dirty="0"/>
          </a:p>
          <a:p>
            <a:r>
              <a:rPr lang="ja-JP" altLang="en-US" sz="2400" dirty="0"/>
              <a:t>最大値５をとる</a:t>
            </a:r>
            <a:endParaRPr lang="en-US" altLang="ja-JP" sz="2400" dirty="0"/>
          </a:p>
        </p:txBody>
      </p:sp>
      <p:sp>
        <p:nvSpPr>
          <p:cNvPr id="117" name="正方形/長方形 116"/>
          <p:cNvSpPr/>
          <p:nvPr/>
        </p:nvSpPr>
        <p:spPr>
          <a:xfrm>
            <a:off x="231651" y="3655920"/>
            <a:ext cx="2060219" cy="461665"/>
          </a:xfrm>
          <a:prstGeom prst="rect">
            <a:avLst/>
          </a:prstGeom>
          <a:ln w="254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最大値はない</a:t>
            </a:r>
            <a:endParaRPr lang="en-US" altLang="ja-JP" sz="2400" dirty="0"/>
          </a:p>
        </p:txBody>
      </p:sp>
      <p:sp>
        <p:nvSpPr>
          <p:cNvPr id="118" name="正方形/長方形 117"/>
          <p:cNvSpPr/>
          <p:nvPr/>
        </p:nvSpPr>
        <p:spPr>
          <a:xfrm>
            <a:off x="4850810" y="4214877"/>
            <a:ext cx="2007005" cy="461665"/>
          </a:xfrm>
          <a:prstGeom prst="rect">
            <a:avLst/>
          </a:prstGeom>
          <a:ln w="25400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最小値はない</a:t>
            </a:r>
            <a:endParaRPr lang="en-US" altLang="ja-JP" sz="2400" dirty="0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AB58CB0-79CB-09CE-649D-B8613DD9768C}"/>
              </a:ext>
            </a:extLst>
          </p:cNvPr>
          <p:cNvGrpSpPr>
            <a:grpSpLocks/>
          </p:cNvGrpSpPr>
          <p:nvPr/>
        </p:nvGrpSpPr>
        <p:grpSpPr bwMode="auto">
          <a:xfrm>
            <a:off x="154341" y="0"/>
            <a:ext cx="6332355" cy="461665"/>
            <a:chOff x="224881" y="2781938"/>
            <a:chExt cx="5507104" cy="460743"/>
          </a:xfrm>
        </p:grpSpPr>
        <p:sp>
          <p:nvSpPr>
            <p:cNvPr id="5" name="フローチャート : 磁気ディスク 263">
              <a:extLst>
                <a:ext uri="{FF2B5EF4-FFF2-40B4-BE49-F238E27FC236}">
                  <a16:creationId xmlns:a16="http://schemas.microsoft.com/office/drawing/2014/main" id="{A5FA8381-07BE-765F-84F6-C93D102EFF64}"/>
                </a:ext>
              </a:extLst>
            </p:cNvPr>
            <p:cNvSpPr/>
            <p:nvPr/>
          </p:nvSpPr>
          <p:spPr>
            <a:xfrm>
              <a:off x="224881" y="2858408"/>
              <a:ext cx="214302" cy="359642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dirty="0"/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23F75423-DE90-6CDB-77C6-8126F86AC4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214" y="2781938"/>
              <a:ext cx="5217771" cy="460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  <a:ea typeface="+mn-ea"/>
                </a:rPr>
                <a:t>２次関数の最大値・最小値について調べよう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1BB56531-491C-773B-36A2-283EA5F07706}"/>
              </a:ext>
            </a:extLst>
          </p:cNvPr>
          <p:cNvGrpSpPr/>
          <p:nvPr/>
        </p:nvGrpSpPr>
        <p:grpSpPr>
          <a:xfrm>
            <a:off x="2063054" y="329215"/>
            <a:ext cx="2457068" cy="477221"/>
            <a:chOff x="890642" y="1012700"/>
            <a:chExt cx="2457068" cy="477221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871ED419-3F05-ADA3-10B1-C76EFFA49446}"/>
                </a:ext>
              </a:extLst>
            </p:cNvPr>
            <p:cNvSpPr/>
            <p:nvPr/>
          </p:nvSpPr>
          <p:spPr>
            <a:xfrm>
              <a:off x="890642" y="1076544"/>
              <a:ext cx="4411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000" dirty="0"/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4E115DCE-62C2-C8D2-41C7-A85B516AC82C}"/>
                </a:ext>
              </a:extLst>
            </p:cNvPr>
            <p:cNvGrpSpPr/>
            <p:nvPr/>
          </p:nvGrpSpPr>
          <p:grpSpPr>
            <a:xfrm>
              <a:off x="1171593" y="1012700"/>
              <a:ext cx="2176117" cy="477221"/>
              <a:chOff x="4337800" y="4767072"/>
              <a:chExt cx="1824949" cy="477221"/>
            </a:xfrm>
          </p:grpSpPr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559D5F1C-6D47-89C2-CE51-F7E9C35BEE49}"/>
                  </a:ext>
                </a:extLst>
              </p:cNvPr>
              <p:cNvSpPr/>
              <p:nvPr/>
            </p:nvSpPr>
            <p:spPr>
              <a:xfrm>
                <a:off x="4337800" y="4844183"/>
                <a:ext cx="182494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000" dirty="0">
                    <a:latin typeface="+mn-ea"/>
                  </a:rPr>
                  <a:t>＝（</a:t>
                </a:r>
                <a:r>
                  <a:rPr lang="ja-JP" altLang="en-US" sz="20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000" dirty="0">
                    <a:latin typeface="+mn-ea"/>
                  </a:rPr>
                  <a:t>－２）＋１</a:t>
                </a: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45C665D3-08EA-9328-2D56-85110370FE76}"/>
                  </a:ext>
                </a:extLst>
              </p:cNvPr>
              <p:cNvSpPr/>
              <p:nvPr/>
            </p:nvSpPr>
            <p:spPr>
              <a:xfrm>
                <a:off x="5282409" y="4767072"/>
                <a:ext cx="258379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400" dirty="0">
                    <a:solidFill>
                      <a:prstClr val="black"/>
                    </a:solidFill>
                  </a:rPr>
                  <a:t>２</a:t>
                </a:r>
                <a:endParaRPr lang="ja-JP" altLang="en-US" sz="1400" dirty="0"/>
              </a:p>
            </p:txBody>
          </p:sp>
        </p:grp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09DF374A-4979-3270-6720-061526DC5F56}"/>
              </a:ext>
            </a:extLst>
          </p:cNvPr>
          <p:cNvGrpSpPr/>
          <p:nvPr/>
        </p:nvGrpSpPr>
        <p:grpSpPr>
          <a:xfrm>
            <a:off x="2356916" y="729658"/>
            <a:ext cx="2176117" cy="415332"/>
            <a:chOff x="4337800" y="4828961"/>
            <a:chExt cx="1824949" cy="415332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7B1E690E-394B-F864-78F6-0A9435287B13}"/>
                </a:ext>
              </a:extLst>
            </p:cNvPr>
            <p:cNvSpPr/>
            <p:nvPr/>
          </p:nvSpPr>
          <p:spPr>
            <a:xfrm>
              <a:off x="4337800" y="4844183"/>
              <a:ext cx="182494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＝</a:t>
              </a: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000" dirty="0">
                  <a:latin typeface="+mn-ea"/>
                </a:rPr>
                <a:t>－４</a:t>
              </a: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000" dirty="0">
                  <a:latin typeface="+mn-ea"/>
                </a:rPr>
                <a:t>＋５</a:t>
              </a: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525823DF-31AC-9425-7CBE-ABA305894DDB}"/>
                </a:ext>
              </a:extLst>
            </p:cNvPr>
            <p:cNvSpPr/>
            <p:nvPr/>
          </p:nvSpPr>
          <p:spPr>
            <a:xfrm>
              <a:off x="4742464" y="4828961"/>
              <a:ext cx="2583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400" dirty="0">
                  <a:solidFill>
                    <a:prstClr val="black"/>
                  </a:solidFill>
                </a:rPr>
                <a:t>２</a:t>
              </a:r>
              <a:endParaRPr lang="ja-JP" altLang="en-US" sz="1400" dirty="0"/>
            </a:p>
          </p:txBody>
        </p:sp>
      </p:grp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7B23E2A7-1AFE-0EBE-0332-BD3FA5FA9C47}"/>
              </a:ext>
            </a:extLst>
          </p:cNvPr>
          <p:cNvSpPr/>
          <p:nvPr/>
        </p:nvSpPr>
        <p:spPr>
          <a:xfrm>
            <a:off x="399269" y="5299104"/>
            <a:ext cx="8806815" cy="1478291"/>
          </a:xfrm>
          <a:prstGeom prst="roundRect">
            <a:avLst>
              <a:gd name="adj" fmla="val 16320"/>
            </a:avLst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Text Box 5">
            <a:extLst>
              <a:ext uri="{FF2B5EF4-FFF2-40B4-BE49-F238E27FC236}">
                <a16:creationId xmlns:a16="http://schemas.microsoft.com/office/drawing/2014/main" id="{2F7BBE52-CE30-5F16-243C-DD3DBE1A5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088" y="5343003"/>
            <a:ext cx="3750809" cy="387286"/>
          </a:xfrm>
          <a:prstGeom prst="rect">
            <a:avLst/>
          </a:prstGeom>
          <a:solidFill>
            <a:srgbClr val="C00000">
              <a:alpha val="28000"/>
            </a:srgbClr>
          </a:solidFill>
          <a:ln w="3175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300"/>
              </a:lnSpc>
              <a:spcBef>
                <a:spcPct val="50000"/>
              </a:spcBef>
              <a:buFontTx/>
              <a:buNone/>
              <a:defRPr/>
            </a:pPr>
            <a:r>
              <a:rPr lang="ja-JP" altLang="en-US" sz="2400" b="1" dirty="0">
                <a:latin typeface="+mn-ea"/>
                <a:ea typeface="+mn-ea"/>
              </a:rPr>
              <a:t>２次関数の最大値・最小値</a:t>
            </a: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6CC318AC-8C00-058C-D03B-B5316A6667F3}"/>
              </a:ext>
            </a:extLst>
          </p:cNvPr>
          <p:cNvGrpSpPr/>
          <p:nvPr/>
        </p:nvGrpSpPr>
        <p:grpSpPr>
          <a:xfrm>
            <a:off x="416712" y="5686153"/>
            <a:ext cx="4445594" cy="544387"/>
            <a:chOff x="63526" y="2712015"/>
            <a:chExt cx="4445594" cy="544387"/>
          </a:xfrm>
        </p:grpSpPr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0E57BD9B-3C4A-1715-8189-BCEED9229B54}"/>
                </a:ext>
              </a:extLst>
            </p:cNvPr>
            <p:cNvGrpSpPr/>
            <p:nvPr/>
          </p:nvGrpSpPr>
          <p:grpSpPr>
            <a:xfrm>
              <a:off x="63526" y="2712015"/>
              <a:ext cx="3458254" cy="544387"/>
              <a:chOff x="87263" y="2902255"/>
              <a:chExt cx="3458254" cy="544387"/>
            </a:xfrm>
          </p:grpSpPr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A9A43B8F-06D9-9A84-561C-53E650D71D51}"/>
                  </a:ext>
                </a:extLst>
              </p:cNvPr>
              <p:cNvSpPr txBox="1"/>
              <p:nvPr/>
            </p:nvSpPr>
            <p:spPr>
              <a:xfrm flipH="1">
                <a:off x="87263" y="2984977"/>
                <a:ext cx="20050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２次関数</a:t>
                </a:r>
                <a:r>
                  <a:rPr kumimoji="1"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r>
                  <a:rPr kumimoji="1" lang="ja-JP" altLang="en-US" sz="2400" dirty="0"/>
                  <a:t>＝</a:t>
                </a:r>
              </a:p>
            </p:txBody>
          </p:sp>
          <p:grpSp>
            <p:nvGrpSpPr>
              <p:cNvPr id="42" name="グループ化 41">
                <a:extLst>
                  <a:ext uri="{FF2B5EF4-FFF2-40B4-BE49-F238E27FC236}">
                    <a16:creationId xmlns:a16="http://schemas.microsoft.com/office/drawing/2014/main" id="{840A981A-96B6-C6C5-51A1-D80EF184AE1F}"/>
                  </a:ext>
                </a:extLst>
              </p:cNvPr>
              <p:cNvGrpSpPr/>
              <p:nvPr/>
            </p:nvGrpSpPr>
            <p:grpSpPr>
              <a:xfrm>
                <a:off x="1781068" y="2902255"/>
                <a:ext cx="1764449" cy="521135"/>
                <a:chOff x="1781067" y="554660"/>
                <a:chExt cx="1764449" cy="521135"/>
              </a:xfrm>
            </p:grpSpPr>
            <p:sp>
              <p:nvSpPr>
                <p:cNvPr id="43" name="正方形/長方形 42">
                  <a:extLst>
                    <a:ext uri="{FF2B5EF4-FFF2-40B4-BE49-F238E27FC236}">
                      <a16:creationId xmlns:a16="http://schemas.microsoft.com/office/drawing/2014/main" id="{468B999D-E664-5FFA-D169-D743F1CF9A1A}"/>
                    </a:ext>
                  </a:extLst>
                </p:cNvPr>
                <p:cNvSpPr/>
                <p:nvPr/>
              </p:nvSpPr>
              <p:spPr>
                <a:xfrm>
                  <a:off x="2040192" y="611009"/>
                  <a:ext cx="1450151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（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ｐ</a:t>
                  </a:r>
                  <a:r>
                    <a:rPr lang="ja-JP" altLang="en-US" sz="2400" dirty="0">
                      <a:latin typeface="+mn-ea"/>
                    </a:rPr>
                    <a:t>）</a:t>
                  </a:r>
                  <a:endParaRPr lang="ja-JP" altLang="en-US" sz="2400" dirty="0"/>
                </a:p>
              </p:txBody>
            </p:sp>
            <p:sp>
              <p:nvSpPr>
                <p:cNvPr id="44" name="テキスト ボックス 43">
                  <a:extLst>
                    <a:ext uri="{FF2B5EF4-FFF2-40B4-BE49-F238E27FC236}">
                      <a16:creationId xmlns:a16="http://schemas.microsoft.com/office/drawing/2014/main" id="{C3E8A15F-E641-763E-963E-40C00735670C}"/>
                    </a:ext>
                  </a:extLst>
                </p:cNvPr>
                <p:cNvSpPr txBox="1"/>
                <p:nvPr/>
              </p:nvSpPr>
              <p:spPr>
                <a:xfrm>
                  <a:off x="1781067" y="614130"/>
                  <a:ext cx="396206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ａ</a:t>
                  </a:r>
                  <a:endParaRPr lang="ja-JP" altLang="en-US" sz="2400" dirty="0"/>
                </a:p>
              </p:txBody>
            </p:sp>
            <p:sp>
              <p:nvSpPr>
                <p:cNvPr id="55" name="正方形/長方形 54">
                  <a:extLst>
                    <a:ext uri="{FF2B5EF4-FFF2-40B4-BE49-F238E27FC236}">
                      <a16:creationId xmlns:a16="http://schemas.microsoft.com/office/drawing/2014/main" id="{43D57109-E155-9FDA-37D1-002FCABA3581}"/>
                    </a:ext>
                  </a:extLst>
                </p:cNvPr>
                <p:cNvSpPr/>
                <p:nvPr/>
              </p:nvSpPr>
              <p:spPr>
                <a:xfrm>
                  <a:off x="3219786" y="554660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F4A6D347-92A5-E396-6773-9AB3C7C19C9E}"/>
                </a:ext>
              </a:extLst>
            </p:cNvPr>
            <p:cNvSpPr/>
            <p:nvPr/>
          </p:nvSpPr>
          <p:spPr>
            <a:xfrm>
              <a:off x="3314270" y="2776112"/>
              <a:ext cx="119485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＋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ｑ</a:t>
              </a:r>
              <a:r>
                <a:rPr lang="ja-JP" altLang="en-US" sz="2400" dirty="0">
                  <a:latin typeface="+mn-ea"/>
                </a:rPr>
                <a:t>は</a:t>
              </a:r>
              <a:endParaRPr lang="ja-JP" altLang="en-US" sz="2400" dirty="0"/>
            </a:p>
          </p:txBody>
        </p:sp>
      </p:grpSp>
      <p:sp>
        <p:nvSpPr>
          <p:cNvPr id="65" name="Text Box 22">
            <a:extLst>
              <a:ext uri="{FF2B5EF4-FFF2-40B4-BE49-F238E27FC236}">
                <a16:creationId xmlns:a16="http://schemas.microsoft.com/office/drawing/2014/main" id="{988DCCC1-C24A-B0E1-423F-9C4ADE125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3570" y="6394524"/>
            <a:ext cx="1830959" cy="484802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latin typeface="+mn-ea"/>
              </a:rPr>
              <a:t>＜０のとき、</a:t>
            </a:r>
          </a:p>
        </p:txBody>
      </p:sp>
      <p:sp>
        <p:nvSpPr>
          <p:cNvPr id="66" name="Text Box 22">
            <a:extLst>
              <a:ext uri="{FF2B5EF4-FFF2-40B4-BE49-F238E27FC236}">
                <a16:creationId xmlns:a16="http://schemas.microsoft.com/office/drawing/2014/main" id="{0492A620-D9AE-70C7-BF65-246D37F72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395" y="6069485"/>
            <a:ext cx="1881022" cy="484802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2286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ａ</a:t>
            </a:r>
            <a:r>
              <a:rPr lang="ja-JP" altLang="en-US" sz="2400" dirty="0">
                <a:solidFill>
                  <a:srgbClr val="000000"/>
                </a:solidFill>
                <a:latin typeface="ＭＳ Ｐゴシック" charset="-128"/>
              </a:rPr>
              <a:t>＞</a:t>
            </a:r>
            <a:r>
              <a:rPr lang="ja-JP" altLang="en-US" sz="2400" dirty="0">
                <a:latin typeface="+mn-ea"/>
              </a:rPr>
              <a:t>０のとき、</a:t>
            </a: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9B8A28AE-2115-1607-C525-F77C7FA50437}"/>
              </a:ext>
            </a:extLst>
          </p:cNvPr>
          <p:cNvSpPr/>
          <p:nvPr/>
        </p:nvSpPr>
        <p:spPr>
          <a:xfrm>
            <a:off x="2728291" y="6048250"/>
            <a:ext cx="33800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ｐ</a:t>
            </a:r>
            <a:r>
              <a:rPr lang="ja-JP" altLang="en-US" sz="2400" dirty="0">
                <a:latin typeface="+mn-ea"/>
              </a:rPr>
              <a:t>で</a:t>
            </a:r>
            <a:r>
              <a:rPr lang="ja-JP" altLang="en-US" sz="2400">
                <a:latin typeface="+mn-ea"/>
              </a:rPr>
              <a:t>最小値</a:t>
            </a:r>
            <a:r>
              <a:rPr lang="ja-JP" altLang="en-US" sz="2400">
                <a:latin typeface="HG行書体" panose="03000609000000000000" pitchFamily="65" charset="-128"/>
                <a:ea typeface="HG行書体" panose="03000609000000000000" pitchFamily="65" charset="-128"/>
              </a:rPr>
              <a:t>ｑ</a:t>
            </a:r>
            <a:r>
              <a:rPr lang="ja-JP" altLang="en-US" sz="2400">
                <a:latin typeface="+mn-ea"/>
              </a:rPr>
              <a:t>をとる。</a:t>
            </a:r>
            <a:endParaRPr lang="ja-JP" altLang="en-US" sz="2400" dirty="0"/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D8AD52A7-AFB2-1D2C-DEE8-D6CEE8701DAE}"/>
              </a:ext>
            </a:extLst>
          </p:cNvPr>
          <p:cNvSpPr txBox="1"/>
          <p:nvPr/>
        </p:nvSpPr>
        <p:spPr>
          <a:xfrm>
            <a:off x="6240658" y="6060070"/>
            <a:ext cx="2009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/>
              <a:t>最大値はない。</a:t>
            </a:r>
            <a:endParaRPr lang="en-US" altLang="ja-JP" sz="2400" dirty="0"/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80B5E429-C27A-194E-0349-1BAB27EADB83}"/>
              </a:ext>
            </a:extLst>
          </p:cNvPr>
          <p:cNvSpPr/>
          <p:nvPr/>
        </p:nvSpPr>
        <p:spPr>
          <a:xfrm>
            <a:off x="2728291" y="6383920"/>
            <a:ext cx="33800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ｐ</a:t>
            </a:r>
            <a:r>
              <a:rPr lang="ja-JP" altLang="en-US" sz="2400" dirty="0">
                <a:latin typeface="+mn-ea"/>
              </a:rPr>
              <a:t>で最大値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ｑ</a:t>
            </a:r>
            <a:r>
              <a:rPr lang="ja-JP" altLang="en-US" sz="2400" dirty="0">
                <a:latin typeface="+mn-ea"/>
              </a:rPr>
              <a:t>をとる。</a:t>
            </a:r>
            <a:endParaRPr lang="ja-JP" altLang="en-US" sz="2400" dirty="0"/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461DB52B-1062-8DF9-D402-DD8D5A82FE7B}"/>
              </a:ext>
            </a:extLst>
          </p:cNvPr>
          <p:cNvSpPr txBox="1"/>
          <p:nvPr/>
        </p:nvSpPr>
        <p:spPr>
          <a:xfrm>
            <a:off x="6257567" y="6371505"/>
            <a:ext cx="2009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400" dirty="0"/>
              <a:t>最小値はない。</a:t>
            </a:r>
            <a:endParaRPr lang="en-US" altLang="ja-JP" sz="2400" dirty="0"/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AAB262B8-9DFF-691E-CEAA-1FA837F38CC8}"/>
              </a:ext>
            </a:extLst>
          </p:cNvPr>
          <p:cNvSpPr/>
          <p:nvPr/>
        </p:nvSpPr>
        <p:spPr>
          <a:xfrm>
            <a:off x="2579871" y="1881575"/>
            <a:ext cx="4497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５</a:t>
            </a:r>
            <a:endParaRPr lang="en-US" altLang="ja-JP" sz="2400" dirty="0"/>
          </a:p>
        </p:txBody>
      </p:sp>
      <p:sp>
        <p:nvSpPr>
          <p:cNvPr id="120" name="楕円 119">
            <a:extLst>
              <a:ext uri="{FF2B5EF4-FFF2-40B4-BE49-F238E27FC236}">
                <a16:creationId xmlns:a16="http://schemas.microsoft.com/office/drawing/2014/main" id="{9E58E4A6-EE2E-8030-0D3D-683CC8B4B37B}"/>
              </a:ext>
            </a:extLst>
          </p:cNvPr>
          <p:cNvSpPr/>
          <p:nvPr/>
        </p:nvSpPr>
        <p:spPr>
          <a:xfrm>
            <a:off x="3816206" y="779941"/>
            <a:ext cx="354448" cy="3544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思考の吹き出し: 雲形 120">
            <a:extLst>
              <a:ext uri="{FF2B5EF4-FFF2-40B4-BE49-F238E27FC236}">
                <a16:creationId xmlns:a16="http://schemas.microsoft.com/office/drawing/2014/main" id="{C5F044C3-03F0-E8AE-7D3D-517580D6129E}"/>
              </a:ext>
            </a:extLst>
          </p:cNvPr>
          <p:cNvSpPr/>
          <p:nvPr/>
        </p:nvSpPr>
        <p:spPr>
          <a:xfrm>
            <a:off x="5450247" y="282928"/>
            <a:ext cx="2767165" cy="822790"/>
          </a:xfrm>
          <a:prstGeom prst="cloudCallout">
            <a:avLst>
              <a:gd name="adj1" fmla="val -55943"/>
              <a:gd name="adj2" fmla="val -45466"/>
            </a:avLst>
          </a:prstGeom>
          <a:solidFill>
            <a:srgbClr val="FFFF00">
              <a:alpha val="47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AE4BC635-41DC-86D6-B89B-EE242E8038C3}"/>
              </a:ext>
            </a:extLst>
          </p:cNvPr>
          <p:cNvGrpSpPr/>
          <p:nvPr/>
        </p:nvGrpSpPr>
        <p:grpSpPr>
          <a:xfrm>
            <a:off x="5893629" y="252221"/>
            <a:ext cx="2457068" cy="467886"/>
            <a:chOff x="890642" y="1022035"/>
            <a:chExt cx="2457068" cy="467886"/>
          </a:xfrm>
        </p:grpSpPr>
        <p:sp>
          <p:nvSpPr>
            <p:cNvPr id="123" name="正方形/長方形 122">
              <a:extLst>
                <a:ext uri="{FF2B5EF4-FFF2-40B4-BE49-F238E27FC236}">
                  <a16:creationId xmlns:a16="http://schemas.microsoft.com/office/drawing/2014/main" id="{210A8E91-B131-9A9F-A667-387802C548F3}"/>
                </a:ext>
              </a:extLst>
            </p:cNvPr>
            <p:cNvSpPr/>
            <p:nvPr/>
          </p:nvSpPr>
          <p:spPr>
            <a:xfrm>
              <a:off x="890642" y="1076544"/>
              <a:ext cx="44114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000" dirty="0"/>
            </a:p>
          </p:txBody>
        </p:sp>
        <p:grpSp>
          <p:nvGrpSpPr>
            <p:cNvPr id="124" name="グループ化 123">
              <a:extLst>
                <a:ext uri="{FF2B5EF4-FFF2-40B4-BE49-F238E27FC236}">
                  <a16:creationId xmlns:a16="http://schemas.microsoft.com/office/drawing/2014/main" id="{744CE076-6404-ED5C-FCB9-C2652ADA9D1B}"/>
                </a:ext>
              </a:extLst>
            </p:cNvPr>
            <p:cNvGrpSpPr/>
            <p:nvPr/>
          </p:nvGrpSpPr>
          <p:grpSpPr>
            <a:xfrm>
              <a:off x="1171593" y="1022035"/>
              <a:ext cx="2176117" cy="467886"/>
              <a:chOff x="4337800" y="4776407"/>
              <a:chExt cx="1824949" cy="467886"/>
            </a:xfrm>
          </p:grpSpPr>
          <p:sp>
            <p:nvSpPr>
              <p:cNvPr id="125" name="正方形/長方形 124">
                <a:extLst>
                  <a:ext uri="{FF2B5EF4-FFF2-40B4-BE49-F238E27FC236}">
                    <a16:creationId xmlns:a16="http://schemas.microsoft.com/office/drawing/2014/main" id="{3D4FB16E-776A-64C7-2110-0641DDDC45E1}"/>
                  </a:ext>
                </a:extLst>
              </p:cNvPr>
              <p:cNvSpPr/>
              <p:nvPr/>
            </p:nvSpPr>
            <p:spPr>
              <a:xfrm>
                <a:off x="4337800" y="4844183"/>
                <a:ext cx="182494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000" dirty="0">
                    <a:latin typeface="+mn-ea"/>
                  </a:rPr>
                  <a:t>＝－（</a:t>
                </a:r>
                <a:r>
                  <a:rPr lang="ja-JP" altLang="en-US" sz="20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000" dirty="0">
                    <a:latin typeface="+mn-ea"/>
                  </a:rPr>
                  <a:t>－２）＋５</a:t>
                </a:r>
              </a:p>
            </p:txBody>
          </p:sp>
          <p:sp>
            <p:nvSpPr>
              <p:cNvPr id="126" name="正方形/長方形 125">
                <a:extLst>
                  <a:ext uri="{FF2B5EF4-FFF2-40B4-BE49-F238E27FC236}">
                    <a16:creationId xmlns:a16="http://schemas.microsoft.com/office/drawing/2014/main" id="{1CB9BAB3-5F30-6416-D8BF-9BFF1B60FFB5}"/>
                  </a:ext>
                </a:extLst>
              </p:cNvPr>
              <p:cNvSpPr/>
              <p:nvPr/>
            </p:nvSpPr>
            <p:spPr>
              <a:xfrm>
                <a:off x="5484866" y="4776407"/>
                <a:ext cx="258379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400" dirty="0">
                    <a:solidFill>
                      <a:prstClr val="black"/>
                    </a:solidFill>
                  </a:rPr>
                  <a:t>２</a:t>
                </a:r>
                <a:endParaRPr lang="ja-JP" altLang="en-US" sz="1400" dirty="0"/>
              </a:p>
            </p:txBody>
          </p:sp>
        </p:grpSp>
      </p:grpSp>
      <p:grpSp>
        <p:nvGrpSpPr>
          <p:cNvPr id="127" name="グループ化 126">
            <a:extLst>
              <a:ext uri="{FF2B5EF4-FFF2-40B4-BE49-F238E27FC236}">
                <a16:creationId xmlns:a16="http://schemas.microsoft.com/office/drawing/2014/main" id="{61AAE2CE-EE6C-02ED-87A0-EF83590FF42E}"/>
              </a:ext>
            </a:extLst>
          </p:cNvPr>
          <p:cNvGrpSpPr/>
          <p:nvPr/>
        </p:nvGrpSpPr>
        <p:grpSpPr>
          <a:xfrm>
            <a:off x="6187491" y="653859"/>
            <a:ext cx="2176117" cy="404802"/>
            <a:chOff x="4337800" y="4839491"/>
            <a:chExt cx="1824949" cy="404802"/>
          </a:xfrm>
        </p:grpSpPr>
        <p:sp>
          <p:nvSpPr>
            <p:cNvPr id="1024" name="正方形/長方形 1023">
              <a:extLst>
                <a:ext uri="{FF2B5EF4-FFF2-40B4-BE49-F238E27FC236}">
                  <a16:creationId xmlns:a16="http://schemas.microsoft.com/office/drawing/2014/main" id="{E2152950-0006-2418-BC24-DC09B65C94BC}"/>
                </a:ext>
              </a:extLst>
            </p:cNvPr>
            <p:cNvSpPr/>
            <p:nvPr/>
          </p:nvSpPr>
          <p:spPr>
            <a:xfrm>
              <a:off x="4337800" y="4844183"/>
              <a:ext cx="182494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＝－</a:t>
              </a: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000" dirty="0">
                  <a:latin typeface="+mn-ea"/>
                </a:rPr>
                <a:t>＋４</a:t>
              </a: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000" dirty="0">
                  <a:latin typeface="+mn-ea"/>
                </a:rPr>
                <a:t>＋１</a:t>
              </a:r>
            </a:p>
          </p:txBody>
        </p:sp>
        <p:sp>
          <p:nvSpPr>
            <p:cNvPr id="1025" name="正方形/長方形 1024">
              <a:extLst>
                <a:ext uri="{FF2B5EF4-FFF2-40B4-BE49-F238E27FC236}">
                  <a16:creationId xmlns:a16="http://schemas.microsoft.com/office/drawing/2014/main" id="{78030150-48CA-E8F3-4BA7-13A5D8F69293}"/>
                </a:ext>
              </a:extLst>
            </p:cNvPr>
            <p:cNvSpPr/>
            <p:nvPr/>
          </p:nvSpPr>
          <p:spPr>
            <a:xfrm>
              <a:off x="4918620" y="4839491"/>
              <a:ext cx="2583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400" dirty="0">
                  <a:solidFill>
                    <a:prstClr val="black"/>
                  </a:solidFill>
                </a:rPr>
                <a:t>２</a:t>
              </a:r>
              <a:endParaRPr lang="ja-JP" altLang="en-US" sz="1400" dirty="0"/>
            </a:p>
          </p:txBody>
        </p:sp>
      </p:grpSp>
      <p:sp>
        <p:nvSpPr>
          <p:cNvPr id="1026" name="楕円 1025">
            <a:extLst>
              <a:ext uri="{FF2B5EF4-FFF2-40B4-BE49-F238E27FC236}">
                <a16:creationId xmlns:a16="http://schemas.microsoft.com/office/drawing/2014/main" id="{7AD4F0A4-3B36-3188-27FC-99E98F14E603}"/>
              </a:ext>
            </a:extLst>
          </p:cNvPr>
          <p:cNvSpPr/>
          <p:nvPr/>
        </p:nvSpPr>
        <p:spPr>
          <a:xfrm>
            <a:off x="7922074" y="694323"/>
            <a:ext cx="354448" cy="3544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正方形/長方形 1027">
            <a:extLst>
              <a:ext uri="{FF2B5EF4-FFF2-40B4-BE49-F238E27FC236}">
                <a16:creationId xmlns:a16="http://schemas.microsoft.com/office/drawing/2014/main" id="{F00F2D8C-00D0-3572-1C06-EDBAB6307446}"/>
              </a:ext>
            </a:extLst>
          </p:cNvPr>
          <p:cNvSpPr/>
          <p:nvPr/>
        </p:nvSpPr>
        <p:spPr>
          <a:xfrm>
            <a:off x="5033063" y="1804805"/>
            <a:ext cx="20208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/>
              <a:t>軸との交点　</a:t>
            </a:r>
            <a:endParaRPr lang="en-US" altLang="ja-JP" sz="2400" dirty="0"/>
          </a:p>
        </p:txBody>
      </p:sp>
      <p:sp>
        <p:nvSpPr>
          <p:cNvPr id="1029" name="正方形/長方形 1028">
            <a:extLst>
              <a:ext uri="{FF2B5EF4-FFF2-40B4-BE49-F238E27FC236}">
                <a16:creationId xmlns:a16="http://schemas.microsoft.com/office/drawing/2014/main" id="{7507376D-8E38-CEC0-6459-A2913DA6842C}"/>
              </a:ext>
            </a:extLst>
          </p:cNvPr>
          <p:cNvSpPr/>
          <p:nvPr/>
        </p:nvSpPr>
        <p:spPr>
          <a:xfrm>
            <a:off x="7014180" y="1815242"/>
            <a:ext cx="4497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１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2723549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75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4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17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4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1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1" fill="hold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1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9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9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1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1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1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1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1" dur="17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17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1" dur="17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6" dur="175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1" dur="17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31" grpId="0" animBg="1"/>
      <p:bldP spid="48" grpId="0"/>
      <p:bldP spid="61" grpId="0" animBg="1"/>
      <p:bldP spid="63" grpId="0" animBg="1"/>
      <p:bldP spid="64" grpId="0" animBg="1"/>
      <p:bldP spid="36" grpId="0"/>
      <p:bldP spid="86" grpId="0"/>
      <p:bldP spid="87" grpId="0"/>
      <p:bldP spid="25" grpId="0" animBg="1"/>
      <p:bldP spid="88" grpId="0" animBg="1"/>
      <p:bldP spid="62" grpId="0" animBg="1"/>
      <p:bldP spid="91" grpId="0"/>
      <p:bldP spid="105" grpId="0" animBg="1"/>
      <p:bldP spid="106" grpId="0" animBg="1"/>
      <p:bldP spid="107" grpId="0" animBg="1"/>
      <p:bldP spid="111" grpId="0"/>
      <p:bldP spid="112" grpId="0"/>
      <p:bldP spid="113" grpId="0" animBg="1"/>
      <p:bldP spid="114" grpId="0" animBg="1"/>
      <p:bldP spid="115" grpId="0" animBg="1"/>
      <p:bldP spid="117" grpId="0" animBg="1"/>
      <p:bldP spid="118" grpId="0" animBg="1"/>
      <p:bldP spid="26" grpId="0" animBg="1"/>
      <p:bldP spid="28" grpId="0" animBg="1"/>
      <p:bldP spid="65" grpId="0"/>
      <p:bldP spid="66" grpId="0"/>
      <p:bldP spid="72" grpId="0"/>
      <p:bldP spid="76" grpId="0"/>
      <p:bldP spid="77" grpId="0"/>
      <p:bldP spid="78" grpId="0"/>
      <p:bldP spid="119" grpId="0"/>
      <p:bldP spid="120" grpId="0" animBg="1"/>
      <p:bldP spid="121" grpId="0" animBg="1"/>
      <p:bldP spid="1026" grpId="0" animBg="1"/>
      <p:bldP spid="1028" grpId="0"/>
      <p:bldP spid="10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正方形/長方形 119"/>
          <p:cNvSpPr/>
          <p:nvPr/>
        </p:nvSpPr>
        <p:spPr>
          <a:xfrm>
            <a:off x="789322" y="2333354"/>
            <a:ext cx="3638662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＝３で　最小値２をとる</a:t>
            </a:r>
            <a:endParaRPr lang="en-US" altLang="ja-JP" sz="2400" dirty="0"/>
          </a:p>
        </p:txBody>
      </p:sp>
      <p:sp>
        <p:nvSpPr>
          <p:cNvPr id="121" name="正方形/長方形 120"/>
          <p:cNvSpPr/>
          <p:nvPr/>
        </p:nvSpPr>
        <p:spPr>
          <a:xfrm>
            <a:off x="842459" y="2737824"/>
            <a:ext cx="234107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最大値はない</a:t>
            </a:r>
            <a:endParaRPr lang="en-US" altLang="ja-JP" sz="2400" dirty="0"/>
          </a:p>
        </p:txBody>
      </p:sp>
      <p:sp>
        <p:nvSpPr>
          <p:cNvPr id="131" name="正方形/長方形 130"/>
          <p:cNvSpPr/>
          <p:nvPr/>
        </p:nvSpPr>
        <p:spPr>
          <a:xfrm>
            <a:off x="5091562" y="2266411"/>
            <a:ext cx="3558678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＝４で　最大値５をとる</a:t>
            </a:r>
            <a:endParaRPr lang="en-US" altLang="ja-JP" sz="2400" dirty="0"/>
          </a:p>
        </p:txBody>
      </p:sp>
      <p:sp>
        <p:nvSpPr>
          <p:cNvPr id="132" name="正方形/長方形 131"/>
          <p:cNvSpPr/>
          <p:nvPr/>
        </p:nvSpPr>
        <p:spPr>
          <a:xfrm>
            <a:off x="5178722" y="2731461"/>
            <a:ext cx="234107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最小値はない</a:t>
            </a:r>
            <a:endParaRPr lang="en-US" altLang="ja-JP" sz="2400" dirty="0"/>
          </a:p>
        </p:txBody>
      </p:sp>
      <p:sp>
        <p:nvSpPr>
          <p:cNvPr id="134" name="正方形/長方形 133"/>
          <p:cNvSpPr/>
          <p:nvPr/>
        </p:nvSpPr>
        <p:spPr>
          <a:xfrm>
            <a:off x="688754" y="4441662"/>
            <a:ext cx="4027262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＝－１で　最小値－３をとる</a:t>
            </a:r>
            <a:endParaRPr lang="en-US" altLang="ja-JP" sz="2400" dirty="0"/>
          </a:p>
        </p:txBody>
      </p:sp>
      <p:sp>
        <p:nvSpPr>
          <p:cNvPr id="135" name="正方形/長方形 134"/>
          <p:cNvSpPr/>
          <p:nvPr/>
        </p:nvSpPr>
        <p:spPr>
          <a:xfrm>
            <a:off x="688754" y="4856163"/>
            <a:ext cx="234107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最大値はない</a:t>
            </a:r>
            <a:endParaRPr lang="en-US" altLang="ja-JP" sz="2400" dirty="0"/>
          </a:p>
        </p:txBody>
      </p:sp>
      <p:sp>
        <p:nvSpPr>
          <p:cNvPr id="140" name="正方形/長方形 139"/>
          <p:cNvSpPr/>
          <p:nvPr/>
        </p:nvSpPr>
        <p:spPr>
          <a:xfrm>
            <a:off x="5215962" y="4414755"/>
            <a:ext cx="374852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＝０で　最大値－４をとる</a:t>
            </a:r>
            <a:endParaRPr lang="en-US" altLang="ja-JP" sz="2400" dirty="0"/>
          </a:p>
        </p:txBody>
      </p:sp>
      <p:sp>
        <p:nvSpPr>
          <p:cNvPr id="154" name="正方形/長方形 153"/>
          <p:cNvSpPr/>
          <p:nvPr/>
        </p:nvSpPr>
        <p:spPr>
          <a:xfrm>
            <a:off x="5197849" y="4819225"/>
            <a:ext cx="234107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最小値はない</a:t>
            </a:r>
            <a:endParaRPr lang="en-US" altLang="ja-JP" sz="2400" dirty="0"/>
          </a:p>
        </p:txBody>
      </p:sp>
      <p:sp>
        <p:nvSpPr>
          <p:cNvPr id="3" name="フローチャート : 代替処理 121">
            <a:extLst>
              <a:ext uri="{FF2B5EF4-FFF2-40B4-BE49-F238E27FC236}">
                <a16:creationId xmlns:a16="http://schemas.microsoft.com/office/drawing/2014/main" id="{2084D8DD-6A40-CFB3-E268-D6CDEFAFA0A2}"/>
              </a:ext>
            </a:extLst>
          </p:cNvPr>
          <p:cNvSpPr/>
          <p:nvPr/>
        </p:nvSpPr>
        <p:spPr>
          <a:xfrm>
            <a:off x="93298" y="52510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練習１４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769E248-5C61-2EB6-F9DC-1401ECBACDDE}"/>
              </a:ext>
            </a:extLst>
          </p:cNvPr>
          <p:cNvSpPr/>
          <p:nvPr/>
        </p:nvSpPr>
        <p:spPr>
          <a:xfrm>
            <a:off x="1116629" y="505946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（１）</a:t>
            </a:r>
            <a:endParaRPr lang="en-US" altLang="ja-JP" sz="24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9602B61-E4CD-32A4-275D-F5096583F94E}"/>
              </a:ext>
            </a:extLst>
          </p:cNvPr>
          <p:cNvSpPr/>
          <p:nvPr/>
        </p:nvSpPr>
        <p:spPr>
          <a:xfrm flipH="1">
            <a:off x="1078651" y="51275"/>
            <a:ext cx="75715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次の２次関数に最大値、最小値があれば、それを求めよ。</a:t>
            </a:r>
            <a:endParaRPr lang="en-US" altLang="ja-JP" sz="2400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3587F4C-0183-D041-5916-DBC4C07ED7F4}"/>
              </a:ext>
            </a:extLst>
          </p:cNvPr>
          <p:cNvGrpSpPr/>
          <p:nvPr/>
        </p:nvGrpSpPr>
        <p:grpSpPr>
          <a:xfrm>
            <a:off x="1729498" y="418134"/>
            <a:ext cx="2842502" cy="515415"/>
            <a:chOff x="179666" y="3469541"/>
            <a:chExt cx="2842502" cy="515415"/>
          </a:xfrm>
        </p:grpSpPr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B9D014A3-F743-BEA4-D1F2-F8EAD47B9467}"/>
                </a:ext>
              </a:extLst>
            </p:cNvPr>
            <p:cNvSpPr/>
            <p:nvPr/>
          </p:nvSpPr>
          <p:spPr>
            <a:xfrm>
              <a:off x="179666" y="352282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BA2C2BE4-7B47-ADCC-6535-513D5CC86301}"/>
                </a:ext>
              </a:extLst>
            </p:cNvPr>
            <p:cNvGrpSpPr/>
            <p:nvPr/>
          </p:nvGrpSpPr>
          <p:grpSpPr>
            <a:xfrm>
              <a:off x="483632" y="3469541"/>
              <a:ext cx="2538536" cy="515415"/>
              <a:chOff x="3890440" y="4821507"/>
              <a:chExt cx="2538536" cy="515415"/>
            </a:xfrm>
          </p:grpSpPr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B648DD5C-0AC6-B6FC-BA2A-CC07FEDB9A0C}"/>
                  </a:ext>
                </a:extLst>
              </p:cNvPr>
              <p:cNvSpPr/>
              <p:nvPr/>
            </p:nvSpPr>
            <p:spPr>
              <a:xfrm>
                <a:off x="3890440" y="4875257"/>
                <a:ext cx="253853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＝（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－３）＋２</a:t>
                </a:r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B293B989-AD8B-6FC7-EEEE-28A8434B3AE3}"/>
                  </a:ext>
                </a:extLst>
              </p:cNvPr>
              <p:cNvSpPr/>
              <p:nvPr/>
            </p:nvSpPr>
            <p:spPr>
              <a:xfrm>
                <a:off x="5230810" y="4821507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1CFC14D-CF51-060A-9A02-BC426D202D27}"/>
              </a:ext>
            </a:extLst>
          </p:cNvPr>
          <p:cNvSpPr/>
          <p:nvPr/>
        </p:nvSpPr>
        <p:spPr>
          <a:xfrm>
            <a:off x="5091133" y="466898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（２）</a:t>
            </a:r>
            <a:endParaRPr lang="en-US" altLang="ja-JP" sz="2400" dirty="0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EFE61057-914A-BC02-ADE9-109C25615978}"/>
              </a:ext>
            </a:extLst>
          </p:cNvPr>
          <p:cNvGrpSpPr/>
          <p:nvPr/>
        </p:nvGrpSpPr>
        <p:grpSpPr>
          <a:xfrm>
            <a:off x="5645299" y="360060"/>
            <a:ext cx="2848466" cy="605838"/>
            <a:chOff x="179666" y="3469390"/>
            <a:chExt cx="2848466" cy="534229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5F1F583-BC2C-AFFA-9FA1-3EABDF5DF8B9}"/>
                </a:ext>
              </a:extLst>
            </p:cNvPr>
            <p:cNvSpPr/>
            <p:nvPr/>
          </p:nvSpPr>
          <p:spPr>
            <a:xfrm>
              <a:off x="179666" y="352282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BA2811A1-807A-6093-82BA-5040A90E353F}"/>
                </a:ext>
              </a:extLst>
            </p:cNvPr>
            <p:cNvGrpSpPr/>
            <p:nvPr/>
          </p:nvGrpSpPr>
          <p:grpSpPr>
            <a:xfrm>
              <a:off x="489596" y="3469390"/>
              <a:ext cx="2538536" cy="534229"/>
              <a:chOff x="3896404" y="4821356"/>
              <a:chExt cx="2538536" cy="534229"/>
            </a:xfrm>
          </p:grpSpPr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D79B87C4-7192-A694-9ADA-1A48B1D4FD9C}"/>
                  </a:ext>
                </a:extLst>
              </p:cNvPr>
              <p:cNvSpPr/>
              <p:nvPr/>
            </p:nvSpPr>
            <p:spPr>
              <a:xfrm>
                <a:off x="3896404" y="4893920"/>
                <a:ext cx="253853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＝－（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－４）＋５</a:t>
                </a: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AFF29290-9878-BABF-4AD7-268649173761}"/>
                  </a:ext>
                </a:extLst>
              </p:cNvPr>
              <p:cNvSpPr/>
              <p:nvPr/>
            </p:nvSpPr>
            <p:spPr>
              <a:xfrm>
                <a:off x="5536546" y="4821356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A54EEE8-B64E-073F-618D-BA6D0D858842}"/>
              </a:ext>
            </a:extLst>
          </p:cNvPr>
          <p:cNvSpPr/>
          <p:nvPr/>
        </p:nvSpPr>
        <p:spPr>
          <a:xfrm>
            <a:off x="1118091" y="921962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（３）</a:t>
            </a:r>
            <a:endParaRPr lang="en-US" altLang="ja-JP" sz="2400" dirty="0"/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1BB500B7-EC1F-B6F1-A383-C365094EACA9}"/>
              </a:ext>
            </a:extLst>
          </p:cNvPr>
          <p:cNvGrpSpPr/>
          <p:nvPr/>
        </p:nvGrpSpPr>
        <p:grpSpPr>
          <a:xfrm>
            <a:off x="1735604" y="884359"/>
            <a:ext cx="2842502" cy="505979"/>
            <a:chOff x="179666" y="3478977"/>
            <a:chExt cx="2842502" cy="505979"/>
          </a:xfrm>
        </p:grpSpPr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59286CB7-F7BB-1880-B68D-BB2B16133AAB}"/>
                </a:ext>
              </a:extLst>
            </p:cNvPr>
            <p:cNvSpPr/>
            <p:nvPr/>
          </p:nvSpPr>
          <p:spPr>
            <a:xfrm>
              <a:off x="179666" y="352282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B14D5009-84D9-8C19-3235-CE22894B14EC}"/>
                </a:ext>
              </a:extLst>
            </p:cNvPr>
            <p:cNvGrpSpPr/>
            <p:nvPr/>
          </p:nvGrpSpPr>
          <p:grpSpPr>
            <a:xfrm>
              <a:off x="483632" y="3478977"/>
              <a:ext cx="2538536" cy="505979"/>
              <a:chOff x="3890440" y="4830943"/>
              <a:chExt cx="2538536" cy="505979"/>
            </a:xfrm>
          </p:grpSpPr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EA2F0348-C4E0-BBEE-DE77-6768E6F216AD}"/>
                  </a:ext>
                </a:extLst>
              </p:cNvPr>
              <p:cNvSpPr/>
              <p:nvPr/>
            </p:nvSpPr>
            <p:spPr>
              <a:xfrm>
                <a:off x="3890440" y="4875257"/>
                <a:ext cx="253853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＝２（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＋１）－３</a:t>
                </a:r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02101B27-C48E-5C54-4D7C-0D7863435D6F}"/>
                  </a:ext>
                </a:extLst>
              </p:cNvPr>
              <p:cNvSpPr/>
              <p:nvPr/>
            </p:nvSpPr>
            <p:spPr>
              <a:xfrm>
                <a:off x="5456868" y="4830943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D52ACA7A-635A-83B2-D292-195CC2906595}"/>
              </a:ext>
            </a:extLst>
          </p:cNvPr>
          <p:cNvSpPr/>
          <p:nvPr/>
        </p:nvSpPr>
        <p:spPr>
          <a:xfrm>
            <a:off x="5085027" y="924708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（４）</a:t>
            </a:r>
            <a:endParaRPr lang="en-US" altLang="ja-JP" sz="2400" dirty="0"/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B83442D1-3B43-4486-FF75-D71F92825F92}"/>
              </a:ext>
            </a:extLst>
          </p:cNvPr>
          <p:cNvGrpSpPr/>
          <p:nvPr/>
        </p:nvGrpSpPr>
        <p:grpSpPr>
          <a:xfrm>
            <a:off x="5664487" y="866991"/>
            <a:ext cx="2848466" cy="553077"/>
            <a:chOff x="179666" y="3496783"/>
            <a:chExt cx="2848466" cy="487704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7FCAC68D-8088-1CA6-03EB-EE04D6A4BA93}"/>
                </a:ext>
              </a:extLst>
            </p:cNvPr>
            <p:cNvSpPr/>
            <p:nvPr/>
          </p:nvSpPr>
          <p:spPr>
            <a:xfrm>
              <a:off x="179666" y="352282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29" name="グループ化 28">
              <a:extLst>
                <a:ext uri="{FF2B5EF4-FFF2-40B4-BE49-F238E27FC236}">
                  <a16:creationId xmlns:a16="http://schemas.microsoft.com/office/drawing/2014/main" id="{84FAB3BB-3C07-9FDA-7217-1491BAC7A757}"/>
                </a:ext>
              </a:extLst>
            </p:cNvPr>
            <p:cNvGrpSpPr/>
            <p:nvPr/>
          </p:nvGrpSpPr>
          <p:grpSpPr>
            <a:xfrm>
              <a:off x="489596" y="3496783"/>
              <a:ext cx="2538536" cy="452268"/>
              <a:chOff x="3896404" y="4848749"/>
              <a:chExt cx="2538536" cy="452268"/>
            </a:xfrm>
          </p:grpSpPr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027CE45B-DDA5-AFCC-4F66-3472A36736F5}"/>
                  </a:ext>
                </a:extLst>
              </p:cNvPr>
              <p:cNvSpPr/>
              <p:nvPr/>
            </p:nvSpPr>
            <p:spPr>
              <a:xfrm>
                <a:off x="3896404" y="4893920"/>
                <a:ext cx="2538536" cy="4070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＝－３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－４</a:t>
                </a:r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C0195B16-367D-1D91-3B39-E73E5467E8BC}"/>
                  </a:ext>
                </a:extLst>
              </p:cNvPr>
              <p:cNvSpPr/>
              <p:nvPr/>
            </p:nvSpPr>
            <p:spPr>
              <a:xfrm>
                <a:off x="4954206" y="4848749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224" name="フローチャート : 代替処理 126">
            <a:extLst>
              <a:ext uri="{FF2B5EF4-FFF2-40B4-BE49-F238E27FC236}">
                <a16:creationId xmlns:a16="http://schemas.microsoft.com/office/drawing/2014/main" id="{548BD7C6-2EF4-6CCE-2390-13C619C8462E}"/>
              </a:ext>
            </a:extLst>
          </p:cNvPr>
          <p:cNvSpPr/>
          <p:nvPr/>
        </p:nvSpPr>
        <p:spPr>
          <a:xfrm>
            <a:off x="61938" y="1165511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237" name="グループ化 236">
            <a:extLst>
              <a:ext uri="{FF2B5EF4-FFF2-40B4-BE49-F238E27FC236}">
                <a16:creationId xmlns:a16="http://schemas.microsoft.com/office/drawing/2014/main" id="{96978C6D-0A23-9AFD-9959-2519594B1E3B}"/>
              </a:ext>
            </a:extLst>
          </p:cNvPr>
          <p:cNvGrpSpPr/>
          <p:nvPr/>
        </p:nvGrpSpPr>
        <p:grpSpPr>
          <a:xfrm>
            <a:off x="243065" y="1589556"/>
            <a:ext cx="3405088" cy="529255"/>
            <a:chOff x="243065" y="1589556"/>
            <a:chExt cx="3405088" cy="529255"/>
          </a:xfrm>
        </p:grpSpPr>
        <p:sp>
          <p:nvSpPr>
            <p:cNvPr id="74" name="正方形/長方形 73"/>
            <p:cNvSpPr/>
            <p:nvPr/>
          </p:nvSpPr>
          <p:spPr>
            <a:xfrm flipH="1">
              <a:off x="243065" y="165714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（１）</a:t>
              </a:r>
              <a:endParaRPr lang="en-US" altLang="ja-JP" sz="2400" dirty="0"/>
            </a:p>
          </p:txBody>
        </p:sp>
        <p:grpSp>
          <p:nvGrpSpPr>
            <p:cNvPr id="225" name="グループ化 224">
              <a:extLst>
                <a:ext uri="{FF2B5EF4-FFF2-40B4-BE49-F238E27FC236}">
                  <a16:creationId xmlns:a16="http://schemas.microsoft.com/office/drawing/2014/main" id="{6FE14C65-385D-B330-7532-03F6E9959103}"/>
                </a:ext>
              </a:extLst>
            </p:cNvPr>
            <p:cNvGrpSpPr/>
            <p:nvPr/>
          </p:nvGrpSpPr>
          <p:grpSpPr>
            <a:xfrm>
              <a:off x="805651" y="1589556"/>
              <a:ext cx="2842502" cy="515415"/>
              <a:chOff x="179666" y="3469541"/>
              <a:chExt cx="2842502" cy="515415"/>
            </a:xfrm>
          </p:grpSpPr>
          <p:sp>
            <p:nvSpPr>
              <p:cNvPr id="226" name="正方形/長方形 225">
                <a:extLst>
                  <a:ext uri="{FF2B5EF4-FFF2-40B4-BE49-F238E27FC236}">
                    <a16:creationId xmlns:a16="http://schemas.microsoft.com/office/drawing/2014/main" id="{B0DCD8F8-CC83-CA89-9CF8-325E3D5DCC9F}"/>
                  </a:ext>
                </a:extLst>
              </p:cNvPr>
              <p:cNvSpPr/>
              <p:nvPr/>
            </p:nvSpPr>
            <p:spPr>
              <a:xfrm>
                <a:off x="179666" y="352282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27" name="グループ化 226">
                <a:extLst>
                  <a:ext uri="{FF2B5EF4-FFF2-40B4-BE49-F238E27FC236}">
                    <a16:creationId xmlns:a16="http://schemas.microsoft.com/office/drawing/2014/main" id="{009BB763-A258-F1B2-5CB9-C7201382E43C}"/>
                  </a:ext>
                </a:extLst>
              </p:cNvPr>
              <p:cNvGrpSpPr/>
              <p:nvPr/>
            </p:nvGrpSpPr>
            <p:grpSpPr>
              <a:xfrm>
                <a:off x="483632" y="3469541"/>
                <a:ext cx="2538536" cy="515415"/>
                <a:chOff x="3890440" y="4821507"/>
                <a:chExt cx="2538536" cy="515415"/>
              </a:xfrm>
            </p:grpSpPr>
            <p:sp>
              <p:nvSpPr>
                <p:cNvPr id="234" name="正方形/長方形 233">
                  <a:extLst>
                    <a:ext uri="{FF2B5EF4-FFF2-40B4-BE49-F238E27FC236}">
                      <a16:creationId xmlns:a16="http://schemas.microsoft.com/office/drawing/2014/main" id="{3326DCA5-9555-E9BC-D51D-2C35DC3BCF9E}"/>
                    </a:ext>
                  </a:extLst>
                </p:cNvPr>
                <p:cNvSpPr/>
                <p:nvPr/>
              </p:nvSpPr>
              <p:spPr>
                <a:xfrm>
                  <a:off x="3890440" y="4875257"/>
                  <a:ext cx="253853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＝（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－３）＋２</a:t>
                  </a:r>
                </a:p>
              </p:txBody>
            </p:sp>
            <p:sp>
              <p:nvSpPr>
                <p:cNvPr id="236" name="正方形/長方形 235">
                  <a:extLst>
                    <a:ext uri="{FF2B5EF4-FFF2-40B4-BE49-F238E27FC236}">
                      <a16:creationId xmlns:a16="http://schemas.microsoft.com/office/drawing/2014/main" id="{F6246744-A864-39BE-43B2-F8EC4375A867}"/>
                    </a:ext>
                  </a:extLst>
                </p:cNvPr>
                <p:cNvSpPr/>
                <p:nvPr/>
              </p:nvSpPr>
              <p:spPr>
                <a:xfrm>
                  <a:off x="5230810" y="4821507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</p:grpSp>
      <p:grpSp>
        <p:nvGrpSpPr>
          <p:cNvPr id="229" name="グループ化 228">
            <a:extLst>
              <a:ext uri="{FF2B5EF4-FFF2-40B4-BE49-F238E27FC236}">
                <a16:creationId xmlns:a16="http://schemas.microsoft.com/office/drawing/2014/main" id="{441BD518-CC85-8074-F971-596F39FADD66}"/>
              </a:ext>
            </a:extLst>
          </p:cNvPr>
          <p:cNvGrpSpPr/>
          <p:nvPr/>
        </p:nvGrpSpPr>
        <p:grpSpPr>
          <a:xfrm>
            <a:off x="4568642" y="1598007"/>
            <a:ext cx="3542944" cy="605838"/>
            <a:chOff x="4568642" y="1598007"/>
            <a:chExt cx="3542944" cy="605838"/>
          </a:xfrm>
        </p:grpSpPr>
        <p:sp>
          <p:nvSpPr>
            <p:cNvPr id="126" name="正方形/長方形 125"/>
            <p:cNvSpPr/>
            <p:nvPr/>
          </p:nvSpPr>
          <p:spPr>
            <a:xfrm flipH="1">
              <a:off x="4568642" y="1727480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（２）</a:t>
              </a:r>
              <a:endParaRPr lang="en-US" altLang="ja-JP" sz="2400" dirty="0"/>
            </a:p>
          </p:txBody>
        </p:sp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6D208537-C9A8-D7AA-31E5-3F98FB95CEB2}"/>
                </a:ext>
              </a:extLst>
            </p:cNvPr>
            <p:cNvGrpSpPr/>
            <p:nvPr/>
          </p:nvGrpSpPr>
          <p:grpSpPr>
            <a:xfrm>
              <a:off x="5263120" y="1598007"/>
              <a:ext cx="2848466" cy="605838"/>
              <a:chOff x="179666" y="3469390"/>
              <a:chExt cx="2848466" cy="534229"/>
            </a:xfrm>
          </p:grpSpPr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0193AC19-78E6-1F05-4E44-B948B9BFB94C}"/>
                  </a:ext>
                </a:extLst>
              </p:cNvPr>
              <p:cNvSpPr/>
              <p:nvPr/>
            </p:nvSpPr>
            <p:spPr>
              <a:xfrm>
                <a:off x="179666" y="352282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18" name="グループ化 17">
                <a:extLst>
                  <a:ext uri="{FF2B5EF4-FFF2-40B4-BE49-F238E27FC236}">
                    <a16:creationId xmlns:a16="http://schemas.microsoft.com/office/drawing/2014/main" id="{96591B01-2B8B-3E2C-C26D-6727F8950F6E}"/>
                  </a:ext>
                </a:extLst>
              </p:cNvPr>
              <p:cNvGrpSpPr/>
              <p:nvPr/>
            </p:nvGrpSpPr>
            <p:grpSpPr>
              <a:xfrm>
                <a:off x="489596" y="3469390"/>
                <a:ext cx="2538536" cy="534229"/>
                <a:chOff x="3896404" y="4821356"/>
                <a:chExt cx="2538536" cy="534229"/>
              </a:xfrm>
            </p:grpSpPr>
            <p:sp>
              <p:nvSpPr>
                <p:cNvPr id="28" name="正方形/長方形 27">
                  <a:extLst>
                    <a:ext uri="{FF2B5EF4-FFF2-40B4-BE49-F238E27FC236}">
                      <a16:creationId xmlns:a16="http://schemas.microsoft.com/office/drawing/2014/main" id="{CF82844B-2C51-96F1-6ED4-6322430E6E3F}"/>
                    </a:ext>
                  </a:extLst>
                </p:cNvPr>
                <p:cNvSpPr/>
                <p:nvPr/>
              </p:nvSpPr>
              <p:spPr>
                <a:xfrm>
                  <a:off x="3896404" y="4893920"/>
                  <a:ext cx="253853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＝－（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－４）＋５</a:t>
                  </a:r>
                </a:p>
              </p:txBody>
            </p:sp>
            <p:sp>
              <p:nvSpPr>
                <p:cNvPr id="228" name="正方形/長方形 227">
                  <a:extLst>
                    <a:ext uri="{FF2B5EF4-FFF2-40B4-BE49-F238E27FC236}">
                      <a16:creationId xmlns:a16="http://schemas.microsoft.com/office/drawing/2014/main" id="{566ECFFA-4B7B-7490-E365-063CFD649D26}"/>
                    </a:ext>
                  </a:extLst>
                </p:cNvPr>
                <p:cNvSpPr/>
                <p:nvPr/>
              </p:nvSpPr>
              <p:spPr>
                <a:xfrm>
                  <a:off x="5536546" y="4821356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</p:grpSp>
      <p:grpSp>
        <p:nvGrpSpPr>
          <p:cNvPr id="243" name="グループ化 242">
            <a:extLst>
              <a:ext uri="{FF2B5EF4-FFF2-40B4-BE49-F238E27FC236}">
                <a16:creationId xmlns:a16="http://schemas.microsoft.com/office/drawing/2014/main" id="{227AFB5E-F84E-551A-D1B5-EA24E46AFB79}"/>
              </a:ext>
            </a:extLst>
          </p:cNvPr>
          <p:cNvGrpSpPr/>
          <p:nvPr/>
        </p:nvGrpSpPr>
        <p:grpSpPr>
          <a:xfrm>
            <a:off x="267780" y="3781659"/>
            <a:ext cx="3427826" cy="529190"/>
            <a:chOff x="267780" y="3781659"/>
            <a:chExt cx="3427826" cy="529190"/>
          </a:xfrm>
        </p:grpSpPr>
        <p:sp>
          <p:nvSpPr>
            <p:cNvPr id="146" name="正方形/長方形 145"/>
            <p:cNvSpPr/>
            <p:nvPr/>
          </p:nvSpPr>
          <p:spPr>
            <a:xfrm flipH="1">
              <a:off x="267780" y="3849184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（３）</a:t>
              </a:r>
              <a:endParaRPr lang="en-US" altLang="ja-JP" sz="2400" dirty="0"/>
            </a:p>
          </p:txBody>
        </p:sp>
        <p:grpSp>
          <p:nvGrpSpPr>
            <p:cNvPr id="230" name="グループ化 229">
              <a:extLst>
                <a:ext uri="{FF2B5EF4-FFF2-40B4-BE49-F238E27FC236}">
                  <a16:creationId xmlns:a16="http://schemas.microsoft.com/office/drawing/2014/main" id="{38D19076-7BE8-0C2B-4A93-6B86D1AAF1DD}"/>
                </a:ext>
              </a:extLst>
            </p:cNvPr>
            <p:cNvGrpSpPr/>
            <p:nvPr/>
          </p:nvGrpSpPr>
          <p:grpSpPr>
            <a:xfrm>
              <a:off x="853104" y="3781659"/>
              <a:ext cx="2842502" cy="505979"/>
              <a:chOff x="179666" y="3478977"/>
              <a:chExt cx="2842502" cy="505979"/>
            </a:xfrm>
          </p:grpSpPr>
          <p:sp>
            <p:nvSpPr>
              <p:cNvPr id="231" name="正方形/長方形 230">
                <a:extLst>
                  <a:ext uri="{FF2B5EF4-FFF2-40B4-BE49-F238E27FC236}">
                    <a16:creationId xmlns:a16="http://schemas.microsoft.com/office/drawing/2014/main" id="{CA07ED89-4B5F-E497-D037-E37A0696CD03}"/>
                  </a:ext>
                </a:extLst>
              </p:cNvPr>
              <p:cNvSpPr/>
              <p:nvPr/>
            </p:nvSpPr>
            <p:spPr>
              <a:xfrm>
                <a:off x="179666" y="352282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32" name="グループ化 231">
                <a:extLst>
                  <a:ext uri="{FF2B5EF4-FFF2-40B4-BE49-F238E27FC236}">
                    <a16:creationId xmlns:a16="http://schemas.microsoft.com/office/drawing/2014/main" id="{CA6D7623-D11F-C884-34A4-6CAFBFE4D409}"/>
                  </a:ext>
                </a:extLst>
              </p:cNvPr>
              <p:cNvGrpSpPr/>
              <p:nvPr/>
            </p:nvGrpSpPr>
            <p:grpSpPr>
              <a:xfrm>
                <a:off x="483632" y="3478977"/>
                <a:ext cx="2538536" cy="505979"/>
                <a:chOff x="3890440" y="4830943"/>
                <a:chExt cx="2538536" cy="505979"/>
              </a:xfrm>
            </p:grpSpPr>
            <p:sp>
              <p:nvSpPr>
                <p:cNvPr id="233" name="正方形/長方形 232">
                  <a:extLst>
                    <a:ext uri="{FF2B5EF4-FFF2-40B4-BE49-F238E27FC236}">
                      <a16:creationId xmlns:a16="http://schemas.microsoft.com/office/drawing/2014/main" id="{996DB42D-1EC4-AEC6-6479-70C79B3C02D4}"/>
                    </a:ext>
                  </a:extLst>
                </p:cNvPr>
                <p:cNvSpPr/>
                <p:nvPr/>
              </p:nvSpPr>
              <p:spPr>
                <a:xfrm>
                  <a:off x="3890440" y="4875257"/>
                  <a:ext cx="253853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＝２（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＋１）－３</a:t>
                  </a:r>
                </a:p>
              </p:txBody>
            </p:sp>
            <p:sp>
              <p:nvSpPr>
                <p:cNvPr id="235" name="正方形/長方形 234">
                  <a:extLst>
                    <a:ext uri="{FF2B5EF4-FFF2-40B4-BE49-F238E27FC236}">
                      <a16:creationId xmlns:a16="http://schemas.microsoft.com/office/drawing/2014/main" id="{25323CA9-BCF0-483C-300F-8DA1DCDBBD8F}"/>
                    </a:ext>
                  </a:extLst>
                </p:cNvPr>
                <p:cNvSpPr/>
                <p:nvPr/>
              </p:nvSpPr>
              <p:spPr>
                <a:xfrm>
                  <a:off x="5456868" y="4830943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</p:grpSp>
      <p:grpSp>
        <p:nvGrpSpPr>
          <p:cNvPr id="244" name="グループ化 243">
            <a:extLst>
              <a:ext uri="{FF2B5EF4-FFF2-40B4-BE49-F238E27FC236}">
                <a16:creationId xmlns:a16="http://schemas.microsoft.com/office/drawing/2014/main" id="{4237A558-6A75-9756-3C81-7E392542C883}"/>
              </a:ext>
            </a:extLst>
          </p:cNvPr>
          <p:cNvGrpSpPr/>
          <p:nvPr/>
        </p:nvGrpSpPr>
        <p:grpSpPr>
          <a:xfrm>
            <a:off x="4531496" y="3781659"/>
            <a:ext cx="3554883" cy="557660"/>
            <a:chOff x="4531496" y="3781659"/>
            <a:chExt cx="3554883" cy="557660"/>
          </a:xfrm>
        </p:grpSpPr>
        <p:sp>
          <p:nvSpPr>
            <p:cNvPr id="193" name="正方形/長方形 192"/>
            <p:cNvSpPr/>
            <p:nvPr/>
          </p:nvSpPr>
          <p:spPr>
            <a:xfrm flipH="1">
              <a:off x="4531496" y="3877654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（４）</a:t>
              </a:r>
              <a:endParaRPr lang="en-US" altLang="ja-JP" sz="2400" dirty="0"/>
            </a:p>
          </p:txBody>
        </p:sp>
        <p:grpSp>
          <p:nvGrpSpPr>
            <p:cNvPr id="238" name="グループ化 237">
              <a:extLst>
                <a:ext uri="{FF2B5EF4-FFF2-40B4-BE49-F238E27FC236}">
                  <a16:creationId xmlns:a16="http://schemas.microsoft.com/office/drawing/2014/main" id="{B51912A2-8234-3B43-5023-476CE18D3CE5}"/>
                </a:ext>
              </a:extLst>
            </p:cNvPr>
            <p:cNvGrpSpPr/>
            <p:nvPr/>
          </p:nvGrpSpPr>
          <p:grpSpPr>
            <a:xfrm>
              <a:off x="5237913" y="3781659"/>
              <a:ext cx="2848466" cy="553077"/>
              <a:chOff x="179666" y="3496783"/>
              <a:chExt cx="2848466" cy="487704"/>
            </a:xfrm>
          </p:grpSpPr>
          <p:sp>
            <p:nvSpPr>
              <p:cNvPr id="239" name="正方形/長方形 238">
                <a:extLst>
                  <a:ext uri="{FF2B5EF4-FFF2-40B4-BE49-F238E27FC236}">
                    <a16:creationId xmlns:a16="http://schemas.microsoft.com/office/drawing/2014/main" id="{35742EC6-72A3-5C4D-55F0-3F5892D8B3B0}"/>
                  </a:ext>
                </a:extLst>
              </p:cNvPr>
              <p:cNvSpPr/>
              <p:nvPr/>
            </p:nvSpPr>
            <p:spPr>
              <a:xfrm>
                <a:off x="179666" y="352282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40" name="グループ化 239">
                <a:extLst>
                  <a:ext uri="{FF2B5EF4-FFF2-40B4-BE49-F238E27FC236}">
                    <a16:creationId xmlns:a16="http://schemas.microsoft.com/office/drawing/2014/main" id="{66C60CA0-C18F-5E62-8FE0-265D15272FC1}"/>
                  </a:ext>
                </a:extLst>
              </p:cNvPr>
              <p:cNvGrpSpPr/>
              <p:nvPr/>
            </p:nvGrpSpPr>
            <p:grpSpPr>
              <a:xfrm>
                <a:off x="489596" y="3496783"/>
                <a:ext cx="2538536" cy="452268"/>
                <a:chOff x="3896404" y="4848749"/>
                <a:chExt cx="2538536" cy="452268"/>
              </a:xfrm>
            </p:grpSpPr>
            <p:sp>
              <p:nvSpPr>
                <p:cNvPr id="241" name="正方形/長方形 240">
                  <a:extLst>
                    <a:ext uri="{FF2B5EF4-FFF2-40B4-BE49-F238E27FC236}">
                      <a16:creationId xmlns:a16="http://schemas.microsoft.com/office/drawing/2014/main" id="{3E57935C-D87D-DD7C-DB59-11564C517372}"/>
                    </a:ext>
                  </a:extLst>
                </p:cNvPr>
                <p:cNvSpPr/>
                <p:nvPr/>
              </p:nvSpPr>
              <p:spPr>
                <a:xfrm>
                  <a:off x="3896404" y="4893920"/>
                  <a:ext cx="2538536" cy="40709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＝－３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－４</a:t>
                  </a:r>
                </a:p>
              </p:txBody>
            </p:sp>
            <p:sp>
              <p:nvSpPr>
                <p:cNvPr id="242" name="正方形/長方形 241">
                  <a:extLst>
                    <a:ext uri="{FF2B5EF4-FFF2-40B4-BE49-F238E27FC236}">
                      <a16:creationId xmlns:a16="http://schemas.microsoft.com/office/drawing/2014/main" id="{FFC099C1-A8EA-BBE8-061F-F1B71941C164}"/>
                    </a:ext>
                  </a:extLst>
                </p:cNvPr>
                <p:cNvSpPr/>
                <p:nvPr/>
              </p:nvSpPr>
              <p:spPr>
                <a:xfrm>
                  <a:off x="4954206" y="4848749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324652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75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75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21" grpId="0"/>
      <p:bldP spid="131" grpId="0"/>
      <p:bldP spid="132" grpId="0"/>
      <p:bldP spid="134" grpId="0"/>
      <p:bldP spid="135" grpId="0"/>
      <p:bldP spid="140" grpId="0"/>
      <p:bldP spid="154" grpId="0"/>
      <p:bldP spid="2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グループ化 197"/>
          <p:cNvGrpSpPr/>
          <p:nvPr/>
        </p:nvGrpSpPr>
        <p:grpSpPr>
          <a:xfrm>
            <a:off x="892011" y="4578198"/>
            <a:ext cx="3978904" cy="461665"/>
            <a:chOff x="4145208" y="5642470"/>
            <a:chExt cx="3978904" cy="461665"/>
          </a:xfrm>
        </p:grpSpPr>
        <p:sp>
          <p:nvSpPr>
            <p:cNvPr id="200" name="正方形/長方形 199"/>
            <p:cNvSpPr/>
            <p:nvPr/>
          </p:nvSpPr>
          <p:spPr>
            <a:xfrm>
              <a:off x="4145208" y="5642470"/>
              <a:ext cx="39789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＋２・２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 ＋２ 　</a:t>
              </a:r>
            </a:p>
          </p:txBody>
        </p:sp>
        <p:sp>
          <p:nvSpPr>
            <p:cNvPr id="199" name="正方形/長方形 198"/>
            <p:cNvSpPr/>
            <p:nvPr/>
          </p:nvSpPr>
          <p:spPr>
            <a:xfrm>
              <a:off x="5138923" y="5658850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31" name="グループ化 130"/>
          <p:cNvGrpSpPr/>
          <p:nvPr/>
        </p:nvGrpSpPr>
        <p:grpSpPr>
          <a:xfrm>
            <a:off x="530555" y="1361133"/>
            <a:ext cx="3335564" cy="474968"/>
            <a:chOff x="248240" y="3455092"/>
            <a:chExt cx="3335564" cy="474968"/>
          </a:xfrm>
        </p:grpSpPr>
        <p:sp>
          <p:nvSpPr>
            <p:cNvPr id="132" name="正方形/長方形 131"/>
            <p:cNvSpPr/>
            <p:nvPr/>
          </p:nvSpPr>
          <p:spPr>
            <a:xfrm>
              <a:off x="248240" y="345509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133" name="グループ化 132"/>
            <p:cNvGrpSpPr/>
            <p:nvPr/>
          </p:nvGrpSpPr>
          <p:grpSpPr>
            <a:xfrm>
              <a:off x="579909" y="3463245"/>
              <a:ext cx="3003895" cy="466815"/>
              <a:chOff x="3986717" y="4815211"/>
              <a:chExt cx="3003895" cy="466815"/>
            </a:xfrm>
          </p:grpSpPr>
          <p:sp>
            <p:nvSpPr>
              <p:cNvPr id="135" name="正方形/長方形 134"/>
              <p:cNvSpPr/>
              <p:nvPr/>
            </p:nvSpPr>
            <p:spPr>
              <a:xfrm>
                <a:off x="3986717" y="4820361"/>
                <a:ext cx="300389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＝２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－４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＋５　</a:t>
                </a:r>
              </a:p>
            </p:txBody>
          </p:sp>
          <p:sp>
            <p:nvSpPr>
              <p:cNvPr id="134" name="正方形/長方形 133"/>
              <p:cNvSpPr/>
              <p:nvPr/>
            </p:nvSpPr>
            <p:spPr>
              <a:xfrm>
                <a:off x="4700851" y="4815211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136" name="正方形/長方形 135"/>
          <p:cNvSpPr/>
          <p:nvPr/>
        </p:nvSpPr>
        <p:spPr>
          <a:xfrm flipH="1">
            <a:off x="-86140" y="1429172"/>
            <a:ext cx="818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（１）</a:t>
            </a:r>
            <a:endParaRPr lang="en-US" altLang="ja-JP" sz="2400" dirty="0"/>
          </a:p>
        </p:txBody>
      </p:sp>
      <p:grpSp>
        <p:nvGrpSpPr>
          <p:cNvPr id="137" name="グループ化 136"/>
          <p:cNvGrpSpPr/>
          <p:nvPr/>
        </p:nvGrpSpPr>
        <p:grpSpPr>
          <a:xfrm>
            <a:off x="898935" y="2327535"/>
            <a:ext cx="3689520" cy="508910"/>
            <a:chOff x="4113742" y="4764584"/>
            <a:chExt cx="3689520" cy="508910"/>
          </a:xfrm>
        </p:grpSpPr>
        <p:sp>
          <p:nvSpPr>
            <p:cNvPr id="139" name="正方形/長方形 138"/>
            <p:cNvSpPr/>
            <p:nvPr/>
          </p:nvSpPr>
          <p:spPr>
            <a:xfrm>
              <a:off x="4113742" y="4811829"/>
              <a:ext cx="368952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＝２｛（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－１）－１ ｝＋５　</a:t>
              </a:r>
            </a:p>
          </p:txBody>
        </p:sp>
        <p:sp>
          <p:nvSpPr>
            <p:cNvPr id="138" name="正方形/長方形 137"/>
            <p:cNvSpPr/>
            <p:nvPr/>
          </p:nvSpPr>
          <p:spPr>
            <a:xfrm>
              <a:off x="5804986" y="4764584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140" name="正方形/長方形 139"/>
            <p:cNvSpPr/>
            <p:nvPr/>
          </p:nvSpPr>
          <p:spPr>
            <a:xfrm>
              <a:off x="6364097" y="4768762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876644" y="1799001"/>
            <a:ext cx="3302554" cy="469148"/>
            <a:chOff x="4127131" y="5615211"/>
            <a:chExt cx="2851216" cy="469148"/>
          </a:xfrm>
        </p:grpSpPr>
        <p:sp>
          <p:nvSpPr>
            <p:cNvPr id="143" name="正方形/長方形 142"/>
            <p:cNvSpPr/>
            <p:nvPr/>
          </p:nvSpPr>
          <p:spPr>
            <a:xfrm>
              <a:off x="4127131" y="5622694"/>
              <a:ext cx="285121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＝２（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－２・１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）＋５　</a:t>
              </a:r>
            </a:p>
          </p:txBody>
        </p:sp>
        <p:sp>
          <p:nvSpPr>
            <p:cNvPr id="142" name="正方形/長方形 141"/>
            <p:cNvSpPr/>
            <p:nvPr/>
          </p:nvSpPr>
          <p:spPr>
            <a:xfrm>
              <a:off x="4943519" y="5615211"/>
              <a:ext cx="28121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885148" y="2851035"/>
            <a:ext cx="2484233" cy="490157"/>
            <a:chOff x="4829785" y="5670982"/>
            <a:chExt cx="2484233" cy="490157"/>
          </a:xfrm>
        </p:grpSpPr>
        <p:sp>
          <p:nvSpPr>
            <p:cNvPr id="145" name="正方形/長方形 144"/>
            <p:cNvSpPr/>
            <p:nvPr/>
          </p:nvSpPr>
          <p:spPr>
            <a:xfrm>
              <a:off x="6413486" y="5670982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146" name="正方形/長方形 145"/>
            <p:cNvSpPr/>
            <p:nvPr/>
          </p:nvSpPr>
          <p:spPr>
            <a:xfrm>
              <a:off x="4829785" y="5699474"/>
              <a:ext cx="248423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＝２（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－１）　</a:t>
              </a:r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898127" y="3321640"/>
            <a:ext cx="2388000" cy="517995"/>
            <a:chOff x="4079824" y="4769842"/>
            <a:chExt cx="1994876" cy="517995"/>
          </a:xfrm>
        </p:grpSpPr>
        <p:sp>
          <p:nvSpPr>
            <p:cNvPr id="149" name="正方形/長方形 148"/>
            <p:cNvSpPr/>
            <p:nvPr/>
          </p:nvSpPr>
          <p:spPr>
            <a:xfrm>
              <a:off x="4079824" y="4826172"/>
              <a:ext cx="199487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＝２（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－１）＋３　</a:t>
              </a:r>
            </a:p>
          </p:txBody>
        </p:sp>
        <p:sp>
          <p:nvSpPr>
            <p:cNvPr id="148" name="正方形/長方形 147"/>
            <p:cNvSpPr/>
            <p:nvPr/>
          </p:nvSpPr>
          <p:spPr>
            <a:xfrm>
              <a:off x="5382499" y="4769842"/>
              <a:ext cx="27316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50" name="グループ化 149"/>
          <p:cNvGrpSpPr/>
          <p:nvPr/>
        </p:nvGrpSpPr>
        <p:grpSpPr>
          <a:xfrm>
            <a:off x="2642583" y="2851035"/>
            <a:ext cx="1122676" cy="505423"/>
            <a:chOff x="3486331" y="2019686"/>
            <a:chExt cx="1122676" cy="505423"/>
          </a:xfrm>
        </p:grpSpPr>
        <p:sp>
          <p:nvSpPr>
            <p:cNvPr id="151" name="正方形/長方形 150"/>
            <p:cNvSpPr/>
            <p:nvPr/>
          </p:nvSpPr>
          <p:spPr>
            <a:xfrm>
              <a:off x="3486331" y="2063444"/>
              <a:ext cx="106254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－２・１　</a:t>
              </a:r>
            </a:p>
          </p:txBody>
        </p:sp>
        <p:sp>
          <p:nvSpPr>
            <p:cNvPr id="152" name="正方形/長方形 151"/>
            <p:cNvSpPr/>
            <p:nvPr/>
          </p:nvSpPr>
          <p:spPr>
            <a:xfrm>
              <a:off x="4283277" y="2019686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153" name="円/楕円 152"/>
          <p:cNvSpPr/>
          <p:nvPr/>
        </p:nvSpPr>
        <p:spPr>
          <a:xfrm>
            <a:off x="1208120" y="2426255"/>
            <a:ext cx="402463" cy="408192"/>
          </a:xfrm>
          <a:prstGeom prst="ellipse">
            <a:avLst/>
          </a:prstGeom>
          <a:noFill/>
          <a:ln w="444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154" name="Group 3"/>
          <p:cNvGrpSpPr>
            <a:grpSpLocks/>
          </p:cNvGrpSpPr>
          <p:nvPr/>
        </p:nvGrpSpPr>
        <p:grpSpPr bwMode="auto">
          <a:xfrm>
            <a:off x="1378734" y="2340036"/>
            <a:ext cx="1799321" cy="239364"/>
            <a:chOff x="4131" y="8803"/>
            <a:chExt cx="2571" cy="397"/>
          </a:xfrm>
        </p:grpSpPr>
        <p:sp>
          <p:nvSpPr>
            <p:cNvPr id="158" name="AutoShape 4"/>
            <p:cNvSpPr>
              <a:spLocks/>
            </p:cNvSpPr>
            <p:nvPr/>
          </p:nvSpPr>
          <p:spPr bwMode="auto">
            <a:xfrm rot="5400000">
              <a:off x="5261" y="7673"/>
              <a:ext cx="286" cy="2546"/>
            </a:xfrm>
            <a:prstGeom prst="leftBracket">
              <a:avLst>
                <a:gd name="adj" fmla="val 109751"/>
              </a:avLst>
            </a:prstGeom>
            <a:noFill/>
            <a:ln w="44450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4295" tIns="8890" rIns="74295" bIns="889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 sz="2400"/>
            </a:p>
          </p:txBody>
        </p:sp>
        <p:cxnSp>
          <p:nvCxnSpPr>
            <p:cNvPr id="159" name="AutoShape 5"/>
            <p:cNvCxnSpPr>
              <a:cxnSpLocks noChangeShapeType="1"/>
            </p:cNvCxnSpPr>
            <p:nvPr/>
          </p:nvCxnSpPr>
          <p:spPr bwMode="auto">
            <a:xfrm>
              <a:off x="6666" y="9019"/>
              <a:ext cx="36" cy="181"/>
            </a:xfrm>
            <a:prstGeom prst="straightConnector1">
              <a:avLst/>
            </a:prstGeom>
            <a:noFill/>
            <a:ln w="44450">
              <a:solidFill>
                <a:srgbClr val="FF66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60" name="Group 3"/>
          <p:cNvGrpSpPr>
            <a:grpSpLocks/>
          </p:cNvGrpSpPr>
          <p:nvPr/>
        </p:nvGrpSpPr>
        <p:grpSpPr bwMode="auto">
          <a:xfrm>
            <a:off x="1416291" y="2414732"/>
            <a:ext cx="851453" cy="160876"/>
            <a:chOff x="4131" y="8803"/>
            <a:chExt cx="2615" cy="496"/>
          </a:xfrm>
        </p:grpSpPr>
        <p:sp>
          <p:nvSpPr>
            <p:cNvPr id="161" name="AutoShape 4"/>
            <p:cNvSpPr>
              <a:spLocks/>
            </p:cNvSpPr>
            <p:nvPr/>
          </p:nvSpPr>
          <p:spPr bwMode="auto">
            <a:xfrm rot="5400000">
              <a:off x="5261" y="7673"/>
              <a:ext cx="286" cy="2546"/>
            </a:xfrm>
            <a:prstGeom prst="leftBracket">
              <a:avLst>
                <a:gd name="adj" fmla="val 109751"/>
              </a:avLst>
            </a:prstGeom>
            <a:noFill/>
            <a:ln w="44450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4295" tIns="8890" rIns="74295" bIns="889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 sz="2400"/>
            </a:p>
          </p:txBody>
        </p:sp>
        <p:cxnSp>
          <p:nvCxnSpPr>
            <p:cNvPr id="162" name="AutoShape 5"/>
            <p:cNvCxnSpPr>
              <a:cxnSpLocks noChangeShapeType="1"/>
            </p:cNvCxnSpPr>
            <p:nvPr/>
          </p:nvCxnSpPr>
          <p:spPr bwMode="auto">
            <a:xfrm>
              <a:off x="6729" y="9204"/>
              <a:ext cx="17" cy="95"/>
            </a:xfrm>
            <a:prstGeom prst="straightConnector1">
              <a:avLst/>
            </a:prstGeom>
            <a:noFill/>
            <a:ln w="44450">
              <a:solidFill>
                <a:srgbClr val="FF66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67" name="正方形/長方形 166"/>
          <p:cNvSpPr/>
          <p:nvPr/>
        </p:nvSpPr>
        <p:spPr>
          <a:xfrm>
            <a:off x="3627274" y="2886239"/>
            <a:ext cx="872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＋５　</a:t>
            </a:r>
          </a:p>
        </p:txBody>
      </p:sp>
      <p:grpSp>
        <p:nvGrpSpPr>
          <p:cNvPr id="170" name="グループ化 169"/>
          <p:cNvGrpSpPr/>
          <p:nvPr/>
        </p:nvGrpSpPr>
        <p:grpSpPr>
          <a:xfrm>
            <a:off x="6731396" y="1023181"/>
            <a:ext cx="2020836" cy="3053891"/>
            <a:chOff x="6564680" y="1982393"/>
            <a:chExt cx="1335293" cy="2017885"/>
          </a:xfrm>
        </p:grpSpPr>
        <p:cxnSp>
          <p:nvCxnSpPr>
            <p:cNvPr id="171" name="直線矢印コネクタ 170"/>
            <p:cNvCxnSpPr/>
            <p:nvPr/>
          </p:nvCxnSpPr>
          <p:spPr>
            <a:xfrm>
              <a:off x="6564680" y="3744758"/>
              <a:ext cx="130962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直線矢印コネクタ 171"/>
            <p:cNvCxnSpPr/>
            <p:nvPr/>
          </p:nvCxnSpPr>
          <p:spPr>
            <a:xfrm flipV="1">
              <a:off x="7267527" y="2070590"/>
              <a:ext cx="0" cy="19296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正方形/長方形 172"/>
            <p:cNvSpPr/>
            <p:nvPr/>
          </p:nvSpPr>
          <p:spPr>
            <a:xfrm>
              <a:off x="7702858" y="3656395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x</a:t>
              </a:r>
            </a:p>
          </p:txBody>
        </p:sp>
        <p:sp>
          <p:nvSpPr>
            <p:cNvPr id="174" name="正方形/長方形 173"/>
            <p:cNvSpPr/>
            <p:nvPr/>
          </p:nvSpPr>
          <p:spPr>
            <a:xfrm>
              <a:off x="7117052" y="1982393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y</a:t>
              </a:r>
            </a:p>
          </p:txBody>
        </p:sp>
        <p:sp>
          <p:nvSpPr>
            <p:cNvPr id="175" name="正方形/長方形 174"/>
            <p:cNvSpPr/>
            <p:nvPr/>
          </p:nvSpPr>
          <p:spPr>
            <a:xfrm>
              <a:off x="7110494" y="3686772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  <p:sp>
          <p:nvSpPr>
            <p:cNvPr id="176" name="正方形/長方形 175"/>
            <p:cNvSpPr/>
            <p:nvPr/>
          </p:nvSpPr>
          <p:spPr>
            <a:xfrm>
              <a:off x="7327835" y="3706294"/>
              <a:ext cx="168935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１</a:t>
              </a:r>
              <a:endParaRPr lang="ja-JP" altLang="en-US" sz="1600" dirty="0"/>
            </a:p>
          </p:txBody>
        </p:sp>
        <p:sp>
          <p:nvSpPr>
            <p:cNvPr id="177" name="正方形/長方形 176"/>
            <p:cNvSpPr/>
            <p:nvPr/>
          </p:nvSpPr>
          <p:spPr>
            <a:xfrm>
              <a:off x="7105693" y="2784326"/>
              <a:ext cx="200623" cy="2237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５</a:t>
              </a:r>
            </a:p>
          </p:txBody>
        </p:sp>
        <p:sp>
          <p:nvSpPr>
            <p:cNvPr id="178" name="正方形/長方形 177"/>
            <p:cNvSpPr/>
            <p:nvPr/>
          </p:nvSpPr>
          <p:spPr>
            <a:xfrm>
              <a:off x="7086735" y="3131593"/>
              <a:ext cx="200623" cy="2237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３</a:t>
              </a:r>
            </a:p>
          </p:txBody>
        </p:sp>
      </p:grpSp>
      <p:grpSp>
        <p:nvGrpSpPr>
          <p:cNvPr id="179" name="グループ化 178"/>
          <p:cNvGrpSpPr/>
          <p:nvPr/>
        </p:nvGrpSpPr>
        <p:grpSpPr>
          <a:xfrm>
            <a:off x="7796744" y="2929194"/>
            <a:ext cx="245773" cy="751427"/>
            <a:chOff x="4424881" y="7112153"/>
            <a:chExt cx="245773" cy="751427"/>
          </a:xfrm>
        </p:grpSpPr>
        <p:cxnSp>
          <p:nvCxnSpPr>
            <p:cNvPr id="180" name="直線コネクタ 179"/>
            <p:cNvCxnSpPr/>
            <p:nvPr/>
          </p:nvCxnSpPr>
          <p:spPr>
            <a:xfrm flipV="1">
              <a:off x="4424881" y="7112153"/>
              <a:ext cx="245773" cy="1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直線コネクタ 180"/>
            <p:cNvCxnSpPr/>
            <p:nvPr/>
          </p:nvCxnSpPr>
          <p:spPr>
            <a:xfrm flipH="1">
              <a:off x="4663348" y="7116849"/>
              <a:ext cx="1415" cy="746731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2" name="円/楕円 181"/>
          <p:cNvSpPr/>
          <p:nvPr/>
        </p:nvSpPr>
        <p:spPr>
          <a:xfrm>
            <a:off x="7999218" y="2885395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3" name="円/楕円 182"/>
          <p:cNvSpPr/>
          <p:nvPr/>
        </p:nvSpPr>
        <p:spPr>
          <a:xfrm>
            <a:off x="7764287" y="2370643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4" name="フリーフォーム 183"/>
          <p:cNvSpPr/>
          <p:nvPr/>
        </p:nvSpPr>
        <p:spPr>
          <a:xfrm>
            <a:off x="7595016" y="1173431"/>
            <a:ext cx="902418" cy="1749904"/>
          </a:xfrm>
          <a:custGeom>
            <a:avLst/>
            <a:gdLst>
              <a:gd name="connsiteX0" fmla="*/ 0 w 2124075"/>
              <a:gd name="connsiteY0" fmla="*/ 0 h 2514711"/>
              <a:gd name="connsiteX1" fmla="*/ 142875 w 2124075"/>
              <a:gd name="connsiteY1" fmla="*/ 681038 h 2514711"/>
              <a:gd name="connsiteX2" fmla="*/ 381000 w 2124075"/>
              <a:gd name="connsiteY2" fmla="*/ 1481138 h 2514711"/>
              <a:gd name="connsiteX3" fmla="*/ 604838 w 2124075"/>
              <a:gd name="connsiteY3" fmla="*/ 2057400 h 2514711"/>
              <a:gd name="connsiteX4" fmla="*/ 833438 w 2124075"/>
              <a:gd name="connsiteY4" fmla="*/ 2405063 h 2514711"/>
              <a:gd name="connsiteX5" fmla="*/ 1062038 w 2124075"/>
              <a:gd name="connsiteY5" fmla="*/ 2514600 h 2514711"/>
              <a:gd name="connsiteX6" fmla="*/ 1295400 w 2124075"/>
              <a:gd name="connsiteY6" fmla="*/ 2390775 h 2514711"/>
              <a:gd name="connsiteX7" fmla="*/ 1519238 w 2124075"/>
              <a:gd name="connsiteY7" fmla="*/ 2047875 h 2514711"/>
              <a:gd name="connsiteX8" fmla="*/ 1747838 w 2124075"/>
              <a:gd name="connsiteY8" fmla="*/ 1481138 h 2514711"/>
              <a:gd name="connsiteX9" fmla="*/ 1976438 w 2124075"/>
              <a:gd name="connsiteY9" fmla="*/ 690563 h 2514711"/>
              <a:gd name="connsiteX10" fmla="*/ 2124075 w 2124075"/>
              <a:gd name="connsiteY10" fmla="*/ 0 h 251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24075" h="2514711">
                <a:moveTo>
                  <a:pt x="0" y="0"/>
                </a:moveTo>
                <a:cubicBezTo>
                  <a:pt x="39687" y="217091"/>
                  <a:pt x="79375" y="434182"/>
                  <a:pt x="142875" y="681038"/>
                </a:cubicBezTo>
                <a:cubicBezTo>
                  <a:pt x="206375" y="927894"/>
                  <a:pt x="304006" y="1251744"/>
                  <a:pt x="381000" y="1481138"/>
                </a:cubicBezTo>
                <a:cubicBezTo>
                  <a:pt x="457994" y="1710532"/>
                  <a:pt x="529432" y="1903413"/>
                  <a:pt x="604838" y="2057400"/>
                </a:cubicBezTo>
                <a:cubicBezTo>
                  <a:pt x="680244" y="2211387"/>
                  <a:pt x="757238" y="2328863"/>
                  <a:pt x="833438" y="2405063"/>
                </a:cubicBezTo>
                <a:cubicBezTo>
                  <a:pt x="909638" y="2481263"/>
                  <a:pt x="985044" y="2516981"/>
                  <a:pt x="1062038" y="2514600"/>
                </a:cubicBezTo>
                <a:cubicBezTo>
                  <a:pt x="1139032" y="2512219"/>
                  <a:pt x="1219200" y="2468563"/>
                  <a:pt x="1295400" y="2390775"/>
                </a:cubicBezTo>
                <a:cubicBezTo>
                  <a:pt x="1371600" y="2312987"/>
                  <a:pt x="1443832" y="2199481"/>
                  <a:pt x="1519238" y="2047875"/>
                </a:cubicBezTo>
                <a:cubicBezTo>
                  <a:pt x="1594644" y="1896269"/>
                  <a:pt x="1671638" y="1707357"/>
                  <a:pt x="1747838" y="1481138"/>
                </a:cubicBezTo>
                <a:cubicBezTo>
                  <a:pt x="1824038" y="1254919"/>
                  <a:pt x="1913732" y="937419"/>
                  <a:pt x="1976438" y="690563"/>
                </a:cubicBezTo>
                <a:cubicBezTo>
                  <a:pt x="2039144" y="443707"/>
                  <a:pt x="2105819" y="114300"/>
                  <a:pt x="2124075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5" name="正方形/長方形 184"/>
          <p:cNvSpPr/>
          <p:nvPr/>
        </p:nvSpPr>
        <p:spPr>
          <a:xfrm>
            <a:off x="3389910" y="3295800"/>
            <a:ext cx="342640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＝１で　最小値３をとる</a:t>
            </a:r>
            <a:endParaRPr lang="en-US" altLang="ja-JP" sz="2400" dirty="0"/>
          </a:p>
        </p:txBody>
      </p:sp>
      <p:sp>
        <p:nvSpPr>
          <p:cNvPr id="186" name="正方形/長方形 185"/>
          <p:cNvSpPr/>
          <p:nvPr/>
        </p:nvSpPr>
        <p:spPr>
          <a:xfrm>
            <a:off x="3416440" y="3752640"/>
            <a:ext cx="234107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最大値はない</a:t>
            </a:r>
            <a:endParaRPr lang="en-US" altLang="ja-JP" sz="2400" dirty="0"/>
          </a:p>
        </p:txBody>
      </p:sp>
      <p:grpSp>
        <p:nvGrpSpPr>
          <p:cNvPr id="188" name="グループ化 187"/>
          <p:cNvGrpSpPr/>
          <p:nvPr/>
        </p:nvGrpSpPr>
        <p:grpSpPr>
          <a:xfrm>
            <a:off x="549216" y="4114245"/>
            <a:ext cx="3770786" cy="474159"/>
            <a:chOff x="248240" y="3455092"/>
            <a:chExt cx="3770786" cy="474159"/>
          </a:xfrm>
        </p:grpSpPr>
        <p:sp>
          <p:nvSpPr>
            <p:cNvPr id="189" name="正方形/長方形 188"/>
            <p:cNvSpPr/>
            <p:nvPr/>
          </p:nvSpPr>
          <p:spPr>
            <a:xfrm>
              <a:off x="248240" y="345509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190" name="グループ化 189"/>
            <p:cNvGrpSpPr/>
            <p:nvPr/>
          </p:nvGrpSpPr>
          <p:grpSpPr>
            <a:xfrm>
              <a:off x="593093" y="3467586"/>
              <a:ext cx="3425933" cy="461665"/>
              <a:chOff x="3999901" y="4819552"/>
              <a:chExt cx="3425933" cy="461665"/>
            </a:xfrm>
          </p:grpSpPr>
          <p:sp>
            <p:nvSpPr>
              <p:cNvPr id="192" name="正方形/長方形 191"/>
              <p:cNvSpPr/>
              <p:nvPr/>
            </p:nvSpPr>
            <p:spPr>
              <a:xfrm>
                <a:off x="3999901" y="4819552"/>
                <a:ext cx="342593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＝－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－４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＋２ 　</a:t>
                </a:r>
              </a:p>
            </p:txBody>
          </p:sp>
          <p:sp>
            <p:nvSpPr>
              <p:cNvPr id="191" name="正方形/長方形 190"/>
              <p:cNvSpPr/>
              <p:nvPr/>
            </p:nvSpPr>
            <p:spPr>
              <a:xfrm>
                <a:off x="4862212" y="4837789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193" name="正方形/長方形 192"/>
          <p:cNvSpPr/>
          <p:nvPr/>
        </p:nvSpPr>
        <p:spPr>
          <a:xfrm flipH="1">
            <a:off x="-32034" y="4161651"/>
            <a:ext cx="818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（２）</a:t>
            </a:r>
            <a:endParaRPr lang="en-US" altLang="ja-JP" sz="2400" dirty="0"/>
          </a:p>
        </p:txBody>
      </p:sp>
      <p:grpSp>
        <p:nvGrpSpPr>
          <p:cNvPr id="194" name="グループ化 193"/>
          <p:cNvGrpSpPr/>
          <p:nvPr/>
        </p:nvGrpSpPr>
        <p:grpSpPr>
          <a:xfrm>
            <a:off x="867315" y="5085876"/>
            <a:ext cx="4136803" cy="494484"/>
            <a:chOff x="4113741" y="4745260"/>
            <a:chExt cx="4136803" cy="494484"/>
          </a:xfrm>
        </p:grpSpPr>
        <p:sp>
          <p:nvSpPr>
            <p:cNvPr id="196" name="正方形/長方形 195"/>
            <p:cNvSpPr/>
            <p:nvPr/>
          </p:nvSpPr>
          <p:spPr>
            <a:xfrm>
              <a:off x="4113741" y="4778079"/>
              <a:ext cx="413680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＝－｛（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＋２）－２ ｝ ＋２ 　</a:t>
              </a:r>
            </a:p>
          </p:txBody>
        </p:sp>
        <p:sp>
          <p:nvSpPr>
            <p:cNvPr id="195" name="正方形/長方形 194"/>
            <p:cNvSpPr/>
            <p:nvPr/>
          </p:nvSpPr>
          <p:spPr>
            <a:xfrm>
              <a:off x="5939116" y="4745260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197" name="正方形/長方形 196"/>
            <p:cNvSpPr/>
            <p:nvPr/>
          </p:nvSpPr>
          <p:spPr>
            <a:xfrm>
              <a:off x="6476266" y="4769748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201" name="グループ化 200"/>
          <p:cNvGrpSpPr/>
          <p:nvPr/>
        </p:nvGrpSpPr>
        <p:grpSpPr>
          <a:xfrm>
            <a:off x="884069" y="5571665"/>
            <a:ext cx="2484233" cy="497036"/>
            <a:chOff x="4829785" y="5664103"/>
            <a:chExt cx="2484233" cy="497036"/>
          </a:xfrm>
        </p:grpSpPr>
        <p:sp>
          <p:nvSpPr>
            <p:cNvPr id="202" name="正方形/長方形 201"/>
            <p:cNvSpPr/>
            <p:nvPr/>
          </p:nvSpPr>
          <p:spPr>
            <a:xfrm>
              <a:off x="6493625" y="5664103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203" name="正方形/長方形 202"/>
            <p:cNvSpPr/>
            <p:nvPr/>
          </p:nvSpPr>
          <p:spPr>
            <a:xfrm>
              <a:off x="4829785" y="5699474"/>
              <a:ext cx="248423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＋２）　</a:t>
              </a:r>
            </a:p>
          </p:txBody>
        </p:sp>
      </p:grpSp>
      <p:grpSp>
        <p:nvGrpSpPr>
          <p:cNvPr id="204" name="グループ化 203"/>
          <p:cNvGrpSpPr/>
          <p:nvPr/>
        </p:nvGrpSpPr>
        <p:grpSpPr>
          <a:xfrm>
            <a:off x="873885" y="6072010"/>
            <a:ext cx="2821222" cy="493727"/>
            <a:chOff x="4079824" y="4794110"/>
            <a:chExt cx="2365951" cy="493727"/>
          </a:xfrm>
        </p:grpSpPr>
        <p:sp>
          <p:nvSpPr>
            <p:cNvPr id="206" name="正方形/長方形 205"/>
            <p:cNvSpPr/>
            <p:nvPr/>
          </p:nvSpPr>
          <p:spPr>
            <a:xfrm>
              <a:off x="4079824" y="4826172"/>
              <a:ext cx="236595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＋２）＋６　</a:t>
              </a:r>
            </a:p>
          </p:txBody>
        </p:sp>
        <p:sp>
          <p:nvSpPr>
            <p:cNvPr id="205" name="正方形/長方形 204"/>
            <p:cNvSpPr/>
            <p:nvPr/>
          </p:nvSpPr>
          <p:spPr>
            <a:xfrm>
              <a:off x="5489081" y="4794110"/>
              <a:ext cx="27316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207" name="円/楕円 206"/>
          <p:cNvSpPr/>
          <p:nvPr/>
        </p:nvSpPr>
        <p:spPr>
          <a:xfrm>
            <a:off x="1247727" y="5179585"/>
            <a:ext cx="368548" cy="361712"/>
          </a:xfrm>
          <a:prstGeom prst="ellipse">
            <a:avLst/>
          </a:prstGeom>
          <a:noFill/>
          <a:ln w="444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208" name="Group 3"/>
          <p:cNvGrpSpPr>
            <a:grpSpLocks/>
          </p:cNvGrpSpPr>
          <p:nvPr/>
        </p:nvGrpSpPr>
        <p:grpSpPr bwMode="auto">
          <a:xfrm>
            <a:off x="1432841" y="5072515"/>
            <a:ext cx="1811986" cy="239364"/>
            <a:chOff x="4131" y="8803"/>
            <a:chExt cx="2571" cy="397"/>
          </a:xfrm>
        </p:grpSpPr>
        <p:sp>
          <p:nvSpPr>
            <p:cNvPr id="209" name="AutoShape 4"/>
            <p:cNvSpPr>
              <a:spLocks/>
            </p:cNvSpPr>
            <p:nvPr/>
          </p:nvSpPr>
          <p:spPr bwMode="auto">
            <a:xfrm rot="5400000">
              <a:off x="5261" y="7673"/>
              <a:ext cx="286" cy="2546"/>
            </a:xfrm>
            <a:prstGeom prst="leftBracket">
              <a:avLst>
                <a:gd name="adj" fmla="val 109751"/>
              </a:avLst>
            </a:prstGeom>
            <a:noFill/>
            <a:ln w="44450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4295" tIns="8890" rIns="74295" bIns="889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 sz="2400"/>
            </a:p>
          </p:txBody>
        </p:sp>
        <p:cxnSp>
          <p:nvCxnSpPr>
            <p:cNvPr id="210" name="AutoShape 5"/>
            <p:cNvCxnSpPr>
              <a:cxnSpLocks noChangeShapeType="1"/>
            </p:cNvCxnSpPr>
            <p:nvPr/>
          </p:nvCxnSpPr>
          <p:spPr bwMode="auto">
            <a:xfrm>
              <a:off x="6666" y="9019"/>
              <a:ext cx="36" cy="181"/>
            </a:xfrm>
            <a:prstGeom prst="straightConnector1">
              <a:avLst/>
            </a:prstGeom>
            <a:noFill/>
            <a:ln w="44450">
              <a:solidFill>
                <a:srgbClr val="FF66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11" name="Group 3"/>
          <p:cNvGrpSpPr>
            <a:grpSpLocks/>
          </p:cNvGrpSpPr>
          <p:nvPr/>
        </p:nvGrpSpPr>
        <p:grpSpPr bwMode="auto">
          <a:xfrm>
            <a:off x="1470396" y="5147211"/>
            <a:ext cx="887349" cy="160876"/>
            <a:chOff x="4131" y="8803"/>
            <a:chExt cx="2615" cy="496"/>
          </a:xfrm>
        </p:grpSpPr>
        <p:sp>
          <p:nvSpPr>
            <p:cNvPr id="212" name="AutoShape 4"/>
            <p:cNvSpPr>
              <a:spLocks/>
            </p:cNvSpPr>
            <p:nvPr/>
          </p:nvSpPr>
          <p:spPr bwMode="auto">
            <a:xfrm rot="5400000">
              <a:off x="5261" y="7673"/>
              <a:ext cx="286" cy="2546"/>
            </a:xfrm>
            <a:prstGeom prst="leftBracket">
              <a:avLst>
                <a:gd name="adj" fmla="val 109751"/>
              </a:avLst>
            </a:prstGeom>
            <a:noFill/>
            <a:ln w="44450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4295" tIns="8890" rIns="74295" bIns="889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 sz="2400"/>
            </a:p>
          </p:txBody>
        </p:sp>
        <p:cxnSp>
          <p:nvCxnSpPr>
            <p:cNvPr id="213" name="AutoShape 5"/>
            <p:cNvCxnSpPr>
              <a:cxnSpLocks noChangeShapeType="1"/>
            </p:cNvCxnSpPr>
            <p:nvPr/>
          </p:nvCxnSpPr>
          <p:spPr bwMode="auto">
            <a:xfrm>
              <a:off x="6729" y="9204"/>
              <a:ext cx="17" cy="95"/>
            </a:xfrm>
            <a:prstGeom prst="straightConnector1">
              <a:avLst/>
            </a:prstGeom>
            <a:noFill/>
            <a:ln w="44450">
              <a:solidFill>
                <a:srgbClr val="FF66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14" name="グループ化 213"/>
          <p:cNvGrpSpPr/>
          <p:nvPr/>
        </p:nvGrpSpPr>
        <p:grpSpPr>
          <a:xfrm>
            <a:off x="2704800" y="5562220"/>
            <a:ext cx="847975" cy="500262"/>
            <a:chOff x="3443684" y="2012568"/>
            <a:chExt cx="847975" cy="500262"/>
          </a:xfrm>
        </p:grpSpPr>
        <p:sp>
          <p:nvSpPr>
            <p:cNvPr id="215" name="正方形/長方形 214"/>
            <p:cNvSpPr/>
            <p:nvPr/>
          </p:nvSpPr>
          <p:spPr>
            <a:xfrm>
              <a:off x="3443684" y="2051165"/>
              <a:ext cx="84766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＋２　</a:t>
              </a:r>
            </a:p>
          </p:txBody>
        </p:sp>
        <p:sp>
          <p:nvSpPr>
            <p:cNvPr id="216" name="正方形/長方形 215"/>
            <p:cNvSpPr/>
            <p:nvPr/>
          </p:nvSpPr>
          <p:spPr>
            <a:xfrm>
              <a:off x="3965929" y="2012568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217" name="正方形/長方形 216"/>
          <p:cNvSpPr/>
          <p:nvPr/>
        </p:nvSpPr>
        <p:spPr>
          <a:xfrm>
            <a:off x="3445273" y="5584232"/>
            <a:ext cx="872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＋２　</a:t>
            </a:r>
          </a:p>
        </p:txBody>
      </p:sp>
      <p:grpSp>
        <p:nvGrpSpPr>
          <p:cNvPr id="218" name="グループ化 217"/>
          <p:cNvGrpSpPr/>
          <p:nvPr/>
        </p:nvGrpSpPr>
        <p:grpSpPr>
          <a:xfrm>
            <a:off x="6568181" y="3941468"/>
            <a:ext cx="2030155" cy="2642949"/>
            <a:chOff x="6304871" y="2350822"/>
            <a:chExt cx="1341451" cy="1746351"/>
          </a:xfrm>
        </p:grpSpPr>
        <p:cxnSp>
          <p:nvCxnSpPr>
            <p:cNvPr id="219" name="直線矢印コネクタ 218"/>
            <p:cNvCxnSpPr/>
            <p:nvPr/>
          </p:nvCxnSpPr>
          <p:spPr>
            <a:xfrm>
              <a:off x="6304871" y="3743051"/>
              <a:ext cx="130962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線矢印コネクタ 219"/>
            <p:cNvCxnSpPr/>
            <p:nvPr/>
          </p:nvCxnSpPr>
          <p:spPr>
            <a:xfrm flipV="1">
              <a:off x="7267527" y="2461558"/>
              <a:ext cx="0" cy="163561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1" name="正方形/長方形 220"/>
            <p:cNvSpPr/>
            <p:nvPr/>
          </p:nvSpPr>
          <p:spPr>
            <a:xfrm>
              <a:off x="7449207" y="3656395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x</a:t>
              </a:r>
            </a:p>
          </p:txBody>
        </p:sp>
        <p:sp>
          <p:nvSpPr>
            <p:cNvPr id="222" name="正方形/長方形 221"/>
            <p:cNvSpPr/>
            <p:nvPr/>
          </p:nvSpPr>
          <p:spPr>
            <a:xfrm>
              <a:off x="7091110" y="2350822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y</a:t>
              </a:r>
            </a:p>
          </p:txBody>
        </p:sp>
        <p:sp>
          <p:nvSpPr>
            <p:cNvPr id="223" name="正方形/長方形 222"/>
            <p:cNvSpPr/>
            <p:nvPr/>
          </p:nvSpPr>
          <p:spPr>
            <a:xfrm>
              <a:off x="7110494" y="3686772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  <p:sp>
          <p:nvSpPr>
            <p:cNvPr id="224" name="正方形/長方形 223"/>
            <p:cNvSpPr/>
            <p:nvPr/>
          </p:nvSpPr>
          <p:spPr>
            <a:xfrm>
              <a:off x="7327835" y="3706294"/>
              <a:ext cx="168935" cy="227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１</a:t>
              </a:r>
              <a:endParaRPr lang="ja-JP" altLang="en-US" sz="1600" dirty="0"/>
            </a:p>
          </p:txBody>
        </p:sp>
        <p:sp>
          <p:nvSpPr>
            <p:cNvPr id="225" name="正方形/長方形 224"/>
            <p:cNvSpPr/>
            <p:nvPr/>
          </p:nvSpPr>
          <p:spPr>
            <a:xfrm>
              <a:off x="7088594" y="2647533"/>
              <a:ext cx="200623" cy="2237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６</a:t>
              </a:r>
            </a:p>
          </p:txBody>
        </p:sp>
        <p:sp>
          <p:nvSpPr>
            <p:cNvPr id="226" name="正方形/長方形 225"/>
            <p:cNvSpPr/>
            <p:nvPr/>
          </p:nvSpPr>
          <p:spPr>
            <a:xfrm>
              <a:off x="7086735" y="3293917"/>
              <a:ext cx="200623" cy="2237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２</a:t>
              </a:r>
            </a:p>
          </p:txBody>
        </p:sp>
        <p:sp>
          <p:nvSpPr>
            <p:cNvPr id="231" name="正方形/長方形 230"/>
            <p:cNvSpPr/>
            <p:nvPr/>
          </p:nvSpPr>
          <p:spPr>
            <a:xfrm>
              <a:off x="6783990" y="3696566"/>
              <a:ext cx="285481" cy="2237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600" dirty="0">
                  <a:latin typeface="+mn-ea"/>
                </a:rPr>
                <a:t>-</a:t>
              </a:r>
              <a:r>
                <a:rPr lang="ja-JP" altLang="en-US" sz="1600" dirty="0">
                  <a:latin typeface="+mn-ea"/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232" name="グループ化 231"/>
          <p:cNvGrpSpPr/>
          <p:nvPr/>
        </p:nvGrpSpPr>
        <p:grpSpPr>
          <a:xfrm>
            <a:off x="7530996" y="4541708"/>
            <a:ext cx="489520" cy="1506774"/>
            <a:chOff x="4664763" y="7112154"/>
            <a:chExt cx="489520" cy="1506774"/>
          </a:xfrm>
        </p:grpSpPr>
        <p:cxnSp>
          <p:nvCxnSpPr>
            <p:cNvPr id="233" name="直線コネクタ 232"/>
            <p:cNvCxnSpPr/>
            <p:nvPr/>
          </p:nvCxnSpPr>
          <p:spPr>
            <a:xfrm flipV="1">
              <a:off x="4665390" y="7112154"/>
              <a:ext cx="488893" cy="1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直線コネクタ 233"/>
            <p:cNvCxnSpPr/>
            <p:nvPr/>
          </p:nvCxnSpPr>
          <p:spPr>
            <a:xfrm flipH="1">
              <a:off x="4664763" y="7116849"/>
              <a:ext cx="1" cy="1502079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" name="円/楕円 234"/>
          <p:cNvSpPr/>
          <p:nvPr/>
        </p:nvSpPr>
        <p:spPr>
          <a:xfrm>
            <a:off x="7499480" y="4503936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6" name="円/楕円 235"/>
          <p:cNvSpPr/>
          <p:nvPr/>
        </p:nvSpPr>
        <p:spPr>
          <a:xfrm>
            <a:off x="7993273" y="5497359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7" name="フリーフォーム 236"/>
          <p:cNvSpPr/>
          <p:nvPr/>
        </p:nvSpPr>
        <p:spPr>
          <a:xfrm flipV="1">
            <a:off x="6812388" y="4539986"/>
            <a:ext cx="1433015" cy="2044427"/>
          </a:xfrm>
          <a:custGeom>
            <a:avLst/>
            <a:gdLst>
              <a:gd name="connsiteX0" fmla="*/ 0 w 2124075"/>
              <a:gd name="connsiteY0" fmla="*/ 0 h 2514711"/>
              <a:gd name="connsiteX1" fmla="*/ 142875 w 2124075"/>
              <a:gd name="connsiteY1" fmla="*/ 681038 h 2514711"/>
              <a:gd name="connsiteX2" fmla="*/ 381000 w 2124075"/>
              <a:gd name="connsiteY2" fmla="*/ 1481138 h 2514711"/>
              <a:gd name="connsiteX3" fmla="*/ 604838 w 2124075"/>
              <a:gd name="connsiteY3" fmla="*/ 2057400 h 2514711"/>
              <a:gd name="connsiteX4" fmla="*/ 833438 w 2124075"/>
              <a:gd name="connsiteY4" fmla="*/ 2405063 h 2514711"/>
              <a:gd name="connsiteX5" fmla="*/ 1062038 w 2124075"/>
              <a:gd name="connsiteY5" fmla="*/ 2514600 h 2514711"/>
              <a:gd name="connsiteX6" fmla="*/ 1295400 w 2124075"/>
              <a:gd name="connsiteY6" fmla="*/ 2390775 h 2514711"/>
              <a:gd name="connsiteX7" fmla="*/ 1519238 w 2124075"/>
              <a:gd name="connsiteY7" fmla="*/ 2047875 h 2514711"/>
              <a:gd name="connsiteX8" fmla="*/ 1747838 w 2124075"/>
              <a:gd name="connsiteY8" fmla="*/ 1481138 h 2514711"/>
              <a:gd name="connsiteX9" fmla="*/ 1976438 w 2124075"/>
              <a:gd name="connsiteY9" fmla="*/ 690563 h 2514711"/>
              <a:gd name="connsiteX10" fmla="*/ 2124075 w 2124075"/>
              <a:gd name="connsiteY10" fmla="*/ 0 h 251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24075" h="2514711">
                <a:moveTo>
                  <a:pt x="0" y="0"/>
                </a:moveTo>
                <a:cubicBezTo>
                  <a:pt x="39687" y="217091"/>
                  <a:pt x="79375" y="434182"/>
                  <a:pt x="142875" y="681038"/>
                </a:cubicBezTo>
                <a:cubicBezTo>
                  <a:pt x="206375" y="927894"/>
                  <a:pt x="304006" y="1251744"/>
                  <a:pt x="381000" y="1481138"/>
                </a:cubicBezTo>
                <a:cubicBezTo>
                  <a:pt x="457994" y="1710532"/>
                  <a:pt x="529432" y="1903413"/>
                  <a:pt x="604838" y="2057400"/>
                </a:cubicBezTo>
                <a:cubicBezTo>
                  <a:pt x="680244" y="2211387"/>
                  <a:pt x="757238" y="2328863"/>
                  <a:pt x="833438" y="2405063"/>
                </a:cubicBezTo>
                <a:cubicBezTo>
                  <a:pt x="909638" y="2481263"/>
                  <a:pt x="985044" y="2516981"/>
                  <a:pt x="1062038" y="2514600"/>
                </a:cubicBezTo>
                <a:cubicBezTo>
                  <a:pt x="1139032" y="2512219"/>
                  <a:pt x="1219200" y="2468563"/>
                  <a:pt x="1295400" y="2390775"/>
                </a:cubicBezTo>
                <a:cubicBezTo>
                  <a:pt x="1371600" y="2312987"/>
                  <a:pt x="1443832" y="2199481"/>
                  <a:pt x="1519238" y="2047875"/>
                </a:cubicBezTo>
                <a:cubicBezTo>
                  <a:pt x="1594644" y="1896269"/>
                  <a:pt x="1671638" y="1707357"/>
                  <a:pt x="1747838" y="1481138"/>
                </a:cubicBezTo>
                <a:cubicBezTo>
                  <a:pt x="1824038" y="1254919"/>
                  <a:pt x="1913732" y="937419"/>
                  <a:pt x="1976438" y="690563"/>
                </a:cubicBezTo>
                <a:cubicBezTo>
                  <a:pt x="2039144" y="443707"/>
                  <a:pt x="2105819" y="114300"/>
                  <a:pt x="2124075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8" name="四角形吹き出し 237"/>
          <p:cNvSpPr/>
          <p:nvPr/>
        </p:nvSpPr>
        <p:spPr>
          <a:xfrm>
            <a:off x="8372373" y="2839216"/>
            <a:ext cx="682014" cy="326286"/>
          </a:xfrm>
          <a:prstGeom prst="wedgeRectCallout">
            <a:avLst>
              <a:gd name="adj1" fmla="val -93894"/>
              <a:gd name="adj2" fmla="val -23941"/>
            </a:avLst>
          </a:prstGeom>
          <a:solidFill>
            <a:srgbClr val="00B0F0">
              <a:alpha val="71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最小</a:t>
            </a:r>
          </a:p>
        </p:txBody>
      </p:sp>
      <p:sp>
        <p:nvSpPr>
          <p:cNvPr id="239" name="四角形吹き出し 238"/>
          <p:cNvSpPr/>
          <p:nvPr/>
        </p:nvSpPr>
        <p:spPr>
          <a:xfrm>
            <a:off x="6471381" y="4503936"/>
            <a:ext cx="682014" cy="326286"/>
          </a:xfrm>
          <a:prstGeom prst="wedgeRectCallout">
            <a:avLst>
              <a:gd name="adj1" fmla="val 93209"/>
              <a:gd name="adj2" fmla="val -36489"/>
            </a:avLst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最大</a:t>
            </a:r>
          </a:p>
        </p:txBody>
      </p:sp>
      <p:sp>
        <p:nvSpPr>
          <p:cNvPr id="240" name="正方形/長方形 239"/>
          <p:cNvSpPr/>
          <p:nvPr/>
        </p:nvSpPr>
        <p:spPr>
          <a:xfrm>
            <a:off x="3227849" y="6027362"/>
            <a:ext cx="3731559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＝－２で　最大値６をとる</a:t>
            </a:r>
            <a:endParaRPr lang="en-US" altLang="ja-JP" sz="2400" dirty="0"/>
          </a:p>
        </p:txBody>
      </p:sp>
      <p:sp>
        <p:nvSpPr>
          <p:cNvPr id="241" name="正方形/長方形 240"/>
          <p:cNvSpPr/>
          <p:nvPr/>
        </p:nvSpPr>
        <p:spPr>
          <a:xfrm>
            <a:off x="3286127" y="6384782"/>
            <a:ext cx="234107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最小値はない</a:t>
            </a:r>
            <a:endParaRPr lang="en-US" altLang="ja-JP" sz="2400" dirty="0"/>
          </a:p>
        </p:txBody>
      </p:sp>
      <p:sp>
        <p:nvSpPr>
          <p:cNvPr id="2" name="フローチャート : 代替処理 126">
            <a:extLst>
              <a:ext uri="{FF2B5EF4-FFF2-40B4-BE49-F238E27FC236}">
                <a16:creationId xmlns:a16="http://schemas.microsoft.com/office/drawing/2014/main" id="{79D216BF-4F11-39E0-2B9B-E59D055BAAA6}"/>
              </a:ext>
            </a:extLst>
          </p:cNvPr>
          <p:cNvSpPr/>
          <p:nvPr/>
        </p:nvSpPr>
        <p:spPr>
          <a:xfrm>
            <a:off x="61938" y="960253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3" name="フローチャート : 代替処理 88">
            <a:extLst>
              <a:ext uri="{FF2B5EF4-FFF2-40B4-BE49-F238E27FC236}">
                <a16:creationId xmlns:a16="http://schemas.microsoft.com/office/drawing/2014/main" id="{661E02F6-D5B6-92EE-49F2-88EDA91E67AE}"/>
              </a:ext>
            </a:extLst>
          </p:cNvPr>
          <p:cNvSpPr/>
          <p:nvPr/>
        </p:nvSpPr>
        <p:spPr>
          <a:xfrm>
            <a:off x="61938" y="63635"/>
            <a:ext cx="1011713" cy="776765"/>
          </a:xfrm>
          <a:prstGeom prst="flowChartAlternateProcess">
            <a:avLst/>
          </a:prstGeom>
          <a:solidFill>
            <a:srgbClr val="99FF99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例題５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45CED39-B264-6485-7BDE-83F7AC83F50C}"/>
              </a:ext>
            </a:extLst>
          </p:cNvPr>
          <p:cNvSpPr/>
          <p:nvPr/>
        </p:nvSpPr>
        <p:spPr>
          <a:xfrm flipH="1">
            <a:off x="1078651" y="51275"/>
            <a:ext cx="75715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次の２次関数に最大値、最小値があれば、それを求めよ。</a:t>
            </a:r>
            <a:endParaRPr lang="en-US" altLang="ja-JP" sz="2400" dirty="0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44ABF42-84C7-7222-4035-F6A477465E04}"/>
              </a:ext>
            </a:extLst>
          </p:cNvPr>
          <p:cNvGrpSpPr/>
          <p:nvPr/>
        </p:nvGrpSpPr>
        <p:grpSpPr>
          <a:xfrm>
            <a:off x="1159884" y="458599"/>
            <a:ext cx="3406354" cy="530220"/>
            <a:chOff x="310264" y="2118811"/>
            <a:chExt cx="3406354" cy="530220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75A59D0B-E45F-C74D-4506-E11A38D2EA71}"/>
                </a:ext>
              </a:extLst>
            </p:cNvPr>
            <p:cNvSpPr/>
            <p:nvPr/>
          </p:nvSpPr>
          <p:spPr>
            <a:xfrm flipH="1">
              <a:off x="310264" y="218736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（１）</a:t>
              </a:r>
              <a:endParaRPr lang="en-US" altLang="ja-JP" sz="2400" dirty="0"/>
            </a:p>
          </p:txBody>
        </p:sp>
        <p:grpSp>
          <p:nvGrpSpPr>
            <p:cNvPr id="7" name="グループ化 6">
              <a:extLst>
                <a:ext uri="{FF2B5EF4-FFF2-40B4-BE49-F238E27FC236}">
                  <a16:creationId xmlns:a16="http://schemas.microsoft.com/office/drawing/2014/main" id="{805EE7AC-7F06-445A-14C0-0602C47F4435}"/>
                </a:ext>
              </a:extLst>
            </p:cNvPr>
            <p:cNvGrpSpPr/>
            <p:nvPr/>
          </p:nvGrpSpPr>
          <p:grpSpPr>
            <a:xfrm>
              <a:off x="882940" y="2118811"/>
              <a:ext cx="2833678" cy="501728"/>
              <a:chOff x="256955" y="3998796"/>
              <a:chExt cx="2833678" cy="501728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A260ECE3-B338-0779-EDE9-80AB6E08C9C0}"/>
                  </a:ext>
                </a:extLst>
              </p:cNvPr>
              <p:cNvSpPr/>
              <p:nvPr/>
            </p:nvSpPr>
            <p:spPr>
              <a:xfrm>
                <a:off x="256955" y="4038859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FE1EA8EA-6D3B-A60F-4BC4-A0E568518B20}"/>
                  </a:ext>
                </a:extLst>
              </p:cNvPr>
              <p:cNvGrpSpPr/>
              <p:nvPr/>
            </p:nvGrpSpPr>
            <p:grpSpPr>
              <a:xfrm>
                <a:off x="552097" y="3998796"/>
                <a:ext cx="2538536" cy="471246"/>
                <a:chOff x="3958905" y="5350762"/>
                <a:chExt cx="2538536" cy="471246"/>
              </a:xfrm>
            </p:grpSpPr>
            <p:sp>
              <p:nvSpPr>
                <p:cNvPr id="10" name="正方形/長方形 9">
                  <a:extLst>
                    <a:ext uri="{FF2B5EF4-FFF2-40B4-BE49-F238E27FC236}">
                      <a16:creationId xmlns:a16="http://schemas.microsoft.com/office/drawing/2014/main" id="{E29D0C01-6C6C-402C-8B8C-6DD09D38F4DD}"/>
                    </a:ext>
                  </a:extLst>
                </p:cNvPr>
                <p:cNvSpPr/>
                <p:nvPr/>
              </p:nvSpPr>
              <p:spPr>
                <a:xfrm>
                  <a:off x="3958905" y="5360343"/>
                  <a:ext cx="253853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＝２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－４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＋５</a:t>
                  </a:r>
                </a:p>
              </p:txBody>
            </p:sp>
            <p:sp>
              <p:nvSpPr>
                <p:cNvPr id="11" name="正方形/長方形 10">
                  <a:extLst>
                    <a:ext uri="{FF2B5EF4-FFF2-40B4-BE49-F238E27FC236}">
                      <a16:creationId xmlns:a16="http://schemas.microsoft.com/office/drawing/2014/main" id="{A8473CDF-DBC2-0726-68BB-DA022AC98684}"/>
                    </a:ext>
                  </a:extLst>
                </p:cNvPr>
                <p:cNvSpPr/>
                <p:nvPr/>
              </p:nvSpPr>
              <p:spPr>
                <a:xfrm>
                  <a:off x="4712045" y="5350762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25D54D65-24A6-00F2-C3AC-1D76476D679E}"/>
              </a:ext>
            </a:extLst>
          </p:cNvPr>
          <p:cNvGrpSpPr/>
          <p:nvPr/>
        </p:nvGrpSpPr>
        <p:grpSpPr>
          <a:xfrm>
            <a:off x="5160123" y="483246"/>
            <a:ext cx="4307614" cy="495833"/>
            <a:chOff x="5160123" y="483246"/>
            <a:chExt cx="4307614" cy="495833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5253EE9D-2E84-AC02-7349-B4F9D87F7472}"/>
                </a:ext>
              </a:extLst>
            </p:cNvPr>
            <p:cNvSpPr/>
            <p:nvPr/>
          </p:nvSpPr>
          <p:spPr>
            <a:xfrm flipH="1">
              <a:off x="5160123" y="512940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（２）</a:t>
              </a:r>
              <a:endParaRPr lang="en-US" altLang="ja-JP" sz="2400" dirty="0"/>
            </a:p>
          </p:txBody>
        </p: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C7F753C2-E409-CE87-99A3-B5263D67BCFB}"/>
                </a:ext>
              </a:extLst>
            </p:cNvPr>
            <p:cNvGrpSpPr/>
            <p:nvPr/>
          </p:nvGrpSpPr>
          <p:grpSpPr>
            <a:xfrm>
              <a:off x="5711693" y="483246"/>
              <a:ext cx="3756044" cy="495833"/>
              <a:chOff x="262982" y="3467586"/>
              <a:chExt cx="3756044" cy="495833"/>
            </a:xfrm>
          </p:grpSpPr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25FC5BA4-5F75-5742-A22E-C20E66953205}"/>
                  </a:ext>
                </a:extLst>
              </p:cNvPr>
              <p:cNvSpPr/>
              <p:nvPr/>
            </p:nvSpPr>
            <p:spPr>
              <a:xfrm>
                <a:off x="262982" y="3501754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" name="グループ化 19">
                <a:extLst>
                  <a:ext uri="{FF2B5EF4-FFF2-40B4-BE49-F238E27FC236}">
                    <a16:creationId xmlns:a16="http://schemas.microsoft.com/office/drawing/2014/main" id="{B0B153F1-51B5-AA4A-E01B-930BAFE500B7}"/>
                  </a:ext>
                </a:extLst>
              </p:cNvPr>
              <p:cNvGrpSpPr/>
              <p:nvPr/>
            </p:nvGrpSpPr>
            <p:grpSpPr>
              <a:xfrm>
                <a:off x="593093" y="3467586"/>
                <a:ext cx="3425933" cy="461665"/>
                <a:chOff x="3999901" y="4819552"/>
                <a:chExt cx="3425933" cy="461665"/>
              </a:xfrm>
            </p:grpSpPr>
            <p:sp>
              <p:nvSpPr>
                <p:cNvPr id="21" name="正方形/長方形 20">
                  <a:extLst>
                    <a:ext uri="{FF2B5EF4-FFF2-40B4-BE49-F238E27FC236}">
                      <a16:creationId xmlns:a16="http://schemas.microsoft.com/office/drawing/2014/main" id="{8C73E0B7-5318-274F-F952-EF91C9828F4D}"/>
                    </a:ext>
                  </a:extLst>
                </p:cNvPr>
                <p:cNvSpPr/>
                <p:nvPr/>
              </p:nvSpPr>
              <p:spPr>
                <a:xfrm>
                  <a:off x="3999901" y="4819552"/>
                  <a:ext cx="3425933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－４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＋２ 　</a:t>
                  </a:r>
                </a:p>
              </p:txBody>
            </p:sp>
            <p:sp>
              <p:nvSpPr>
                <p:cNvPr id="22" name="正方形/長方形 21">
                  <a:extLst>
                    <a:ext uri="{FF2B5EF4-FFF2-40B4-BE49-F238E27FC236}">
                      <a16:creationId xmlns:a16="http://schemas.microsoft.com/office/drawing/2014/main" id="{317355D9-42CB-4379-D106-0D1251A449EC}"/>
                    </a:ext>
                  </a:extLst>
                </p:cNvPr>
                <p:cNvSpPr/>
                <p:nvPr/>
              </p:nvSpPr>
              <p:spPr>
                <a:xfrm>
                  <a:off x="4862212" y="4837789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</p:grpSp>
      <p:sp>
        <p:nvSpPr>
          <p:cNvPr id="24" name="四角形吹き出し 87">
            <a:extLst>
              <a:ext uri="{FF2B5EF4-FFF2-40B4-BE49-F238E27FC236}">
                <a16:creationId xmlns:a16="http://schemas.microsoft.com/office/drawing/2014/main" id="{F944EA9B-ADAE-49FA-25E9-8C13BB43636E}"/>
              </a:ext>
            </a:extLst>
          </p:cNvPr>
          <p:cNvSpPr/>
          <p:nvPr/>
        </p:nvSpPr>
        <p:spPr>
          <a:xfrm>
            <a:off x="6337187" y="2720731"/>
            <a:ext cx="973898" cy="326286"/>
          </a:xfrm>
          <a:prstGeom prst="wedgeRectCallout">
            <a:avLst>
              <a:gd name="adj1" fmla="val 80240"/>
              <a:gd name="adj2" fmla="val 15829"/>
            </a:avLst>
          </a:prstGeom>
          <a:solidFill>
            <a:srgbClr val="00B0F0">
              <a:alpha val="71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最小値</a:t>
            </a:r>
          </a:p>
        </p:txBody>
      </p:sp>
      <p:sp>
        <p:nvSpPr>
          <p:cNvPr id="25" name="四角形吹き出し 113">
            <a:extLst>
              <a:ext uri="{FF2B5EF4-FFF2-40B4-BE49-F238E27FC236}">
                <a16:creationId xmlns:a16="http://schemas.microsoft.com/office/drawing/2014/main" id="{17E4E1EC-DB7C-C823-4F6D-FF14D608CFAA}"/>
              </a:ext>
            </a:extLst>
          </p:cNvPr>
          <p:cNvSpPr/>
          <p:nvPr/>
        </p:nvSpPr>
        <p:spPr>
          <a:xfrm>
            <a:off x="8105728" y="4090745"/>
            <a:ext cx="973898" cy="326286"/>
          </a:xfrm>
          <a:prstGeom prst="wedgeRectCallout">
            <a:avLst>
              <a:gd name="adj1" fmla="val -54290"/>
              <a:gd name="adj2" fmla="val 74388"/>
            </a:avLst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最大値</a:t>
            </a:r>
          </a:p>
        </p:txBody>
      </p:sp>
    </p:spTree>
    <p:extLst>
      <p:ext uri="{BB962C8B-B14F-4D97-AF65-F5344CB8AC3E}">
        <p14:creationId xmlns:p14="http://schemas.microsoft.com/office/powerpoint/2010/main" val="126421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75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75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25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25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2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75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1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75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125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6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2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1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/>
      <p:bldP spid="153" grpId="0" animBg="1"/>
      <p:bldP spid="167" grpId="0"/>
      <p:bldP spid="182" grpId="0" animBg="1"/>
      <p:bldP spid="183" grpId="0" animBg="1"/>
      <p:bldP spid="184" grpId="0" animBg="1"/>
      <p:bldP spid="185" grpId="0"/>
      <p:bldP spid="186" grpId="0"/>
      <p:bldP spid="193" grpId="0"/>
      <p:bldP spid="207" grpId="0" animBg="1"/>
      <p:bldP spid="217" grpId="0"/>
      <p:bldP spid="235" grpId="0" animBg="1"/>
      <p:bldP spid="236" grpId="0" animBg="1"/>
      <p:bldP spid="237" grpId="0" animBg="1"/>
      <p:bldP spid="238" grpId="0" animBg="1"/>
      <p:bldP spid="239" grpId="0" animBg="1"/>
      <p:bldP spid="240" grpId="0"/>
      <p:bldP spid="241" grpId="0"/>
      <p:bldP spid="2" grpId="0" animBg="1"/>
      <p:bldP spid="3" grpId="0" animBg="1"/>
      <p:bldP spid="4" grpId="0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グループ化 85"/>
          <p:cNvGrpSpPr/>
          <p:nvPr/>
        </p:nvGrpSpPr>
        <p:grpSpPr>
          <a:xfrm>
            <a:off x="530555" y="1468506"/>
            <a:ext cx="2307058" cy="484504"/>
            <a:chOff x="248240" y="3455092"/>
            <a:chExt cx="2307058" cy="484504"/>
          </a:xfrm>
        </p:grpSpPr>
        <p:sp>
          <p:nvSpPr>
            <p:cNvPr id="87" name="正方形/長方形 86"/>
            <p:cNvSpPr/>
            <p:nvPr/>
          </p:nvSpPr>
          <p:spPr>
            <a:xfrm>
              <a:off x="248240" y="345509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88" name="グループ化 87"/>
            <p:cNvGrpSpPr/>
            <p:nvPr/>
          </p:nvGrpSpPr>
          <p:grpSpPr>
            <a:xfrm>
              <a:off x="579909" y="3458950"/>
              <a:ext cx="1975389" cy="480646"/>
              <a:chOff x="3986717" y="4810916"/>
              <a:chExt cx="1975389" cy="480646"/>
            </a:xfrm>
          </p:grpSpPr>
          <p:sp>
            <p:nvSpPr>
              <p:cNvPr id="90" name="正方形/長方形 89"/>
              <p:cNvSpPr/>
              <p:nvPr/>
            </p:nvSpPr>
            <p:spPr>
              <a:xfrm>
                <a:off x="3986717" y="4829897"/>
                <a:ext cx="197538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＋４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　</a:t>
                </a: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4530608" y="4810916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91" name="正方形/長方形 90"/>
          <p:cNvSpPr/>
          <p:nvPr/>
        </p:nvSpPr>
        <p:spPr>
          <a:xfrm flipH="1">
            <a:off x="-20048" y="1491345"/>
            <a:ext cx="818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（１）</a:t>
            </a:r>
            <a:endParaRPr lang="en-US" altLang="ja-JP" sz="2400" dirty="0"/>
          </a:p>
        </p:txBody>
      </p:sp>
      <p:grpSp>
        <p:nvGrpSpPr>
          <p:cNvPr id="92" name="グループ化 91"/>
          <p:cNvGrpSpPr/>
          <p:nvPr/>
        </p:nvGrpSpPr>
        <p:grpSpPr>
          <a:xfrm>
            <a:off x="841060" y="2327860"/>
            <a:ext cx="2725087" cy="523358"/>
            <a:chOff x="4113742" y="4750136"/>
            <a:chExt cx="2725087" cy="523358"/>
          </a:xfrm>
        </p:grpSpPr>
        <p:sp>
          <p:nvSpPr>
            <p:cNvPr id="94" name="正方形/長方形 93"/>
            <p:cNvSpPr/>
            <p:nvPr/>
          </p:nvSpPr>
          <p:spPr>
            <a:xfrm>
              <a:off x="4113742" y="4811829"/>
              <a:ext cx="272508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＋２）－２　</a:t>
              </a:r>
            </a:p>
          </p:txBody>
        </p:sp>
        <p:sp>
          <p:nvSpPr>
            <p:cNvPr id="93" name="正方形/長方形 92"/>
            <p:cNvSpPr/>
            <p:nvPr/>
          </p:nvSpPr>
          <p:spPr>
            <a:xfrm>
              <a:off x="5502160" y="4750136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95" name="正方形/長方形 94"/>
            <p:cNvSpPr/>
            <p:nvPr/>
          </p:nvSpPr>
          <p:spPr>
            <a:xfrm>
              <a:off x="6028865" y="4778958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96" name="グループ化 95"/>
          <p:cNvGrpSpPr/>
          <p:nvPr/>
        </p:nvGrpSpPr>
        <p:grpSpPr>
          <a:xfrm>
            <a:off x="879354" y="1983958"/>
            <a:ext cx="3195595" cy="461665"/>
            <a:chOff x="4117138" y="5353826"/>
            <a:chExt cx="2758874" cy="461665"/>
          </a:xfrm>
        </p:grpSpPr>
        <p:sp>
          <p:nvSpPr>
            <p:cNvPr id="98" name="正方形/長方形 97"/>
            <p:cNvSpPr/>
            <p:nvPr/>
          </p:nvSpPr>
          <p:spPr>
            <a:xfrm>
              <a:off x="4117138" y="5353826"/>
              <a:ext cx="275887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＋２・２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　</a:t>
              </a:r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4582678" y="5359574"/>
              <a:ext cx="28121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885148" y="2866119"/>
            <a:ext cx="2484233" cy="509431"/>
            <a:chOff x="885148" y="2603778"/>
            <a:chExt cx="2484233" cy="509431"/>
          </a:xfrm>
        </p:grpSpPr>
        <p:grpSp>
          <p:nvGrpSpPr>
            <p:cNvPr id="99" name="グループ化 98"/>
            <p:cNvGrpSpPr/>
            <p:nvPr/>
          </p:nvGrpSpPr>
          <p:grpSpPr>
            <a:xfrm>
              <a:off x="885148" y="2603778"/>
              <a:ext cx="2484233" cy="501421"/>
              <a:chOff x="4829785" y="5671293"/>
              <a:chExt cx="2484233" cy="501421"/>
            </a:xfrm>
          </p:grpSpPr>
          <p:sp>
            <p:nvSpPr>
              <p:cNvPr id="100" name="正方形/長方形 99"/>
              <p:cNvSpPr/>
              <p:nvPr/>
            </p:nvSpPr>
            <p:spPr>
              <a:xfrm>
                <a:off x="6205687" y="5671293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  <p:sp>
            <p:nvSpPr>
              <p:cNvPr id="101" name="正方形/長方形 100"/>
              <p:cNvSpPr/>
              <p:nvPr/>
            </p:nvSpPr>
            <p:spPr>
              <a:xfrm>
                <a:off x="4829785" y="5711049"/>
                <a:ext cx="248423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＝（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＋２）　</a:t>
                </a:r>
              </a:p>
            </p:txBody>
          </p:sp>
        </p:grpSp>
        <p:sp>
          <p:nvSpPr>
            <p:cNvPr id="106" name="正方形/長方形 105"/>
            <p:cNvSpPr/>
            <p:nvPr/>
          </p:nvSpPr>
          <p:spPr>
            <a:xfrm>
              <a:off x="2435127" y="2651544"/>
              <a:ext cx="89851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－４　</a:t>
              </a:r>
            </a:p>
          </p:txBody>
        </p:sp>
      </p:grpSp>
      <p:sp>
        <p:nvSpPr>
          <p:cNvPr id="131" name="正方形/長方形 130"/>
          <p:cNvSpPr/>
          <p:nvPr/>
        </p:nvSpPr>
        <p:spPr>
          <a:xfrm>
            <a:off x="3541607" y="2889181"/>
            <a:ext cx="4056732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＝－２で　最小値－４をとる</a:t>
            </a:r>
            <a:endParaRPr lang="en-US" altLang="ja-JP" sz="2400" dirty="0"/>
          </a:p>
        </p:txBody>
      </p:sp>
      <p:sp>
        <p:nvSpPr>
          <p:cNvPr id="132" name="正方形/長方形 131"/>
          <p:cNvSpPr/>
          <p:nvPr/>
        </p:nvSpPr>
        <p:spPr>
          <a:xfrm>
            <a:off x="3597225" y="3310015"/>
            <a:ext cx="234107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最大値はない</a:t>
            </a:r>
            <a:endParaRPr lang="en-US" altLang="ja-JP" sz="2400" dirty="0"/>
          </a:p>
        </p:txBody>
      </p:sp>
      <p:sp>
        <p:nvSpPr>
          <p:cNvPr id="181" name="正方形/長方形 180"/>
          <p:cNvSpPr/>
          <p:nvPr/>
        </p:nvSpPr>
        <p:spPr>
          <a:xfrm>
            <a:off x="4925743" y="5772922"/>
            <a:ext cx="3411646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＝３で　最小値２をとる</a:t>
            </a:r>
            <a:endParaRPr lang="en-US" altLang="ja-JP" sz="2400" dirty="0"/>
          </a:p>
        </p:txBody>
      </p:sp>
      <p:sp>
        <p:nvSpPr>
          <p:cNvPr id="182" name="正方形/長方形 181"/>
          <p:cNvSpPr/>
          <p:nvPr/>
        </p:nvSpPr>
        <p:spPr>
          <a:xfrm>
            <a:off x="6185538" y="6212444"/>
            <a:ext cx="2367350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最大値はない</a:t>
            </a:r>
            <a:endParaRPr lang="en-US" altLang="ja-JP" sz="2400" dirty="0"/>
          </a:p>
        </p:txBody>
      </p:sp>
      <p:grpSp>
        <p:nvGrpSpPr>
          <p:cNvPr id="185" name="グループ化 184"/>
          <p:cNvGrpSpPr/>
          <p:nvPr/>
        </p:nvGrpSpPr>
        <p:grpSpPr>
          <a:xfrm>
            <a:off x="555072" y="3891790"/>
            <a:ext cx="3743315" cy="488473"/>
            <a:chOff x="248240" y="3441587"/>
            <a:chExt cx="3743315" cy="488473"/>
          </a:xfrm>
        </p:grpSpPr>
        <p:sp>
          <p:nvSpPr>
            <p:cNvPr id="186" name="正方形/長方形 185"/>
            <p:cNvSpPr/>
            <p:nvPr/>
          </p:nvSpPr>
          <p:spPr>
            <a:xfrm>
              <a:off x="248240" y="345509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187" name="グループ化 186"/>
            <p:cNvGrpSpPr/>
            <p:nvPr/>
          </p:nvGrpSpPr>
          <p:grpSpPr>
            <a:xfrm>
              <a:off x="579909" y="3441587"/>
              <a:ext cx="3411646" cy="488473"/>
              <a:chOff x="3986717" y="4793553"/>
              <a:chExt cx="3411646" cy="488473"/>
            </a:xfrm>
          </p:grpSpPr>
          <p:sp>
            <p:nvSpPr>
              <p:cNvPr id="189" name="正方形/長方形 188"/>
              <p:cNvSpPr/>
              <p:nvPr/>
            </p:nvSpPr>
            <p:spPr>
              <a:xfrm>
                <a:off x="3986717" y="4820361"/>
                <a:ext cx="341164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＝２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－１２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＋２０　</a:t>
                </a:r>
              </a:p>
            </p:txBody>
          </p:sp>
          <p:sp>
            <p:nvSpPr>
              <p:cNvPr id="188" name="正方形/長方形 187"/>
              <p:cNvSpPr/>
              <p:nvPr/>
            </p:nvSpPr>
            <p:spPr>
              <a:xfrm>
                <a:off x="4774324" y="4793553"/>
                <a:ext cx="228561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190" name="正方形/長方形 189"/>
          <p:cNvSpPr/>
          <p:nvPr/>
        </p:nvSpPr>
        <p:spPr>
          <a:xfrm flipH="1">
            <a:off x="25291" y="3949375"/>
            <a:ext cx="818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（２）</a:t>
            </a:r>
            <a:endParaRPr lang="en-US" altLang="ja-JP" sz="2400" dirty="0"/>
          </a:p>
        </p:txBody>
      </p:sp>
      <p:grpSp>
        <p:nvGrpSpPr>
          <p:cNvPr id="191" name="グループ化 190"/>
          <p:cNvGrpSpPr/>
          <p:nvPr/>
        </p:nvGrpSpPr>
        <p:grpSpPr>
          <a:xfrm>
            <a:off x="895768" y="5300156"/>
            <a:ext cx="4299011" cy="504747"/>
            <a:chOff x="4113741" y="4768747"/>
            <a:chExt cx="4299011" cy="504747"/>
          </a:xfrm>
        </p:grpSpPr>
        <p:sp>
          <p:nvSpPr>
            <p:cNvPr id="193" name="正方形/長方形 192"/>
            <p:cNvSpPr/>
            <p:nvPr/>
          </p:nvSpPr>
          <p:spPr>
            <a:xfrm>
              <a:off x="4113741" y="4811829"/>
              <a:ext cx="429901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＝２｛（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－３）－３ ｝＋２０　</a:t>
              </a:r>
            </a:p>
          </p:txBody>
        </p:sp>
        <p:sp>
          <p:nvSpPr>
            <p:cNvPr id="192" name="正方形/長方形 191"/>
            <p:cNvSpPr/>
            <p:nvPr/>
          </p:nvSpPr>
          <p:spPr>
            <a:xfrm>
              <a:off x="5863495" y="4782567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194" name="正方形/長方形 193"/>
            <p:cNvSpPr/>
            <p:nvPr/>
          </p:nvSpPr>
          <p:spPr>
            <a:xfrm>
              <a:off x="6366849" y="4768747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95" name="グループ化 194"/>
          <p:cNvGrpSpPr/>
          <p:nvPr/>
        </p:nvGrpSpPr>
        <p:grpSpPr>
          <a:xfrm>
            <a:off x="901161" y="4337943"/>
            <a:ext cx="3302554" cy="474368"/>
            <a:chOff x="4127131" y="5609991"/>
            <a:chExt cx="2851216" cy="474368"/>
          </a:xfrm>
        </p:grpSpPr>
        <p:sp>
          <p:nvSpPr>
            <p:cNvPr id="197" name="正方形/長方形 196"/>
            <p:cNvSpPr/>
            <p:nvPr/>
          </p:nvSpPr>
          <p:spPr>
            <a:xfrm>
              <a:off x="4127131" y="5622694"/>
              <a:ext cx="285121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＝２（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－６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）＋２０　</a:t>
              </a:r>
            </a:p>
          </p:txBody>
        </p:sp>
        <p:sp>
          <p:nvSpPr>
            <p:cNvPr id="196" name="正方形/長方形 195"/>
            <p:cNvSpPr/>
            <p:nvPr/>
          </p:nvSpPr>
          <p:spPr>
            <a:xfrm>
              <a:off x="4910464" y="5609991"/>
              <a:ext cx="28121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98" name="グループ化 197"/>
          <p:cNvGrpSpPr/>
          <p:nvPr/>
        </p:nvGrpSpPr>
        <p:grpSpPr>
          <a:xfrm>
            <a:off x="909665" y="5789816"/>
            <a:ext cx="2484233" cy="483931"/>
            <a:chOff x="4829785" y="5677208"/>
            <a:chExt cx="2484233" cy="483931"/>
          </a:xfrm>
        </p:grpSpPr>
        <p:sp>
          <p:nvSpPr>
            <p:cNvPr id="199" name="正方形/長方形 198"/>
            <p:cNvSpPr/>
            <p:nvPr/>
          </p:nvSpPr>
          <p:spPr>
            <a:xfrm>
              <a:off x="6430460" y="5677208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200" name="正方形/長方形 199"/>
            <p:cNvSpPr/>
            <p:nvPr/>
          </p:nvSpPr>
          <p:spPr>
            <a:xfrm>
              <a:off x="4829785" y="5699474"/>
              <a:ext cx="248423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＝２（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－３）　</a:t>
              </a:r>
            </a:p>
          </p:txBody>
        </p:sp>
      </p:grpSp>
      <p:grpSp>
        <p:nvGrpSpPr>
          <p:cNvPr id="201" name="グループ化 200"/>
          <p:cNvGrpSpPr/>
          <p:nvPr/>
        </p:nvGrpSpPr>
        <p:grpSpPr>
          <a:xfrm>
            <a:off x="909665" y="6227401"/>
            <a:ext cx="2471254" cy="509142"/>
            <a:chOff x="4079824" y="4778695"/>
            <a:chExt cx="2072459" cy="509142"/>
          </a:xfrm>
        </p:grpSpPr>
        <p:sp>
          <p:nvSpPr>
            <p:cNvPr id="203" name="正方形/長方形 202"/>
            <p:cNvSpPr/>
            <p:nvPr/>
          </p:nvSpPr>
          <p:spPr>
            <a:xfrm>
              <a:off x="4079824" y="4826172"/>
              <a:ext cx="207245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＝２（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－３）＋２　</a:t>
              </a:r>
            </a:p>
          </p:txBody>
        </p:sp>
        <p:sp>
          <p:nvSpPr>
            <p:cNvPr id="202" name="正方形/長方形 201"/>
            <p:cNvSpPr/>
            <p:nvPr/>
          </p:nvSpPr>
          <p:spPr>
            <a:xfrm>
              <a:off x="5381168" y="4778695"/>
              <a:ext cx="27316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204" name="グループ化 203"/>
          <p:cNvGrpSpPr/>
          <p:nvPr/>
        </p:nvGrpSpPr>
        <p:grpSpPr>
          <a:xfrm>
            <a:off x="2688629" y="5796525"/>
            <a:ext cx="1374023" cy="488244"/>
            <a:chOff x="3681361" y="2032621"/>
            <a:chExt cx="1374023" cy="488244"/>
          </a:xfrm>
        </p:grpSpPr>
        <p:sp>
          <p:nvSpPr>
            <p:cNvPr id="205" name="正方形/長方形 204"/>
            <p:cNvSpPr/>
            <p:nvPr/>
          </p:nvSpPr>
          <p:spPr>
            <a:xfrm>
              <a:off x="3681361" y="2059200"/>
              <a:ext cx="137402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－２・３　</a:t>
              </a:r>
            </a:p>
          </p:txBody>
        </p:sp>
        <p:sp>
          <p:nvSpPr>
            <p:cNvPr id="206" name="正方形/長方形 205"/>
            <p:cNvSpPr/>
            <p:nvPr/>
          </p:nvSpPr>
          <p:spPr>
            <a:xfrm>
              <a:off x="4539538" y="2032621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207" name="円/楕円 206"/>
          <p:cNvSpPr/>
          <p:nvPr/>
        </p:nvSpPr>
        <p:spPr>
          <a:xfrm>
            <a:off x="1213986" y="5376898"/>
            <a:ext cx="402463" cy="408192"/>
          </a:xfrm>
          <a:prstGeom prst="ellipse">
            <a:avLst/>
          </a:prstGeom>
          <a:noFill/>
          <a:ln w="444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208" name="Group 3"/>
          <p:cNvGrpSpPr>
            <a:grpSpLocks/>
          </p:cNvGrpSpPr>
          <p:nvPr/>
        </p:nvGrpSpPr>
        <p:grpSpPr bwMode="auto">
          <a:xfrm>
            <a:off x="1403252" y="5272591"/>
            <a:ext cx="1785028" cy="239364"/>
            <a:chOff x="4131" y="8803"/>
            <a:chExt cx="2571" cy="397"/>
          </a:xfrm>
        </p:grpSpPr>
        <p:sp>
          <p:nvSpPr>
            <p:cNvPr id="209" name="AutoShape 4"/>
            <p:cNvSpPr>
              <a:spLocks/>
            </p:cNvSpPr>
            <p:nvPr/>
          </p:nvSpPr>
          <p:spPr bwMode="auto">
            <a:xfrm rot="5400000">
              <a:off x="5261" y="7673"/>
              <a:ext cx="286" cy="2546"/>
            </a:xfrm>
            <a:prstGeom prst="leftBracket">
              <a:avLst>
                <a:gd name="adj" fmla="val 109751"/>
              </a:avLst>
            </a:prstGeom>
            <a:noFill/>
            <a:ln w="44450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4295" tIns="8890" rIns="74295" bIns="889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 sz="2400"/>
            </a:p>
          </p:txBody>
        </p:sp>
        <p:cxnSp>
          <p:nvCxnSpPr>
            <p:cNvPr id="210" name="AutoShape 5"/>
            <p:cNvCxnSpPr>
              <a:cxnSpLocks noChangeShapeType="1"/>
            </p:cNvCxnSpPr>
            <p:nvPr/>
          </p:nvCxnSpPr>
          <p:spPr bwMode="auto">
            <a:xfrm>
              <a:off x="6666" y="9019"/>
              <a:ext cx="36" cy="181"/>
            </a:xfrm>
            <a:prstGeom prst="straightConnector1">
              <a:avLst/>
            </a:prstGeom>
            <a:noFill/>
            <a:ln w="44450">
              <a:solidFill>
                <a:srgbClr val="FF66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11" name="Group 3"/>
          <p:cNvGrpSpPr>
            <a:grpSpLocks/>
          </p:cNvGrpSpPr>
          <p:nvPr/>
        </p:nvGrpSpPr>
        <p:grpSpPr bwMode="auto">
          <a:xfrm>
            <a:off x="1440808" y="5347287"/>
            <a:ext cx="883234" cy="160876"/>
            <a:chOff x="4131" y="8803"/>
            <a:chExt cx="2615" cy="496"/>
          </a:xfrm>
        </p:grpSpPr>
        <p:sp>
          <p:nvSpPr>
            <p:cNvPr id="212" name="AutoShape 4"/>
            <p:cNvSpPr>
              <a:spLocks/>
            </p:cNvSpPr>
            <p:nvPr/>
          </p:nvSpPr>
          <p:spPr bwMode="auto">
            <a:xfrm rot="5400000">
              <a:off x="5261" y="7673"/>
              <a:ext cx="286" cy="2546"/>
            </a:xfrm>
            <a:prstGeom prst="leftBracket">
              <a:avLst>
                <a:gd name="adj" fmla="val 109751"/>
              </a:avLst>
            </a:prstGeom>
            <a:noFill/>
            <a:ln w="44450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4295" tIns="8890" rIns="74295" bIns="889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 sz="2400"/>
            </a:p>
          </p:txBody>
        </p:sp>
        <p:cxnSp>
          <p:nvCxnSpPr>
            <p:cNvPr id="213" name="AutoShape 5"/>
            <p:cNvCxnSpPr>
              <a:cxnSpLocks noChangeShapeType="1"/>
            </p:cNvCxnSpPr>
            <p:nvPr/>
          </p:nvCxnSpPr>
          <p:spPr bwMode="auto">
            <a:xfrm>
              <a:off x="6729" y="9204"/>
              <a:ext cx="17" cy="95"/>
            </a:xfrm>
            <a:prstGeom prst="straightConnector1">
              <a:avLst/>
            </a:prstGeom>
            <a:noFill/>
            <a:ln w="44450">
              <a:solidFill>
                <a:srgbClr val="FF66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14" name="正方形/長方形 213"/>
          <p:cNvSpPr/>
          <p:nvPr/>
        </p:nvSpPr>
        <p:spPr>
          <a:xfrm>
            <a:off x="3755526" y="5848860"/>
            <a:ext cx="10808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＋２０　</a:t>
            </a:r>
          </a:p>
        </p:txBody>
      </p:sp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3F5C0C32-A65B-CFA8-F5C7-7094B7068511}"/>
              </a:ext>
            </a:extLst>
          </p:cNvPr>
          <p:cNvSpPr/>
          <p:nvPr/>
        </p:nvSpPr>
        <p:spPr>
          <a:xfrm>
            <a:off x="93298" y="52510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練習１５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C267BA4-39FD-2A09-DE46-4ECDB2E69BD5}"/>
              </a:ext>
            </a:extLst>
          </p:cNvPr>
          <p:cNvGrpSpPr/>
          <p:nvPr/>
        </p:nvGrpSpPr>
        <p:grpSpPr>
          <a:xfrm>
            <a:off x="1136910" y="403579"/>
            <a:ext cx="2923753" cy="529704"/>
            <a:chOff x="1074985" y="164037"/>
            <a:chExt cx="2923753" cy="529704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302DF0C8-8965-4ED5-02ED-81E377DCF786}"/>
                </a:ext>
              </a:extLst>
            </p:cNvPr>
            <p:cNvGrpSpPr/>
            <p:nvPr/>
          </p:nvGrpSpPr>
          <p:grpSpPr>
            <a:xfrm>
              <a:off x="1691680" y="164037"/>
              <a:ext cx="2307058" cy="484504"/>
              <a:chOff x="248240" y="3455092"/>
              <a:chExt cx="2307058" cy="484504"/>
            </a:xfrm>
          </p:grpSpPr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02624DE7-4214-0D74-8F71-813FE1D4739C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D150BACD-2398-4C37-16CA-845800AA93AA}"/>
                  </a:ext>
                </a:extLst>
              </p:cNvPr>
              <p:cNvGrpSpPr/>
              <p:nvPr/>
            </p:nvGrpSpPr>
            <p:grpSpPr>
              <a:xfrm>
                <a:off x="579909" y="3458950"/>
                <a:ext cx="1975389" cy="480646"/>
                <a:chOff x="3986717" y="4810916"/>
                <a:chExt cx="1975389" cy="480646"/>
              </a:xfrm>
            </p:grpSpPr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E5661AF0-1B15-D4D5-2365-F4E55EBAC1CF}"/>
                    </a:ext>
                  </a:extLst>
                </p:cNvPr>
                <p:cNvSpPr/>
                <p:nvPr/>
              </p:nvSpPr>
              <p:spPr>
                <a:xfrm>
                  <a:off x="3986717" y="4829897"/>
                  <a:ext cx="1975389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＋４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　</a:t>
                  </a:r>
                </a:p>
              </p:txBody>
            </p:sp>
            <p:sp>
              <p:nvSpPr>
                <p:cNvPr id="7" name="正方形/長方形 6">
                  <a:extLst>
                    <a:ext uri="{FF2B5EF4-FFF2-40B4-BE49-F238E27FC236}">
                      <a16:creationId xmlns:a16="http://schemas.microsoft.com/office/drawing/2014/main" id="{4D73FA09-E1ED-B90F-A681-CF4781F9BC83}"/>
                    </a:ext>
                  </a:extLst>
                </p:cNvPr>
                <p:cNvSpPr/>
                <p:nvPr/>
              </p:nvSpPr>
              <p:spPr>
                <a:xfrm>
                  <a:off x="4530608" y="4810916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38D3CBB5-C369-0AAD-BAC5-D14DC6EDB8EC}"/>
                </a:ext>
              </a:extLst>
            </p:cNvPr>
            <p:cNvSpPr/>
            <p:nvPr/>
          </p:nvSpPr>
          <p:spPr>
            <a:xfrm flipH="1">
              <a:off x="1074985" y="23207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（１）</a:t>
              </a:r>
              <a:endParaRPr lang="en-US" altLang="ja-JP" sz="2400" dirty="0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37AD5B2-4A53-F9B6-68FD-2DB7B175E9BA}"/>
              </a:ext>
            </a:extLst>
          </p:cNvPr>
          <p:cNvSpPr/>
          <p:nvPr/>
        </p:nvSpPr>
        <p:spPr>
          <a:xfrm flipH="1">
            <a:off x="1149500" y="31404"/>
            <a:ext cx="75715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次の２次関数に最大値、最小値があれば、それを求めよ。</a:t>
            </a:r>
            <a:endParaRPr lang="en-US" altLang="ja-JP" sz="2400" dirty="0"/>
          </a:p>
        </p:txBody>
      </p:sp>
      <p:sp>
        <p:nvSpPr>
          <p:cNvPr id="12" name="フローチャート : 代替処理 126">
            <a:extLst>
              <a:ext uri="{FF2B5EF4-FFF2-40B4-BE49-F238E27FC236}">
                <a16:creationId xmlns:a16="http://schemas.microsoft.com/office/drawing/2014/main" id="{69944344-3FCD-66EE-8DBE-946E7A2B7888}"/>
              </a:ext>
            </a:extLst>
          </p:cNvPr>
          <p:cNvSpPr/>
          <p:nvPr/>
        </p:nvSpPr>
        <p:spPr>
          <a:xfrm>
            <a:off x="64139" y="1030822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B64B8A6A-8905-4A9A-84D5-C8B436F8FFE4}"/>
              </a:ext>
            </a:extLst>
          </p:cNvPr>
          <p:cNvGrpSpPr/>
          <p:nvPr/>
        </p:nvGrpSpPr>
        <p:grpSpPr>
          <a:xfrm>
            <a:off x="4894677" y="384096"/>
            <a:ext cx="4273096" cy="519250"/>
            <a:chOff x="3862551" y="688071"/>
            <a:chExt cx="4273096" cy="519250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70E0405C-5E5B-4156-2808-7C4417B1023B}"/>
                </a:ext>
              </a:extLst>
            </p:cNvPr>
            <p:cNvGrpSpPr/>
            <p:nvPr/>
          </p:nvGrpSpPr>
          <p:grpSpPr>
            <a:xfrm>
              <a:off x="4392332" y="688071"/>
              <a:ext cx="3743315" cy="488473"/>
              <a:chOff x="248240" y="3441587"/>
              <a:chExt cx="3743315" cy="488473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1B8EEA9D-1244-2AB5-29C4-E61A259D7113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15" name="グループ化 14">
                <a:extLst>
                  <a:ext uri="{FF2B5EF4-FFF2-40B4-BE49-F238E27FC236}">
                    <a16:creationId xmlns:a16="http://schemas.microsoft.com/office/drawing/2014/main" id="{9CF4A6E0-65F0-CFF1-23EC-AB8707BC54C0}"/>
                  </a:ext>
                </a:extLst>
              </p:cNvPr>
              <p:cNvGrpSpPr/>
              <p:nvPr/>
            </p:nvGrpSpPr>
            <p:grpSpPr>
              <a:xfrm>
                <a:off x="579909" y="3441587"/>
                <a:ext cx="3411646" cy="488473"/>
                <a:chOff x="3986717" y="4793553"/>
                <a:chExt cx="3411646" cy="488473"/>
              </a:xfrm>
            </p:grpSpPr>
            <p:sp>
              <p:nvSpPr>
                <p:cNvPr id="16" name="正方形/長方形 15">
                  <a:extLst>
                    <a:ext uri="{FF2B5EF4-FFF2-40B4-BE49-F238E27FC236}">
                      <a16:creationId xmlns:a16="http://schemas.microsoft.com/office/drawing/2014/main" id="{DF11AF36-14D6-A959-2093-EC8EF759C13F}"/>
                    </a:ext>
                  </a:extLst>
                </p:cNvPr>
                <p:cNvSpPr/>
                <p:nvPr/>
              </p:nvSpPr>
              <p:spPr>
                <a:xfrm>
                  <a:off x="3986717" y="4820361"/>
                  <a:ext cx="341164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＝２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－１２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＋２０　</a:t>
                  </a:r>
                </a:p>
              </p:txBody>
            </p:sp>
            <p:sp>
              <p:nvSpPr>
                <p:cNvPr id="17" name="正方形/長方形 16">
                  <a:extLst>
                    <a:ext uri="{FF2B5EF4-FFF2-40B4-BE49-F238E27FC236}">
                      <a16:creationId xmlns:a16="http://schemas.microsoft.com/office/drawing/2014/main" id="{F7383574-5D2B-F15D-353E-AF1B056DC6F1}"/>
                    </a:ext>
                  </a:extLst>
                </p:cNvPr>
                <p:cNvSpPr/>
                <p:nvPr/>
              </p:nvSpPr>
              <p:spPr>
                <a:xfrm>
                  <a:off x="4774324" y="4793553"/>
                  <a:ext cx="228561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07E3C3B8-D26F-309F-50F0-9BB1B04D6BFC}"/>
                </a:ext>
              </a:extLst>
            </p:cNvPr>
            <p:cNvSpPr/>
            <p:nvPr/>
          </p:nvSpPr>
          <p:spPr>
            <a:xfrm flipH="1">
              <a:off x="3862551" y="74565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（２）</a:t>
              </a:r>
              <a:endParaRPr lang="en-US" altLang="ja-JP" sz="2400" dirty="0"/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118EEBEA-148E-8CC4-1990-9B2E8AB713D7}"/>
              </a:ext>
            </a:extLst>
          </p:cNvPr>
          <p:cNvGrpSpPr/>
          <p:nvPr/>
        </p:nvGrpSpPr>
        <p:grpSpPr>
          <a:xfrm>
            <a:off x="899771" y="4737093"/>
            <a:ext cx="3302554" cy="474368"/>
            <a:chOff x="4127131" y="5609991"/>
            <a:chExt cx="2851216" cy="474368"/>
          </a:xfrm>
        </p:grpSpPr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20F462C5-2445-9147-8264-ADC9772EC4E3}"/>
                </a:ext>
              </a:extLst>
            </p:cNvPr>
            <p:cNvSpPr/>
            <p:nvPr/>
          </p:nvSpPr>
          <p:spPr>
            <a:xfrm>
              <a:off x="4127131" y="5622694"/>
              <a:ext cx="285121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＝２（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－２・３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）＋２０　</a:t>
              </a: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48076240-7136-6CDA-F40D-7B27CB551AAE}"/>
                </a:ext>
              </a:extLst>
            </p:cNvPr>
            <p:cNvSpPr/>
            <p:nvPr/>
          </p:nvSpPr>
          <p:spPr>
            <a:xfrm>
              <a:off x="4910464" y="5609991"/>
              <a:ext cx="28121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1AD44FCE-3416-D3A0-4AF0-C659DCEF5BFB}"/>
              </a:ext>
            </a:extLst>
          </p:cNvPr>
          <p:cNvGrpSpPr/>
          <p:nvPr/>
        </p:nvGrpSpPr>
        <p:grpSpPr>
          <a:xfrm>
            <a:off x="1149500" y="791658"/>
            <a:ext cx="3906836" cy="519611"/>
            <a:chOff x="919242" y="1034568"/>
            <a:chExt cx="3906836" cy="519611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4459433D-2D36-776E-8A34-83CE1C3F8CD6}"/>
                </a:ext>
              </a:extLst>
            </p:cNvPr>
            <p:cNvGrpSpPr/>
            <p:nvPr/>
          </p:nvGrpSpPr>
          <p:grpSpPr>
            <a:xfrm>
              <a:off x="1500492" y="1034568"/>
              <a:ext cx="3325586" cy="484699"/>
              <a:chOff x="248240" y="3444552"/>
              <a:chExt cx="3325586" cy="484699"/>
            </a:xfrm>
          </p:grpSpPr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9346BC21-E3CA-4C99-CE4B-D15D01ED0B63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2120B64C-A3C6-9B4C-E71E-69237894706E}"/>
                  </a:ext>
                </a:extLst>
              </p:cNvPr>
              <p:cNvGrpSpPr/>
              <p:nvPr/>
            </p:nvGrpSpPr>
            <p:grpSpPr>
              <a:xfrm>
                <a:off x="593093" y="3444552"/>
                <a:ext cx="2980733" cy="484699"/>
                <a:chOff x="3999901" y="4796518"/>
                <a:chExt cx="2980733" cy="484699"/>
              </a:xfrm>
            </p:grpSpPr>
            <p:sp>
              <p:nvSpPr>
                <p:cNvPr id="26" name="正方形/長方形 25">
                  <a:extLst>
                    <a:ext uri="{FF2B5EF4-FFF2-40B4-BE49-F238E27FC236}">
                      <a16:creationId xmlns:a16="http://schemas.microsoft.com/office/drawing/2014/main" id="{2830464B-E7D2-C6A0-BA95-790E53BFFDE3}"/>
                    </a:ext>
                  </a:extLst>
                </p:cNvPr>
                <p:cNvSpPr/>
                <p:nvPr/>
              </p:nvSpPr>
              <p:spPr>
                <a:xfrm>
                  <a:off x="3999901" y="4819552"/>
                  <a:ext cx="2980733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＋８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＋２ 　</a:t>
                  </a:r>
                </a:p>
              </p:txBody>
            </p:sp>
            <p:sp>
              <p:nvSpPr>
                <p:cNvPr id="27" name="正方形/長方形 26">
                  <a:extLst>
                    <a:ext uri="{FF2B5EF4-FFF2-40B4-BE49-F238E27FC236}">
                      <a16:creationId xmlns:a16="http://schemas.microsoft.com/office/drawing/2014/main" id="{20C3C552-EC80-AA13-E2A3-B5BB5AE89B59}"/>
                    </a:ext>
                  </a:extLst>
                </p:cNvPr>
                <p:cNvSpPr/>
                <p:nvPr/>
              </p:nvSpPr>
              <p:spPr>
                <a:xfrm>
                  <a:off x="4864845" y="4796518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C491A1B6-E27F-50EB-CB44-A4385280F716}"/>
                </a:ext>
              </a:extLst>
            </p:cNvPr>
            <p:cNvSpPr/>
            <p:nvPr/>
          </p:nvSpPr>
          <p:spPr>
            <a:xfrm flipH="1">
              <a:off x="919242" y="1092514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（３）</a:t>
              </a:r>
              <a:endParaRPr lang="en-US" altLang="ja-JP" sz="2400" dirty="0"/>
            </a:p>
          </p:txBody>
        </p:sp>
      </p:grp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EB45FAA4-413F-53E0-4087-30ED2CC86002}"/>
              </a:ext>
            </a:extLst>
          </p:cNvPr>
          <p:cNvGrpSpPr/>
          <p:nvPr/>
        </p:nvGrpSpPr>
        <p:grpSpPr>
          <a:xfrm>
            <a:off x="4888042" y="795249"/>
            <a:ext cx="3449347" cy="537781"/>
            <a:chOff x="-121274" y="3892327"/>
            <a:chExt cx="3449347" cy="537781"/>
          </a:xfrm>
        </p:grpSpPr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8CE5DDF5-B0C6-5F21-98C9-6291E86B9713}"/>
                </a:ext>
              </a:extLst>
            </p:cNvPr>
            <p:cNvGrpSpPr/>
            <p:nvPr/>
          </p:nvGrpSpPr>
          <p:grpSpPr>
            <a:xfrm>
              <a:off x="459976" y="3892327"/>
              <a:ext cx="2868097" cy="490375"/>
              <a:chOff x="248240" y="3426382"/>
              <a:chExt cx="2868097" cy="490375"/>
            </a:xfrm>
          </p:grpSpPr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86EA4848-92A3-6C58-86E9-9561092BE20A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64" name="グループ化 63">
                <a:extLst>
                  <a:ext uri="{FF2B5EF4-FFF2-40B4-BE49-F238E27FC236}">
                    <a16:creationId xmlns:a16="http://schemas.microsoft.com/office/drawing/2014/main" id="{898AAF19-0896-80F5-86DF-1BBDCF26079C}"/>
                  </a:ext>
                </a:extLst>
              </p:cNvPr>
              <p:cNvGrpSpPr/>
              <p:nvPr/>
            </p:nvGrpSpPr>
            <p:grpSpPr>
              <a:xfrm>
                <a:off x="591036" y="3426382"/>
                <a:ext cx="2525301" cy="477680"/>
                <a:chOff x="3997844" y="4778348"/>
                <a:chExt cx="2525301" cy="477680"/>
              </a:xfrm>
            </p:grpSpPr>
            <p:sp>
              <p:nvSpPr>
                <p:cNvPr id="65" name="正方形/長方形 64">
                  <a:extLst>
                    <a:ext uri="{FF2B5EF4-FFF2-40B4-BE49-F238E27FC236}">
                      <a16:creationId xmlns:a16="http://schemas.microsoft.com/office/drawing/2014/main" id="{33FB982A-1A35-2332-C8F6-9E4EF0508F91}"/>
                    </a:ext>
                  </a:extLst>
                </p:cNvPr>
                <p:cNvSpPr/>
                <p:nvPr/>
              </p:nvSpPr>
              <p:spPr>
                <a:xfrm>
                  <a:off x="3997844" y="4794363"/>
                  <a:ext cx="2525301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＝－３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−６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−３ 　</a:t>
                  </a:r>
                </a:p>
              </p:txBody>
            </p:sp>
            <p:sp>
              <p:nvSpPr>
                <p:cNvPr id="66" name="正方形/長方形 65">
                  <a:extLst>
                    <a:ext uri="{FF2B5EF4-FFF2-40B4-BE49-F238E27FC236}">
                      <a16:creationId xmlns:a16="http://schemas.microsoft.com/office/drawing/2014/main" id="{088A9A2B-E4BC-7F4B-7DB3-F34BE301148E}"/>
                    </a:ext>
                  </a:extLst>
                </p:cNvPr>
                <p:cNvSpPr/>
                <p:nvPr/>
              </p:nvSpPr>
              <p:spPr>
                <a:xfrm>
                  <a:off x="5062912" y="4778348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989D32DB-B518-E30F-9121-88B53DEA0C9D}"/>
                </a:ext>
              </a:extLst>
            </p:cNvPr>
            <p:cNvSpPr/>
            <p:nvPr/>
          </p:nvSpPr>
          <p:spPr>
            <a:xfrm flipH="1">
              <a:off x="-121274" y="3968443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（４）</a:t>
              </a:r>
              <a:endParaRPr lang="en-US" altLang="ja-JP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7588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75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75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131" grpId="0"/>
      <p:bldP spid="132" grpId="0"/>
      <p:bldP spid="181" grpId="0"/>
      <p:bldP spid="182" grpId="0"/>
      <p:bldP spid="190" grpId="0"/>
      <p:bldP spid="207" grpId="0" animBg="1"/>
      <p:bldP spid="214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グループ化 96"/>
          <p:cNvGrpSpPr/>
          <p:nvPr/>
        </p:nvGrpSpPr>
        <p:grpSpPr>
          <a:xfrm>
            <a:off x="697624" y="105995"/>
            <a:ext cx="3325586" cy="484699"/>
            <a:chOff x="248240" y="3444552"/>
            <a:chExt cx="3325586" cy="484699"/>
          </a:xfrm>
        </p:grpSpPr>
        <p:sp>
          <p:nvSpPr>
            <p:cNvPr id="98" name="正方形/長方形 97"/>
            <p:cNvSpPr/>
            <p:nvPr/>
          </p:nvSpPr>
          <p:spPr>
            <a:xfrm>
              <a:off x="248240" y="345509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99" name="グループ化 98"/>
            <p:cNvGrpSpPr/>
            <p:nvPr/>
          </p:nvGrpSpPr>
          <p:grpSpPr>
            <a:xfrm>
              <a:off x="593093" y="3444552"/>
              <a:ext cx="2980733" cy="484699"/>
              <a:chOff x="3999901" y="4796518"/>
              <a:chExt cx="2980733" cy="484699"/>
            </a:xfrm>
          </p:grpSpPr>
          <p:sp>
            <p:nvSpPr>
              <p:cNvPr id="101" name="正方形/長方形 100"/>
              <p:cNvSpPr/>
              <p:nvPr/>
            </p:nvSpPr>
            <p:spPr>
              <a:xfrm>
                <a:off x="3999901" y="4819552"/>
                <a:ext cx="298073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＝－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＋８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＋２ 　</a:t>
                </a:r>
              </a:p>
            </p:txBody>
          </p:sp>
          <p:sp>
            <p:nvSpPr>
              <p:cNvPr id="100" name="正方形/長方形 99"/>
              <p:cNvSpPr/>
              <p:nvPr/>
            </p:nvSpPr>
            <p:spPr>
              <a:xfrm>
                <a:off x="4864845" y="4796518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102" name="正方形/長方形 101"/>
          <p:cNvSpPr/>
          <p:nvPr/>
        </p:nvSpPr>
        <p:spPr>
          <a:xfrm flipH="1">
            <a:off x="116374" y="163941"/>
            <a:ext cx="818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（３）</a:t>
            </a:r>
            <a:endParaRPr lang="en-US" altLang="ja-JP" sz="2400" dirty="0"/>
          </a:p>
        </p:txBody>
      </p:sp>
      <p:grpSp>
        <p:nvGrpSpPr>
          <p:cNvPr id="103" name="グループ化 102"/>
          <p:cNvGrpSpPr/>
          <p:nvPr/>
        </p:nvGrpSpPr>
        <p:grpSpPr>
          <a:xfrm>
            <a:off x="1049162" y="1615157"/>
            <a:ext cx="4136803" cy="554142"/>
            <a:chOff x="4113741" y="4685602"/>
            <a:chExt cx="4136803" cy="554142"/>
          </a:xfrm>
        </p:grpSpPr>
        <p:sp>
          <p:nvSpPr>
            <p:cNvPr id="105" name="正方形/長方形 104"/>
            <p:cNvSpPr/>
            <p:nvPr/>
          </p:nvSpPr>
          <p:spPr>
            <a:xfrm>
              <a:off x="4113741" y="4778079"/>
              <a:ext cx="413680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＝－｛（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−４）－４ ｝ ＋２ 　</a:t>
              </a:r>
            </a:p>
          </p:txBody>
        </p:sp>
        <p:sp>
          <p:nvSpPr>
            <p:cNvPr id="104" name="正方形/長方形 103"/>
            <p:cNvSpPr/>
            <p:nvPr/>
          </p:nvSpPr>
          <p:spPr>
            <a:xfrm>
              <a:off x="5815768" y="4714876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106" name="正方形/長方形 105"/>
            <p:cNvSpPr/>
            <p:nvPr/>
          </p:nvSpPr>
          <p:spPr>
            <a:xfrm>
              <a:off x="6339514" y="4685602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07" name="グループ化 106"/>
          <p:cNvGrpSpPr/>
          <p:nvPr/>
        </p:nvGrpSpPr>
        <p:grpSpPr>
          <a:xfrm>
            <a:off x="1049117" y="571346"/>
            <a:ext cx="2987125" cy="475338"/>
            <a:chOff x="4145208" y="5628797"/>
            <a:chExt cx="2987125" cy="475338"/>
          </a:xfrm>
        </p:grpSpPr>
        <p:sp>
          <p:nvSpPr>
            <p:cNvPr id="109" name="正方形/長方形 108"/>
            <p:cNvSpPr/>
            <p:nvPr/>
          </p:nvSpPr>
          <p:spPr>
            <a:xfrm>
              <a:off x="4145208" y="5642470"/>
              <a:ext cx="298712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−８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 ＋２ 　</a:t>
              </a:r>
            </a:p>
          </p:txBody>
        </p:sp>
        <p:sp>
          <p:nvSpPr>
            <p:cNvPr id="108" name="正方形/長方形 107"/>
            <p:cNvSpPr/>
            <p:nvPr/>
          </p:nvSpPr>
          <p:spPr>
            <a:xfrm>
              <a:off x="5130902" y="5628797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10" name="グループ化 109"/>
          <p:cNvGrpSpPr/>
          <p:nvPr/>
        </p:nvGrpSpPr>
        <p:grpSpPr>
          <a:xfrm>
            <a:off x="1116432" y="2215123"/>
            <a:ext cx="2484233" cy="525235"/>
            <a:chOff x="4829785" y="5635904"/>
            <a:chExt cx="2484233" cy="525235"/>
          </a:xfrm>
        </p:grpSpPr>
        <p:sp>
          <p:nvSpPr>
            <p:cNvPr id="111" name="正方形/長方形 110"/>
            <p:cNvSpPr/>
            <p:nvPr/>
          </p:nvSpPr>
          <p:spPr>
            <a:xfrm>
              <a:off x="6397430" y="5635904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113" name="正方形/長方形 112"/>
            <p:cNvSpPr/>
            <p:nvPr/>
          </p:nvSpPr>
          <p:spPr>
            <a:xfrm>
              <a:off x="4829785" y="5699474"/>
              <a:ext cx="248423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−４）　</a:t>
              </a:r>
            </a:p>
          </p:txBody>
        </p:sp>
      </p:grpSp>
      <p:grpSp>
        <p:nvGrpSpPr>
          <p:cNvPr id="114" name="グループ化 113"/>
          <p:cNvGrpSpPr/>
          <p:nvPr/>
        </p:nvGrpSpPr>
        <p:grpSpPr>
          <a:xfrm>
            <a:off x="1115570" y="2830080"/>
            <a:ext cx="3000917" cy="510875"/>
            <a:chOff x="4079823" y="4776962"/>
            <a:chExt cx="2516648" cy="510875"/>
          </a:xfrm>
        </p:grpSpPr>
        <p:sp>
          <p:nvSpPr>
            <p:cNvPr id="116" name="正方形/長方形 115"/>
            <p:cNvSpPr/>
            <p:nvPr/>
          </p:nvSpPr>
          <p:spPr>
            <a:xfrm>
              <a:off x="4079823" y="4826172"/>
              <a:ext cx="251664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−４）＋１８　</a:t>
              </a:r>
            </a:p>
          </p:txBody>
        </p:sp>
        <p:sp>
          <p:nvSpPr>
            <p:cNvPr id="115" name="正方形/長方形 114"/>
            <p:cNvSpPr/>
            <p:nvPr/>
          </p:nvSpPr>
          <p:spPr>
            <a:xfrm>
              <a:off x="5411560" y="4776962"/>
              <a:ext cx="27316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117" name="円/楕円 116"/>
          <p:cNvSpPr/>
          <p:nvPr/>
        </p:nvSpPr>
        <p:spPr>
          <a:xfrm>
            <a:off x="1423739" y="1747673"/>
            <a:ext cx="380696" cy="408192"/>
          </a:xfrm>
          <a:prstGeom prst="ellipse">
            <a:avLst/>
          </a:prstGeom>
          <a:noFill/>
          <a:ln w="444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118" name="Group 3"/>
          <p:cNvGrpSpPr>
            <a:grpSpLocks/>
          </p:cNvGrpSpPr>
          <p:nvPr/>
        </p:nvGrpSpPr>
        <p:grpSpPr bwMode="auto">
          <a:xfrm>
            <a:off x="1614687" y="1661454"/>
            <a:ext cx="2225273" cy="239364"/>
            <a:chOff x="4131" y="8803"/>
            <a:chExt cx="2571" cy="397"/>
          </a:xfrm>
        </p:grpSpPr>
        <p:sp>
          <p:nvSpPr>
            <p:cNvPr id="119" name="AutoShape 4"/>
            <p:cNvSpPr>
              <a:spLocks/>
            </p:cNvSpPr>
            <p:nvPr/>
          </p:nvSpPr>
          <p:spPr bwMode="auto">
            <a:xfrm rot="5400000">
              <a:off x="5261" y="7673"/>
              <a:ext cx="286" cy="2546"/>
            </a:xfrm>
            <a:prstGeom prst="leftBracket">
              <a:avLst>
                <a:gd name="adj" fmla="val 109751"/>
              </a:avLst>
            </a:prstGeom>
            <a:noFill/>
            <a:ln w="44450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4295" tIns="8890" rIns="74295" bIns="889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 sz="2400"/>
            </a:p>
          </p:txBody>
        </p:sp>
        <p:cxnSp>
          <p:nvCxnSpPr>
            <p:cNvPr id="120" name="AutoShape 5"/>
            <p:cNvCxnSpPr>
              <a:cxnSpLocks noChangeShapeType="1"/>
            </p:cNvCxnSpPr>
            <p:nvPr/>
          </p:nvCxnSpPr>
          <p:spPr bwMode="auto">
            <a:xfrm>
              <a:off x="6666" y="9019"/>
              <a:ext cx="36" cy="181"/>
            </a:xfrm>
            <a:prstGeom prst="straightConnector1">
              <a:avLst/>
            </a:prstGeom>
            <a:noFill/>
            <a:ln w="44450">
              <a:solidFill>
                <a:srgbClr val="FF66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1" name="Group 3"/>
          <p:cNvGrpSpPr>
            <a:grpSpLocks/>
          </p:cNvGrpSpPr>
          <p:nvPr/>
        </p:nvGrpSpPr>
        <p:grpSpPr bwMode="auto">
          <a:xfrm>
            <a:off x="1652243" y="1736150"/>
            <a:ext cx="1073957" cy="160876"/>
            <a:chOff x="4131" y="8803"/>
            <a:chExt cx="2615" cy="496"/>
          </a:xfrm>
        </p:grpSpPr>
        <p:sp>
          <p:nvSpPr>
            <p:cNvPr id="122" name="AutoShape 4"/>
            <p:cNvSpPr>
              <a:spLocks/>
            </p:cNvSpPr>
            <p:nvPr/>
          </p:nvSpPr>
          <p:spPr bwMode="auto">
            <a:xfrm rot="5400000">
              <a:off x="5261" y="7673"/>
              <a:ext cx="286" cy="2546"/>
            </a:xfrm>
            <a:prstGeom prst="leftBracket">
              <a:avLst>
                <a:gd name="adj" fmla="val 109751"/>
              </a:avLst>
            </a:prstGeom>
            <a:noFill/>
            <a:ln w="44450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4295" tIns="8890" rIns="74295" bIns="889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 sz="2400"/>
            </a:p>
          </p:txBody>
        </p:sp>
        <p:cxnSp>
          <p:nvCxnSpPr>
            <p:cNvPr id="123" name="AutoShape 5"/>
            <p:cNvCxnSpPr>
              <a:cxnSpLocks noChangeShapeType="1"/>
            </p:cNvCxnSpPr>
            <p:nvPr/>
          </p:nvCxnSpPr>
          <p:spPr bwMode="auto">
            <a:xfrm>
              <a:off x="6729" y="9204"/>
              <a:ext cx="17" cy="95"/>
            </a:xfrm>
            <a:prstGeom prst="straightConnector1">
              <a:avLst/>
            </a:prstGeom>
            <a:noFill/>
            <a:ln w="44450">
              <a:solidFill>
                <a:srgbClr val="FF66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24" name="グループ化 123"/>
          <p:cNvGrpSpPr/>
          <p:nvPr/>
        </p:nvGrpSpPr>
        <p:grpSpPr>
          <a:xfrm>
            <a:off x="2806141" y="2262678"/>
            <a:ext cx="847662" cy="476997"/>
            <a:chOff x="3681362" y="2043868"/>
            <a:chExt cx="847662" cy="476997"/>
          </a:xfrm>
        </p:grpSpPr>
        <p:sp>
          <p:nvSpPr>
            <p:cNvPr id="125" name="正方形/長方形 124"/>
            <p:cNvSpPr/>
            <p:nvPr/>
          </p:nvSpPr>
          <p:spPr>
            <a:xfrm>
              <a:off x="3681362" y="2059200"/>
              <a:ext cx="84766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＋４　</a:t>
              </a:r>
            </a:p>
          </p:txBody>
        </p:sp>
        <p:sp>
          <p:nvSpPr>
            <p:cNvPr id="150" name="正方形/長方形 149"/>
            <p:cNvSpPr/>
            <p:nvPr/>
          </p:nvSpPr>
          <p:spPr>
            <a:xfrm>
              <a:off x="4203294" y="2043868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152" name="正方形/長方形 151"/>
          <p:cNvSpPr/>
          <p:nvPr/>
        </p:nvSpPr>
        <p:spPr>
          <a:xfrm>
            <a:off x="3457052" y="2278009"/>
            <a:ext cx="872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＋２　</a:t>
            </a:r>
          </a:p>
        </p:txBody>
      </p:sp>
      <p:sp>
        <p:nvSpPr>
          <p:cNvPr id="171" name="正方形/長方形 170"/>
          <p:cNvSpPr/>
          <p:nvPr/>
        </p:nvSpPr>
        <p:spPr>
          <a:xfrm>
            <a:off x="4891029" y="2493983"/>
            <a:ext cx="3978904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＝４で　最大値１８をとる</a:t>
            </a:r>
            <a:endParaRPr lang="en-US" altLang="ja-JP" sz="2400" dirty="0"/>
          </a:p>
        </p:txBody>
      </p:sp>
      <p:sp>
        <p:nvSpPr>
          <p:cNvPr id="172" name="正方形/長方形 171"/>
          <p:cNvSpPr/>
          <p:nvPr/>
        </p:nvSpPr>
        <p:spPr>
          <a:xfrm>
            <a:off x="4944167" y="2898453"/>
            <a:ext cx="234107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最小値はない</a:t>
            </a:r>
            <a:endParaRPr lang="en-US" altLang="ja-JP" sz="2400" dirty="0"/>
          </a:p>
        </p:txBody>
      </p:sp>
      <p:grpSp>
        <p:nvGrpSpPr>
          <p:cNvPr id="128" name="グループ化 127"/>
          <p:cNvGrpSpPr/>
          <p:nvPr/>
        </p:nvGrpSpPr>
        <p:grpSpPr>
          <a:xfrm>
            <a:off x="525823" y="3368671"/>
            <a:ext cx="2868097" cy="490375"/>
            <a:chOff x="248240" y="3426382"/>
            <a:chExt cx="2868097" cy="490375"/>
          </a:xfrm>
        </p:grpSpPr>
        <p:sp>
          <p:nvSpPr>
            <p:cNvPr id="129" name="正方形/長方形 128"/>
            <p:cNvSpPr/>
            <p:nvPr/>
          </p:nvSpPr>
          <p:spPr>
            <a:xfrm>
              <a:off x="248240" y="345509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130" name="グループ化 129"/>
            <p:cNvGrpSpPr/>
            <p:nvPr/>
          </p:nvGrpSpPr>
          <p:grpSpPr>
            <a:xfrm>
              <a:off x="591036" y="3426382"/>
              <a:ext cx="2525301" cy="477680"/>
              <a:chOff x="3997844" y="4778348"/>
              <a:chExt cx="2525301" cy="477680"/>
            </a:xfrm>
          </p:grpSpPr>
          <p:sp>
            <p:nvSpPr>
              <p:cNvPr id="132" name="正方形/長方形 131"/>
              <p:cNvSpPr/>
              <p:nvPr/>
            </p:nvSpPr>
            <p:spPr>
              <a:xfrm>
                <a:off x="3997844" y="4794363"/>
                <a:ext cx="252530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＝－３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−６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−３ 　</a:t>
                </a:r>
              </a:p>
            </p:txBody>
          </p:sp>
          <p:sp>
            <p:nvSpPr>
              <p:cNvPr id="131" name="正方形/長方形 130"/>
              <p:cNvSpPr/>
              <p:nvPr/>
            </p:nvSpPr>
            <p:spPr>
              <a:xfrm>
                <a:off x="5062912" y="4778348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133" name="正方形/長方形 132"/>
          <p:cNvSpPr/>
          <p:nvPr/>
        </p:nvSpPr>
        <p:spPr>
          <a:xfrm flipH="1">
            <a:off x="-85561" y="3415001"/>
            <a:ext cx="818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（４）</a:t>
            </a:r>
            <a:endParaRPr lang="en-US" altLang="ja-JP" sz="2400" dirty="0"/>
          </a:p>
        </p:txBody>
      </p:sp>
      <p:grpSp>
        <p:nvGrpSpPr>
          <p:cNvPr id="134" name="グループ化 133"/>
          <p:cNvGrpSpPr/>
          <p:nvPr/>
        </p:nvGrpSpPr>
        <p:grpSpPr>
          <a:xfrm>
            <a:off x="883739" y="4986120"/>
            <a:ext cx="4136803" cy="511169"/>
            <a:chOff x="4107445" y="4732923"/>
            <a:chExt cx="4136803" cy="511169"/>
          </a:xfrm>
        </p:grpSpPr>
        <p:sp>
          <p:nvSpPr>
            <p:cNvPr id="136" name="正方形/長方形 135"/>
            <p:cNvSpPr/>
            <p:nvPr/>
          </p:nvSpPr>
          <p:spPr>
            <a:xfrm>
              <a:off x="4107445" y="4782427"/>
              <a:ext cx="413680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＝－３｛（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＋１）－１ ｝ －３ 　</a:t>
              </a:r>
            </a:p>
          </p:txBody>
        </p:sp>
        <p:sp>
          <p:nvSpPr>
            <p:cNvPr id="135" name="正方形/長方形 134"/>
            <p:cNvSpPr/>
            <p:nvPr/>
          </p:nvSpPr>
          <p:spPr>
            <a:xfrm>
              <a:off x="6146947" y="4732923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137" name="正方形/長方形 136"/>
            <p:cNvSpPr/>
            <p:nvPr/>
          </p:nvSpPr>
          <p:spPr>
            <a:xfrm>
              <a:off x="6680758" y="4743123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38" name="グループ化 137"/>
          <p:cNvGrpSpPr/>
          <p:nvPr/>
        </p:nvGrpSpPr>
        <p:grpSpPr>
          <a:xfrm>
            <a:off x="868619" y="3918228"/>
            <a:ext cx="3978904" cy="478929"/>
            <a:chOff x="4140874" y="5634824"/>
            <a:chExt cx="3978904" cy="478929"/>
          </a:xfrm>
        </p:grpSpPr>
        <p:sp>
          <p:nvSpPr>
            <p:cNvPr id="140" name="正方形/長方形 139"/>
            <p:cNvSpPr/>
            <p:nvPr/>
          </p:nvSpPr>
          <p:spPr>
            <a:xfrm>
              <a:off x="4140874" y="5652088"/>
              <a:ext cx="39789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＝－３（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＋２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 －３ 　</a:t>
              </a:r>
            </a:p>
          </p:txBody>
        </p:sp>
        <p:sp>
          <p:nvSpPr>
            <p:cNvPr id="139" name="正方形/長方形 138"/>
            <p:cNvSpPr/>
            <p:nvPr/>
          </p:nvSpPr>
          <p:spPr>
            <a:xfrm>
              <a:off x="5342541" y="5634824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41" name="グループ化 140"/>
          <p:cNvGrpSpPr/>
          <p:nvPr/>
        </p:nvGrpSpPr>
        <p:grpSpPr>
          <a:xfrm>
            <a:off x="928317" y="5557565"/>
            <a:ext cx="2484233" cy="461665"/>
            <a:chOff x="4829785" y="5699474"/>
            <a:chExt cx="2484233" cy="461665"/>
          </a:xfrm>
        </p:grpSpPr>
        <p:sp>
          <p:nvSpPr>
            <p:cNvPr id="142" name="正方形/長方形 141"/>
            <p:cNvSpPr/>
            <p:nvPr/>
          </p:nvSpPr>
          <p:spPr>
            <a:xfrm>
              <a:off x="6736909" y="5709913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143" name="正方形/長方形 142"/>
            <p:cNvSpPr/>
            <p:nvPr/>
          </p:nvSpPr>
          <p:spPr>
            <a:xfrm>
              <a:off x="4829785" y="5699474"/>
              <a:ext cx="248423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＝－３（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＋１）　</a:t>
              </a:r>
            </a:p>
          </p:txBody>
        </p:sp>
      </p:grpSp>
      <p:grpSp>
        <p:nvGrpSpPr>
          <p:cNvPr id="144" name="グループ化 143"/>
          <p:cNvGrpSpPr/>
          <p:nvPr/>
        </p:nvGrpSpPr>
        <p:grpSpPr>
          <a:xfrm>
            <a:off x="943847" y="6057556"/>
            <a:ext cx="2331091" cy="502734"/>
            <a:chOff x="4079824" y="4785103"/>
            <a:chExt cx="1901004" cy="502734"/>
          </a:xfrm>
        </p:grpSpPr>
        <p:sp>
          <p:nvSpPr>
            <p:cNvPr id="146" name="正方形/長方形 145"/>
            <p:cNvSpPr/>
            <p:nvPr/>
          </p:nvSpPr>
          <p:spPr>
            <a:xfrm>
              <a:off x="4079824" y="4826172"/>
              <a:ext cx="19010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＝－３（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＋１）　</a:t>
              </a:r>
            </a:p>
          </p:txBody>
        </p:sp>
        <p:sp>
          <p:nvSpPr>
            <p:cNvPr id="145" name="正方形/長方形 144"/>
            <p:cNvSpPr/>
            <p:nvPr/>
          </p:nvSpPr>
          <p:spPr>
            <a:xfrm>
              <a:off x="5622419" y="4785103"/>
              <a:ext cx="265633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147" name="円/楕円 146"/>
          <p:cNvSpPr/>
          <p:nvPr/>
        </p:nvSpPr>
        <p:spPr>
          <a:xfrm>
            <a:off x="1285843" y="5102820"/>
            <a:ext cx="568493" cy="408192"/>
          </a:xfrm>
          <a:prstGeom prst="ellipse">
            <a:avLst/>
          </a:prstGeom>
          <a:noFill/>
          <a:ln w="444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grpSp>
        <p:nvGrpSpPr>
          <p:cNvPr id="148" name="Group 3"/>
          <p:cNvGrpSpPr>
            <a:grpSpLocks/>
          </p:cNvGrpSpPr>
          <p:nvPr/>
        </p:nvGrpSpPr>
        <p:grpSpPr bwMode="auto">
          <a:xfrm>
            <a:off x="1455560" y="4985096"/>
            <a:ext cx="2001492" cy="239364"/>
            <a:chOff x="4131" y="8803"/>
            <a:chExt cx="2571" cy="397"/>
          </a:xfrm>
        </p:grpSpPr>
        <p:sp>
          <p:nvSpPr>
            <p:cNvPr id="149" name="AutoShape 4"/>
            <p:cNvSpPr>
              <a:spLocks/>
            </p:cNvSpPr>
            <p:nvPr/>
          </p:nvSpPr>
          <p:spPr bwMode="auto">
            <a:xfrm rot="5400000">
              <a:off x="5261" y="7673"/>
              <a:ext cx="286" cy="2546"/>
            </a:xfrm>
            <a:prstGeom prst="leftBracket">
              <a:avLst>
                <a:gd name="adj" fmla="val 109751"/>
              </a:avLst>
            </a:prstGeom>
            <a:noFill/>
            <a:ln w="44450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4295" tIns="8890" rIns="74295" bIns="889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 sz="2400"/>
            </a:p>
          </p:txBody>
        </p:sp>
        <p:cxnSp>
          <p:nvCxnSpPr>
            <p:cNvPr id="151" name="AutoShape 5"/>
            <p:cNvCxnSpPr>
              <a:cxnSpLocks noChangeShapeType="1"/>
            </p:cNvCxnSpPr>
            <p:nvPr/>
          </p:nvCxnSpPr>
          <p:spPr bwMode="auto">
            <a:xfrm>
              <a:off x="6666" y="9019"/>
              <a:ext cx="36" cy="181"/>
            </a:xfrm>
            <a:prstGeom prst="straightConnector1">
              <a:avLst/>
            </a:prstGeom>
            <a:noFill/>
            <a:ln w="44450">
              <a:solidFill>
                <a:srgbClr val="FF66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3" name="Group 3"/>
          <p:cNvGrpSpPr>
            <a:grpSpLocks/>
          </p:cNvGrpSpPr>
          <p:nvPr/>
        </p:nvGrpSpPr>
        <p:grpSpPr bwMode="auto">
          <a:xfrm>
            <a:off x="1493116" y="5059792"/>
            <a:ext cx="1169066" cy="160876"/>
            <a:chOff x="4131" y="8803"/>
            <a:chExt cx="2615" cy="496"/>
          </a:xfrm>
        </p:grpSpPr>
        <p:sp>
          <p:nvSpPr>
            <p:cNvPr id="174" name="AutoShape 4"/>
            <p:cNvSpPr>
              <a:spLocks/>
            </p:cNvSpPr>
            <p:nvPr/>
          </p:nvSpPr>
          <p:spPr bwMode="auto">
            <a:xfrm rot="5400000">
              <a:off x="5261" y="7673"/>
              <a:ext cx="286" cy="2546"/>
            </a:xfrm>
            <a:prstGeom prst="leftBracket">
              <a:avLst>
                <a:gd name="adj" fmla="val 109751"/>
              </a:avLst>
            </a:prstGeom>
            <a:noFill/>
            <a:ln w="44450">
              <a:solidFill>
                <a:srgbClr val="FF66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74295" tIns="8890" rIns="74295" bIns="889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endParaRPr lang="ja-JP" altLang="en-US" sz="2400"/>
            </a:p>
          </p:txBody>
        </p:sp>
        <p:cxnSp>
          <p:nvCxnSpPr>
            <p:cNvPr id="175" name="AutoShape 5"/>
            <p:cNvCxnSpPr>
              <a:cxnSpLocks noChangeShapeType="1"/>
            </p:cNvCxnSpPr>
            <p:nvPr/>
          </p:nvCxnSpPr>
          <p:spPr bwMode="auto">
            <a:xfrm>
              <a:off x="6729" y="9204"/>
              <a:ext cx="17" cy="95"/>
            </a:xfrm>
            <a:prstGeom prst="straightConnector1">
              <a:avLst/>
            </a:prstGeom>
            <a:noFill/>
            <a:ln w="44450">
              <a:solidFill>
                <a:srgbClr val="FF66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6" name="グループ化 175"/>
          <p:cNvGrpSpPr/>
          <p:nvPr/>
        </p:nvGrpSpPr>
        <p:grpSpPr>
          <a:xfrm>
            <a:off x="3028087" y="5549043"/>
            <a:ext cx="1410110" cy="489350"/>
            <a:chOff x="3703550" y="2024254"/>
            <a:chExt cx="1410110" cy="489350"/>
          </a:xfrm>
        </p:grpSpPr>
        <p:sp>
          <p:nvSpPr>
            <p:cNvPr id="177" name="正方形/長方形 176"/>
            <p:cNvSpPr/>
            <p:nvPr/>
          </p:nvSpPr>
          <p:spPr>
            <a:xfrm>
              <a:off x="3703550" y="2051939"/>
              <a:ext cx="141011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＋３・１　</a:t>
              </a:r>
            </a:p>
          </p:txBody>
        </p:sp>
        <p:sp>
          <p:nvSpPr>
            <p:cNvPr id="178" name="正方形/長方形 177"/>
            <p:cNvSpPr/>
            <p:nvPr/>
          </p:nvSpPr>
          <p:spPr>
            <a:xfrm>
              <a:off x="4554146" y="2024254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sp>
        <p:nvSpPr>
          <p:cNvPr id="179" name="正方形/長方形 178"/>
          <p:cNvSpPr/>
          <p:nvPr/>
        </p:nvSpPr>
        <p:spPr>
          <a:xfrm>
            <a:off x="4031680" y="5591575"/>
            <a:ext cx="872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－３　</a:t>
            </a:r>
          </a:p>
        </p:txBody>
      </p:sp>
      <p:sp>
        <p:nvSpPr>
          <p:cNvPr id="196" name="正方形/長方形 195"/>
          <p:cNvSpPr/>
          <p:nvPr/>
        </p:nvSpPr>
        <p:spPr>
          <a:xfrm>
            <a:off x="4521862" y="5912783"/>
            <a:ext cx="3978904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＝－１で　最大値０をとる</a:t>
            </a:r>
            <a:endParaRPr lang="en-US" altLang="ja-JP" sz="2400" dirty="0"/>
          </a:p>
        </p:txBody>
      </p:sp>
      <p:sp>
        <p:nvSpPr>
          <p:cNvPr id="197" name="正方形/長方形 196"/>
          <p:cNvSpPr/>
          <p:nvPr/>
        </p:nvSpPr>
        <p:spPr>
          <a:xfrm>
            <a:off x="4630843" y="6283106"/>
            <a:ext cx="234107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/>
              <a:t>最小値はない</a:t>
            </a:r>
            <a:endParaRPr lang="en-US" altLang="ja-JP" sz="2400" dirty="0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DA0B2132-9DBC-E158-5DC4-FB91641E26FD}"/>
              </a:ext>
            </a:extLst>
          </p:cNvPr>
          <p:cNvGrpSpPr/>
          <p:nvPr/>
        </p:nvGrpSpPr>
        <p:grpSpPr>
          <a:xfrm>
            <a:off x="1049118" y="1111742"/>
            <a:ext cx="3270403" cy="475338"/>
            <a:chOff x="4145208" y="5628797"/>
            <a:chExt cx="3270403" cy="475338"/>
          </a:xfrm>
        </p:grpSpPr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A2917651-182E-F6F5-16B6-BCC201AA3291}"/>
                </a:ext>
              </a:extLst>
            </p:cNvPr>
            <p:cNvSpPr/>
            <p:nvPr/>
          </p:nvSpPr>
          <p:spPr>
            <a:xfrm>
              <a:off x="4145208" y="5642470"/>
              <a:ext cx="327040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−２・４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 ＋２ 　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50EF6B6A-DE85-184E-D929-A7E13FF0DE24}"/>
                </a:ext>
              </a:extLst>
            </p:cNvPr>
            <p:cNvSpPr/>
            <p:nvPr/>
          </p:nvSpPr>
          <p:spPr>
            <a:xfrm>
              <a:off x="5130902" y="5628797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2A3B36A-D570-40D8-8DBE-88099A5D0546}"/>
              </a:ext>
            </a:extLst>
          </p:cNvPr>
          <p:cNvGrpSpPr/>
          <p:nvPr/>
        </p:nvGrpSpPr>
        <p:grpSpPr>
          <a:xfrm>
            <a:off x="868619" y="4372258"/>
            <a:ext cx="3978904" cy="478929"/>
            <a:chOff x="4140874" y="5634824"/>
            <a:chExt cx="3978904" cy="478929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57F0847A-B7F2-1F03-A57E-C665610046A7}"/>
                </a:ext>
              </a:extLst>
            </p:cNvPr>
            <p:cNvSpPr/>
            <p:nvPr/>
          </p:nvSpPr>
          <p:spPr>
            <a:xfrm>
              <a:off x="4140874" y="5652088"/>
              <a:ext cx="39789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＝－３（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＋２・１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） －３ 　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3A134181-0905-7A97-C917-E96B36BEDAE1}"/>
                </a:ext>
              </a:extLst>
            </p:cNvPr>
            <p:cNvSpPr/>
            <p:nvPr/>
          </p:nvSpPr>
          <p:spPr>
            <a:xfrm>
              <a:off x="5342541" y="5634824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9281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75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75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75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75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17" grpId="0" animBg="1"/>
      <p:bldP spid="152" grpId="0"/>
      <p:bldP spid="171" grpId="0"/>
      <p:bldP spid="172" grpId="0"/>
      <p:bldP spid="133" grpId="0"/>
      <p:bldP spid="147" grpId="0" animBg="1"/>
      <p:bldP spid="179" grpId="0"/>
      <p:bldP spid="196" grpId="0"/>
      <p:bldP spid="19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CC5351C-BF8B-DB8C-5A47-E9F163FBB837}"/>
              </a:ext>
            </a:extLst>
          </p:cNvPr>
          <p:cNvGrpSpPr>
            <a:grpSpLocks/>
          </p:cNvGrpSpPr>
          <p:nvPr/>
        </p:nvGrpSpPr>
        <p:grpSpPr bwMode="auto">
          <a:xfrm>
            <a:off x="154341" y="0"/>
            <a:ext cx="7441996" cy="461665"/>
            <a:chOff x="224881" y="2781938"/>
            <a:chExt cx="6472133" cy="460743"/>
          </a:xfrm>
        </p:grpSpPr>
        <p:sp>
          <p:nvSpPr>
            <p:cNvPr id="5" name="フローチャート : 磁気ディスク 263">
              <a:extLst>
                <a:ext uri="{FF2B5EF4-FFF2-40B4-BE49-F238E27FC236}">
                  <a16:creationId xmlns:a16="http://schemas.microsoft.com/office/drawing/2014/main" id="{CAA7AE21-2978-9642-EE31-1951D22566C5}"/>
                </a:ext>
              </a:extLst>
            </p:cNvPr>
            <p:cNvSpPr/>
            <p:nvPr/>
          </p:nvSpPr>
          <p:spPr>
            <a:xfrm>
              <a:off x="224881" y="2858408"/>
              <a:ext cx="214302" cy="359642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dirty="0"/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6E7BC9CE-E1CC-CE58-D80F-92847F3693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215" y="2781938"/>
              <a:ext cx="6182799" cy="460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  <a:ea typeface="+mn-ea"/>
                </a:rPr>
                <a:t>限られた定義域での最大値・最小値について調べよう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</p:grpSp>
      <p:sp>
        <p:nvSpPr>
          <p:cNvPr id="7" name="フローチャート : 代替処理 88">
            <a:extLst>
              <a:ext uri="{FF2B5EF4-FFF2-40B4-BE49-F238E27FC236}">
                <a16:creationId xmlns:a16="http://schemas.microsoft.com/office/drawing/2014/main" id="{E9D321F3-3759-C29D-4033-D3C3D9E85A9A}"/>
              </a:ext>
            </a:extLst>
          </p:cNvPr>
          <p:cNvSpPr/>
          <p:nvPr/>
        </p:nvSpPr>
        <p:spPr>
          <a:xfrm>
            <a:off x="130202" y="548680"/>
            <a:ext cx="1011713" cy="776765"/>
          </a:xfrm>
          <a:prstGeom prst="flowChartAlternateProcess">
            <a:avLst/>
          </a:prstGeom>
          <a:solidFill>
            <a:srgbClr val="99FF99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例題６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2332F39-E338-C087-1B3E-49E7C618156E}"/>
              </a:ext>
            </a:extLst>
          </p:cNvPr>
          <p:cNvSpPr/>
          <p:nvPr/>
        </p:nvSpPr>
        <p:spPr>
          <a:xfrm flipH="1">
            <a:off x="1179237" y="549086"/>
            <a:ext cx="51845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次の関数の最大値、最小値を求めよ。</a:t>
            </a:r>
            <a:endParaRPr lang="en-US" altLang="ja-JP" sz="2400" dirty="0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62C60BC8-77CD-6D38-2841-16C25D08F75D}"/>
              </a:ext>
            </a:extLst>
          </p:cNvPr>
          <p:cNvGrpSpPr/>
          <p:nvPr/>
        </p:nvGrpSpPr>
        <p:grpSpPr>
          <a:xfrm>
            <a:off x="1596991" y="937680"/>
            <a:ext cx="2833678" cy="492147"/>
            <a:chOff x="256955" y="4008377"/>
            <a:chExt cx="2833678" cy="492147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DE392781-5E12-B3B5-4765-27635471A4DF}"/>
                </a:ext>
              </a:extLst>
            </p:cNvPr>
            <p:cNvSpPr/>
            <p:nvPr/>
          </p:nvSpPr>
          <p:spPr>
            <a:xfrm>
              <a:off x="256955" y="4038859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087EC73C-B4DE-EA2D-AE20-EDAD59FD503B}"/>
                </a:ext>
              </a:extLst>
            </p:cNvPr>
            <p:cNvGrpSpPr/>
            <p:nvPr/>
          </p:nvGrpSpPr>
          <p:grpSpPr>
            <a:xfrm>
              <a:off x="552097" y="4008377"/>
              <a:ext cx="2538536" cy="461665"/>
              <a:chOff x="3958905" y="5360343"/>
              <a:chExt cx="2538536" cy="461665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A7D884CF-632E-712F-B727-7D6E2ECBE106}"/>
                  </a:ext>
                </a:extLst>
              </p:cNvPr>
              <p:cNvSpPr/>
              <p:nvPr/>
            </p:nvSpPr>
            <p:spPr>
              <a:xfrm>
                <a:off x="3958905" y="5360343"/>
                <a:ext cx="253853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－４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＋５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F4A02B80-F08B-6018-C92C-4951F6C3B069}"/>
                  </a:ext>
                </a:extLst>
              </p:cNvPr>
              <p:cNvSpPr/>
              <p:nvPr/>
            </p:nvSpPr>
            <p:spPr>
              <a:xfrm>
                <a:off x="4535373" y="5360343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0485A63-3555-B040-25A9-877B66D53528}"/>
              </a:ext>
            </a:extLst>
          </p:cNvPr>
          <p:cNvSpPr/>
          <p:nvPr/>
        </p:nvSpPr>
        <p:spPr>
          <a:xfrm flipH="1">
            <a:off x="3968659" y="957891"/>
            <a:ext cx="1899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（１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</a:t>
            </a:r>
            <a:r>
              <a:rPr lang="ja-JP" altLang="en-US" sz="2400" dirty="0"/>
              <a:t>４）</a:t>
            </a:r>
            <a:endParaRPr lang="en-US" altLang="ja-JP" sz="2400" dirty="0"/>
          </a:p>
        </p:txBody>
      </p:sp>
      <p:sp>
        <p:nvSpPr>
          <p:cNvPr id="17" name="フローチャート : 代替処理 126">
            <a:extLst>
              <a:ext uri="{FF2B5EF4-FFF2-40B4-BE49-F238E27FC236}">
                <a16:creationId xmlns:a16="http://schemas.microsoft.com/office/drawing/2014/main" id="{4098F8D1-29E4-7C4E-4290-2728E8076E4A}"/>
              </a:ext>
            </a:extLst>
          </p:cNvPr>
          <p:cNvSpPr/>
          <p:nvPr/>
        </p:nvSpPr>
        <p:spPr>
          <a:xfrm>
            <a:off x="216287" y="1467282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3E099AC7-217D-17B5-F30A-6385ABDA3D3D}"/>
              </a:ext>
            </a:extLst>
          </p:cNvPr>
          <p:cNvGrpSpPr/>
          <p:nvPr/>
        </p:nvGrpSpPr>
        <p:grpSpPr>
          <a:xfrm>
            <a:off x="1255935" y="1528980"/>
            <a:ext cx="3242108" cy="480779"/>
            <a:chOff x="248240" y="3455092"/>
            <a:chExt cx="3242108" cy="480779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077ABC61-3C7C-7B5A-8815-349B4EEA02F8}"/>
                </a:ext>
              </a:extLst>
            </p:cNvPr>
            <p:cNvSpPr/>
            <p:nvPr/>
          </p:nvSpPr>
          <p:spPr>
            <a:xfrm>
              <a:off x="248240" y="345509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204CB0DC-7085-C04B-99C4-D4C2E342C891}"/>
                </a:ext>
              </a:extLst>
            </p:cNvPr>
            <p:cNvGrpSpPr/>
            <p:nvPr/>
          </p:nvGrpSpPr>
          <p:grpSpPr>
            <a:xfrm>
              <a:off x="673015" y="3474206"/>
              <a:ext cx="2817333" cy="461665"/>
              <a:chOff x="4079823" y="4826172"/>
              <a:chExt cx="2817333" cy="461665"/>
            </a:xfrm>
          </p:grpSpPr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09C2EFA7-2D6D-BBD4-A4B8-BA4DD46348E5}"/>
                  </a:ext>
                </a:extLst>
              </p:cNvPr>
              <p:cNvSpPr/>
              <p:nvPr/>
            </p:nvSpPr>
            <p:spPr>
              <a:xfrm>
                <a:off x="4079823" y="4826172"/>
                <a:ext cx="281733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－４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＋５　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361D8E33-0C92-B4B7-FA7D-F30351EDC61A}"/>
                  </a:ext>
                </a:extLst>
              </p:cNvPr>
              <p:cNvSpPr/>
              <p:nvPr/>
            </p:nvSpPr>
            <p:spPr>
              <a:xfrm>
                <a:off x="4651730" y="4835377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4DFE5F27-7869-1B95-B503-A9CE65BC98DA}"/>
              </a:ext>
            </a:extLst>
          </p:cNvPr>
          <p:cNvGrpSpPr/>
          <p:nvPr/>
        </p:nvGrpSpPr>
        <p:grpSpPr>
          <a:xfrm>
            <a:off x="1719843" y="2492559"/>
            <a:ext cx="3284205" cy="493588"/>
            <a:chOff x="4079823" y="4794249"/>
            <a:chExt cx="2850537" cy="493588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B9541591-69AE-26EC-2035-F113CEE42FB1}"/>
                </a:ext>
              </a:extLst>
            </p:cNvPr>
            <p:cNvSpPr/>
            <p:nvPr/>
          </p:nvSpPr>
          <p:spPr>
            <a:xfrm>
              <a:off x="4079823" y="4826172"/>
              <a:ext cx="28505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－２）－２ ＋５　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4324B7DC-A9F6-1FAF-2B5C-FF53A075AC2D}"/>
                </a:ext>
              </a:extLst>
            </p:cNvPr>
            <p:cNvSpPr/>
            <p:nvPr/>
          </p:nvSpPr>
          <p:spPr>
            <a:xfrm>
              <a:off x="5247233" y="4794249"/>
              <a:ext cx="28271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0186266E-65BC-9611-3551-0E24704FDA78}"/>
                </a:ext>
              </a:extLst>
            </p:cNvPr>
            <p:cNvSpPr/>
            <p:nvPr/>
          </p:nvSpPr>
          <p:spPr>
            <a:xfrm>
              <a:off x="5705908" y="4795917"/>
              <a:ext cx="28271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EABF9223-1F0C-61E5-F465-BB6395BB83A7}"/>
              </a:ext>
            </a:extLst>
          </p:cNvPr>
          <p:cNvGrpSpPr/>
          <p:nvPr/>
        </p:nvGrpSpPr>
        <p:grpSpPr>
          <a:xfrm>
            <a:off x="1695573" y="2040865"/>
            <a:ext cx="2895097" cy="461665"/>
            <a:chOff x="4079822" y="4826172"/>
            <a:chExt cx="2895097" cy="461665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993D1EE6-1D1E-1970-F79E-0EFDAFA4BFEE}"/>
                </a:ext>
              </a:extLst>
            </p:cNvPr>
            <p:cNvSpPr/>
            <p:nvPr/>
          </p:nvSpPr>
          <p:spPr>
            <a:xfrm>
              <a:off x="4079822" y="4826172"/>
              <a:ext cx="289509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－２・２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＋５　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045A0661-D947-5F73-3CD3-4A9BD9F0E439}"/>
                </a:ext>
              </a:extLst>
            </p:cNvPr>
            <p:cNvSpPr/>
            <p:nvPr/>
          </p:nvSpPr>
          <p:spPr>
            <a:xfrm>
              <a:off x="4587945" y="4834533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48EF4A8E-D461-2F58-A377-594B6A529082}"/>
              </a:ext>
            </a:extLst>
          </p:cNvPr>
          <p:cNvGrpSpPr/>
          <p:nvPr/>
        </p:nvGrpSpPr>
        <p:grpSpPr>
          <a:xfrm>
            <a:off x="1721785" y="2934226"/>
            <a:ext cx="3025614" cy="501132"/>
            <a:chOff x="4079823" y="4786705"/>
            <a:chExt cx="3025614" cy="501132"/>
          </a:xfrm>
        </p:grpSpPr>
        <p:sp>
          <p:nvSpPr>
            <p:cNvPr id="1025" name="正方形/長方形 1024">
              <a:extLst>
                <a:ext uri="{FF2B5EF4-FFF2-40B4-BE49-F238E27FC236}">
                  <a16:creationId xmlns:a16="http://schemas.microsoft.com/office/drawing/2014/main" id="{2C53BA74-D3C2-CEF6-B132-5DC9904D718B}"/>
                </a:ext>
              </a:extLst>
            </p:cNvPr>
            <p:cNvSpPr/>
            <p:nvPr/>
          </p:nvSpPr>
          <p:spPr>
            <a:xfrm>
              <a:off x="4079823" y="4826172"/>
              <a:ext cx="30256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－２）＋１</a:t>
              </a:r>
            </a:p>
          </p:txBody>
        </p:sp>
        <p:sp>
          <p:nvSpPr>
            <p:cNvPr id="1024" name="正方形/長方形 1023">
              <a:extLst>
                <a:ext uri="{FF2B5EF4-FFF2-40B4-BE49-F238E27FC236}">
                  <a16:creationId xmlns:a16="http://schemas.microsoft.com/office/drawing/2014/main" id="{227010F1-A105-F525-D477-BE01BE4662D4}"/>
                </a:ext>
              </a:extLst>
            </p:cNvPr>
            <p:cNvSpPr/>
            <p:nvPr/>
          </p:nvSpPr>
          <p:spPr>
            <a:xfrm>
              <a:off x="5461260" y="4786705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028" name="グループ化 1027">
            <a:extLst>
              <a:ext uri="{FF2B5EF4-FFF2-40B4-BE49-F238E27FC236}">
                <a16:creationId xmlns:a16="http://schemas.microsoft.com/office/drawing/2014/main" id="{EA92F9AB-2CA4-FDF5-BB41-943A4EC2C681}"/>
              </a:ext>
            </a:extLst>
          </p:cNvPr>
          <p:cNvGrpSpPr/>
          <p:nvPr/>
        </p:nvGrpSpPr>
        <p:grpSpPr>
          <a:xfrm>
            <a:off x="5868149" y="1412776"/>
            <a:ext cx="2558799" cy="3015396"/>
            <a:chOff x="6304375" y="2367526"/>
            <a:chExt cx="1690759" cy="1992449"/>
          </a:xfrm>
        </p:grpSpPr>
        <p:cxnSp>
          <p:nvCxnSpPr>
            <p:cNvPr id="1029" name="直線矢印コネクタ 1028">
              <a:extLst>
                <a:ext uri="{FF2B5EF4-FFF2-40B4-BE49-F238E27FC236}">
                  <a16:creationId xmlns:a16="http://schemas.microsoft.com/office/drawing/2014/main" id="{A1897B88-E62F-C641-8169-5FDB32DB873E}"/>
                </a:ext>
              </a:extLst>
            </p:cNvPr>
            <p:cNvCxnSpPr/>
            <p:nvPr/>
          </p:nvCxnSpPr>
          <p:spPr>
            <a:xfrm>
              <a:off x="6304375" y="4161303"/>
              <a:ext cx="169075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直線矢印コネクタ 1029">
              <a:extLst>
                <a:ext uri="{FF2B5EF4-FFF2-40B4-BE49-F238E27FC236}">
                  <a16:creationId xmlns:a16="http://schemas.microsoft.com/office/drawing/2014/main" id="{9EFB9CDA-EF5B-0204-3FA2-64C77C61E3CB}"/>
                </a:ext>
              </a:extLst>
            </p:cNvPr>
            <p:cNvCxnSpPr/>
            <p:nvPr/>
          </p:nvCxnSpPr>
          <p:spPr>
            <a:xfrm flipV="1">
              <a:off x="6932143" y="2415105"/>
              <a:ext cx="0" cy="194487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1" name="正方形/長方形 1030">
              <a:extLst>
                <a:ext uri="{FF2B5EF4-FFF2-40B4-BE49-F238E27FC236}">
                  <a16:creationId xmlns:a16="http://schemas.microsoft.com/office/drawing/2014/main" id="{E508F770-D610-E02D-E4EF-27F68D2760AC}"/>
                </a:ext>
              </a:extLst>
            </p:cNvPr>
            <p:cNvSpPr/>
            <p:nvPr/>
          </p:nvSpPr>
          <p:spPr>
            <a:xfrm>
              <a:off x="7733286" y="4057476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032" name="正方形/長方形 1031">
              <a:extLst>
                <a:ext uri="{FF2B5EF4-FFF2-40B4-BE49-F238E27FC236}">
                  <a16:creationId xmlns:a16="http://schemas.microsoft.com/office/drawing/2014/main" id="{5874C604-99E7-5416-165E-8CE86EBCCC49}"/>
                </a:ext>
              </a:extLst>
            </p:cNvPr>
            <p:cNvSpPr/>
            <p:nvPr/>
          </p:nvSpPr>
          <p:spPr>
            <a:xfrm>
              <a:off x="6685013" y="2367526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033" name="正方形/長方形 1032">
              <a:extLst>
                <a:ext uri="{FF2B5EF4-FFF2-40B4-BE49-F238E27FC236}">
                  <a16:creationId xmlns:a16="http://schemas.microsoft.com/office/drawing/2014/main" id="{F8450DA4-3BCF-E3C8-A11A-376E202861E9}"/>
                </a:ext>
              </a:extLst>
            </p:cNvPr>
            <p:cNvSpPr/>
            <p:nvPr/>
          </p:nvSpPr>
          <p:spPr>
            <a:xfrm>
              <a:off x="6767907" y="4103591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</p:grpSp>
      <p:sp>
        <p:nvSpPr>
          <p:cNvPr id="1040" name="円/楕円 34">
            <a:extLst>
              <a:ext uri="{FF2B5EF4-FFF2-40B4-BE49-F238E27FC236}">
                <a16:creationId xmlns:a16="http://schemas.microsoft.com/office/drawing/2014/main" id="{E628B952-2A3B-9D7D-990E-A3934EB2CEEB}"/>
              </a:ext>
            </a:extLst>
          </p:cNvPr>
          <p:cNvSpPr/>
          <p:nvPr/>
        </p:nvSpPr>
        <p:spPr>
          <a:xfrm>
            <a:off x="7346875" y="3820936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35">
            <a:extLst>
              <a:ext uri="{FF2B5EF4-FFF2-40B4-BE49-F238E27FC236}">
                <a16:creationId xmlns:a16="http://schemas.microsoft.com/office/drawing/2014/main" id="{648EE4AD-381B-7A03-D342-1CEF04BE3874}"/>
              </a:ext>
            </a:extLst>
          </p:cNvPr>
          <p:cNvSpPr/>
          <p:nvPr/>
        </p:nvSpPr>
        <p:spPr>
          <a:xfrm>
            <a:off x="6667752" y="1913180"/>
            <a:ext cx="1466603" cy="1933269"/>
          </a:xfrm>
          <a:custGeom>
            <a:avLst/>
            <a:gdLst>
              <a:gd name="connsiteX0" fmla="*/ 0 w 2124075"/>
              <a:gd name="connsiteY0" fmla="*/ 0 h 2514711"/>
              <a:gd name="connsiteX1" fmla="*/ 142875 w 2124075"/>
              <a:gd name="connsiteY1" fmla="*/ 681038 h 2514711"/>
              <a:gd name="connsiteX2" fmla="*/ 381000 w 2124075"/>
              <a:gd name="connsiteY2" fmla="*/ 1481138 h 2514711"/>
              <a:gd name="connsiteX3" fmla="*/ 604838 w 2124075"/>
              <a:gd name="connsiteY3" fmla="*/ 2057400 h 2514711"/>
              <a:gd name="connsiteX4" fmla="*/ 833438 w 2124075"/>
              <a:gd name="connsiteY4" fmla="*/ 2405063 h 2514711"/>
              <a:gd name="connsiteX5" fmla="*/ 1062038 w 2124075"/>
              <a:gd name="connsiteY5" fmla="*/ 2514600 h 2514711"/>
              <a:gd name="connsiteX6" fmla="*/ 1295400 w 2124075"/>
              <a:gd name="connsiteY6" fmla="*/ 2390775 h 2514711"/>
              <a:gd name="connsiteX7" fmla="*/ 1519238 w 2124075"/>
              <a:gd name="connsiteY7" fmla="*/ 2047875 h 2514711"/>
              <a:gd name="connsiteX8" fmla="*/ 1747838 w 2124075"/>
              <a:gd name="connsiteY8" fmla="*/ 1481138 h 2514711"/>
              <a:gd name="connsiteX9" fmla="*/ 1976438 w 2124075"/>
              <a:gd name="connsiteY9" fmla="*/ 690563 h 2514711"/>
              <a:gd name="connsiteX10" fmla="*/ 2124075 w 2124075"/>
              <a:gd name="connsiteY10" fmla="*/ 0 h 251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24075" h="2514711">
                <a:moveTo>
                  <a:pt x="0" y="0"/>
                </a:moveTo>
                <a:cubicBezTo>
                  <a:pt x="39687" y="217091"/>
                  <a:pt x="79375" y="434182"/>
                  <a:pt x="142875" y="681038"/>
                </a:cubicBezTo>
                <a:cubicBezTo>
                  <a:pt x="206375" y="927894"/>
                  <a:pt x="304006" y="1251744"/>
                  <a:pt x="381000" y="1481138"/>
                </a:cubicBezTo>
                <a:cubicBezTo>
                  <a:pt x="457994" y="1710532"/>
                  <a:pt x="529432" y="1903413"/>
                  <a:pt x="604838" y="2057400"/>
                </a:cubicBezTo>
                <a:cubicBezTo>
                  <a:pt x="680244" y="2211387"/>
                  <a:pt x="757238" y="2328863"/>
                  <a:pt x="833438" y="2405063"/>
                </a:cubicBezTo>
                <a:cubicBezTo>
                  <a:pt x="909638" y="2481263"/>
                  <a:pt x="985044" y="2516981"/>
                  <a:pt x="1062038" y="2514600"/>
                </a:cubicBezTo>
                <a:cubicBezTo>
                  <a:pt x="1139032" y="2512219"/>
                  <a:pt x="1219200" y="2468563"/>
                  <a:pt x="1295400" y="2390775"/>
                </a:cubicBezTo>
                <a:cubicBezTo>
                  <a:pt x="1371600" y="2312987"/>
                  <a:pt x="1443832" y="2199481"/>
                  <a:pt x="1519238" y="2047875"/>
                </a:cubicBezTo>
                <a:cubicBezTo>
                  <a:pt x="1594644" y="1896269"/>
                  <a:pt x="1671638" y="1707357"/>
                  <a:pt x="1747838" y="1481138"/>
                </a:cubicBezTo>
                <a:cubicBezTo>
                  <a:pt x="1824038" y="1254919"/>
                  <a:pt x="1913732" y="937419"/>
                  <a:pt x="1976438" y="690563"/>
                </a:cubicBezTo>
                <a:cubicBezTo>
                  <a:pt x="2039144" y="443707"/>
                  <a:pt x="2105819" y="114300"/>
                  <a:pt x="2124075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円/楕円 43">
            <a:extLst>
              <a:ext uri="{FF2B5EF4-FFF2-40B4-BE49-F238E27FC236}">
                <a16:creationId xmlns:a16="http://schemas.microsoft.com/office/drawing/2014/main" id="{7BF8D3A3-FAC9-04FE-4B97-425C8D8A3F3D}"/>
              </a:ext>
            </a:extLst>
          </p:cNvPr>
          <p:cNvSpPr/>
          <p:nvPr/>
        </p:nvSpPr>
        <p:spPr>
          <a:xfrm>
            <a:off x="6780746" y="2611370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50" name="グループ化 1049">
            <a:extLst>
              <a:ext uri="{FF2B5EF4-FFF2-40B4-BE49-F238E27FC236}">
                <a16:creationId xmlns:a16="http://schemas.microsoft.com/office/drawing/2014/main" id="{CC340215-F5CE-08C8-1958-2DD1D0949C51}"/>
              </a:ext>
            </a:extLst>
          </p:cNvPr>
          <p:cNvGrpSpPr/>
          <p:nvPr/>
        </p:nvGrpSpPr>
        <p:grpSpPr>
          <a:xfrm>
            <a:off x="4648936" y="2707960"/>
            <a:ext cx="1442528" cy="839555"/>
            <a:chOff x="4233572" y="4653918"/>
            <a:chExt cx="1442528" cy="839555"/>
          </a:xfrm>
        </p:grpSpPr>
        <p:sp>
          <p:nvSpPr>
            <p:cNvPr id="1027" name="思考の吹き出し: 雲形 1026">
              <a:extLst>
                <a:ext uri="{FF2B5EF4-FFF2-40B4-BE49-F238E27FC236}">
                  <a16:creationId xmlns:a16="http://schemas.microsoft.com/office/drawing/2014/main" id="{40B09B00-7624-44F5-C9A2-122B186D82BC}"/>
                </a:ext>
              </a:extLst>
            </p:cNvPr>
            <p:cNvSpPr/>
            <p:nvPr/>
          </p:nvSpPr>
          <p:spPr>
            <a:xfrm>
              <a:off x="4233572" y="4653918"/>
              <a:ext cx="1302581" cy="839555"/>
            </a:xfrm>
            <a:prstGeom prst="cloudCallout">
              <a:avLst>
                <a:gd name="adj1" fmla="val -77156"/>
                <a:gd name="adj2" fmla="val 10385"/>
              </a:avLst>
            </a:prstGeom>
            <a:solidFill>
              <a:srgbClr val="92D050">
                <a:alpha val="46000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1082E498-EF43-EDC2-5B40-D2C93CDAF28F}"/>
                </a:ext>
              </a:extLst>
            </p:cNvPr>
            <p:cNvSpPr/>
            <p:nvPr/>
          </p:nvSpPr>
          <p:spPr>
            <a:xfrm flipH="1">
              <a:off x="4331995" y="4677677"/>
              <a:ext cx="134410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頂点は</a:t>
              </a:r>
              <a:endParaRPr lang="en-US" altLang="ja-JP" sz="2000" dirty="0"/>
            </a:p>
            <a:p>
              <a:r>
                <a:rPr lang="ja-JP" altLang="en-US" sz="2000" dirty="0"/>
                <a:t>点（２，１）</a:t>
              </a:r>
              <a:endParaRPr lang="en-US" altLang="ja-JP" sz="2000" dirty="0"/>
            </a:p>
          </p:txBody>
        </p:sp>
      </p:grpSp>
      <p:sp>
        <p:nvSpPr>
          <p:cNvPr id="4" name="円/楕円 3">
            <a:extLst>
              <a:ext uri="{FF2B5EF4-FFF2-40B4-BE49-F238E27FC236}">
                <a16:creationId xmlns:a16="http://schemas.microsoft.com/office/drawing/2014/main" id="{40D08F13-7A1D-9F04-783F-BD1E6173DB33}"/>
              </a:ext>
            </a:extLst>
          </p:cNvPr>
          <p:cNvSpPr/>
          <p:nvPr/>
        </p:nvSpPr>
        <p:spPr>
          <a:xfrm>
            <a:off x="3425582" y="1611776"/>
            <a:ext cx="370368" cy="3703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56" name="グループ化 1055">
            <a:extLst>
              <a:ext uri="{FF2B5EF4-FFF2-40B4-BE49-F238E27FC236}">
                <a16:creationId xmlns:a16="http://schemas.microsoft.com/office/drawing/2014/main" id="{BE554EC0-6A16-5BC2-4ED7-4DE58A3A0830}"/>
              </a:ext>
            </a:extLst>
          </p:cNvPr>
          <p:cNvGrpSpPr/>
          <p:nvPr/>
        </p:nvGrpSpPr>
        <p:grpSpPr>
          <a:xfrm>
            <a:off x="1316910" y="3457734"/>
            <a:ext cx="2629112" cy="478305"/>
            <a:chOff x="2064086" y="3720628"/>
            <a:chExt cx="2629112" cy="478305"/>
          </a:xfrm>
        </p:grpSpPr>
        <p:sp>
          <p:nvSpPr>
            <p:cNvPr id="1047" name="正方形/長方形 1046">
              <a:extLst>
                <a:ext uri="{FF2B5EF4-FFF2-40B4-BE49-F238E27FC236}">
                  <a16:creationId xmlns:a16="http://schemas.microsoft.com/office/drawing/2014/main" id="{56F8E193-F0B2-2005-F233-5DB5DBC28C0E}"/>
                </a:ext>
              </a:extLst>
            </p:cNvPr>
            <p:cNvSpPr/>
            <p:nvPr/>
          </p:nvSpPr>
          <p:spPr>
            <a:xfrm>
              <a:off x="3697368" y="3720628"/>
              <a:ext cx="995830" cy="461665"/>
            </a:xfrm>
            <a:prstGeom prst="rect">
              <a:avLst/>
            </a:prstGeom>
            <a:ln w="25400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より</a:t>
              </a:r>
              <a:endParaRPr lang="en-US" altLang="ja-JP" sz="2400" dirty="0"/>
            </a:p>
          </p:txBody>
        </p:sp>
        <p:sp>
          <p:nvSpPr>
            <p:cNvPr id="1053" name="正方形/長方形 1052">
              <a:extLst>
                <a:ext uri="{FF2B5EF4-FFF2-40B4-BE49-F238E27FC236}">
                  <a16:creationId xmlns:a16="http://schemas.microsoft.com/office/drawing/2014/main" id="{6606F94A-E93D-AC51-9E65-92879DDF4C73}"/>
                </a:ext>
              </a:extLst>
            </p:cNvPr>
            <p:cNvSpPr/>
            <p:nvPr/>
          </p:nvSpPr>
          <p:spPr>
            <a:xfrm flipH="1">
              <a:off x="2064086" y="3737268"/>
              <a:ext cx="189948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</a:t>
              </a:r>
              <a:r>
                <a:rPr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ＭＳ Ｐゴシック" panose="020B0600070205080204" pitchFamily="50" charset="-128"/>
                </a:rPr>
                <a:t>≦</a:t>
              </a:r>
              <a:r>
                <a:rPr lang="ja-JP" altLang="en-US" sz="2400" dirty="0"/>
                <a:t>４）</a:t>
              </a:r>
              <a:endParaRPr lang="en-US" altLang="ja-JP" sz="2400" dirty="0"/>
            </a:p>
          </p:txBody>
        </p:sp>
      </p:grpSp>
      <p:grpSp>
        <p:nvGrpSpPr>
          <p:cNvPr id="1052" name="グループ化 1051">
            <a:extLst>
              <a:ext uri="{FF2B5EF4-FFF2-40B4-BE49-F238E27FC236}">
                <a16:creationId xmlns:a16="http://schemas.microsoft.com/office/drawing/2014/main" id="{0A4EECEF-2B54-2602-A3F1-5DEE9F9C8524}"/>
              </a:ext>
            </a:extLst>
          </p:cNvPr>
          <p:cNvGrpSpPr/>
          <p:nvPr/>
        </p:nvGrpSpPr>
        <p:grpSpPr>
          <a:xfrm>
            <a:off x="6585455" y="3684294"/>
            <a:ext cx="893993" cy="715055"/>
            <a:chOff x="6575127" y="3680637"/>
            <a:chExt cx="893993" cy="715055"/>
          </a:xfrm>
        </p:grpSpPr>
        <p:grpSp>
          <p:nvGrpSpPr>
            <p:cNvPr id="1026" name="グループ化 1025">
              <a:extLst>
                <a:ext uri="{FF2B5EF4-FFF2-40B4-BE49-F238E27FC236}">
                  <a16:creationId xmlns:a16="http://schemas.microsoft.com/office/drawing/2014/main" id="{0F845042-F391-01FD-283D-1465EC54F1A1}"/>
                </a:ext>
              </a:extLst>
            </p:cNvPr>
            <p:cNvGrpSpPr/>
            <p:nvPr/>
          </p:nvGrpSpPr>
          <p:grpSpPr>
            <a:xfrm>
              <a:off x="6803475" y="3850914"/>
              <a:ext cx="578188" cy="289306"/>
              <a:chOff x="4356913" y="8023082"/>
              <a:chExt cx="297881" cy="594966"/>
            </a:xfrm>
          </p:grpSpPr>
          <p:cxnSp>
            <p:nvCxnSpPr>
              <p:cNvPr id="1046" name="直線コネクタ 1045">
                <a:extLst>
                  <a:ext uri="{FF2B5EF4-FFF2-40B4-BE49-F238E27FC236}">
                    <a16:creationId xmlns:a16="http://schemas.microsoft.com/office/drawing/2014/main" id="{A9EB67E9-2753-190D-01D6-7E8ABAB5B796}"/>
                  </a:ext>
                </a:extLst>
              </p:cNvPr>
              <p:cNvCxnSpPr/>
              <p:nvPr/>
            </p:nvCxnSpPr>
            <p:spPr>
              <a:xfrm>
                <a:off x="4356913" y="8023585"/>
                <a:ext cx="297881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8" name="直線コネクタ 1047">
                <a:extLst>
                  <a:ext uri="{FF2B5EF4-FFF2-40B4-BE49-F238E27FC236}">
                    <a16:creationId xmlns:a16="http://schemas.microsoft.com/office/drawing/2014/main" id="{AADDF943-4A40-C588-CECB-A2F979EB5276}"/>
                  </a:ext>
                </a:extLst>
              </p:cNvPr>
              <p:cNvCxnSpPr/>
              <p:nvPr/>
            </p:nvCxnSpPr>
            <p:spPr>
              <a:xfrm>
                <a:off x="4654794" y="8023082"/>
                <a:ext cx="0" cy="594966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9" name="正方形/長方形 1048">
              <a:extLst>
                <a:ext uri="{FF2B5EF4-FFF2-40B4-BE49-F238E27FC236}">
                  <a16:creationId xmlns:a16="http://schemas.microsoft.com/office/drawing/2014/main" id="{F79BED5B-0A6A-93A8-1314-BF029319B1A6}"/>
                </a:ext>
              </a:extLst>
            </p:cNvPr>
            <p:cNvSpPr/>
            <p:nvPr/>
          </p:nvSpPr>
          <p:spPr>
            <a:xfrm>
              <a:off x="7213453" y="4057139"/>
              <a:ext cx="255667" cy="338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２</a:t>
              </a:r>
              <a:endParaRPr lang="ja-JP" altLang="en-US" sz="1600" dirty="0"/>
            </a:p>
          </p:txBody>
        </p:sp>
        <p:sp>
          <p:nvSpPr>
            <p:cNvPr id="1051" name="正方形/長方形 1050">
              <a:extLst>
                <a:ext uri="{FF2B5EF4-FFF2-40B4-BE49-F238E27FC236}">
                  <a16:creationId xmlns:a16="http://schemas.microsoft.com/office/drawing/2014/main" id="{0E969159-8485-40AC-F408-2CFC65684230}"/>
                </a:ext>
              </a:extLst>
            </p:cNvPr>
            <p:cNvSpPr/>
            <p:nvPr/>
          </p:nvSpPr>
          <p:spPr>
            <a:xfrm>
              <a:off x="6575127" y="3680637"/>
              <a:ext cx="255667" cy="3443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１</a:t>
              </a:r>
            </a:p>
          </p:txBody>
        </p:sp>
      </p:grpSp>
      <p:sp>
        <p:nvSpPr>
          <p:cNvPr id="1058" name="正方形/長方形 1057">
            <a:extLst>
              <a:ext uri="{FF2B5EF4-FFF2-40B4-BE49-F238E27FC236}">
                <a16:creationId xmlns:a16="http://schemas.microsoft.com/office/drawing/2014/main" id="{EE49F80E-79AB-836F-FB9C-1DC07E23CE28}"/>
              </a:ext>
            </a:extLst>
          </p:cNvPr>
          <p:cNvSpPr/>
          <p:nvPr/>
        </p:nvSpPr>
        <p:spPr>
          <a:xfrm>
            <a:off x="6521909" y="2492559"/>
            <a:ext cx="255667" cy="344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５</a:t>
            </a:r>
          </a:p>
        </p:txBody>
      </p:sp>
    </p:spTree>
    <p:extLst>
      <p:ext uri="{BB962C8B-B14F-4D97-AF65-F5344CB8AC3E}">
        <p14:creationId xmlns:p14="http://schemas.microsoft.com/office/powerpoint/2010/main" val="114208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25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25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225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6" grpId="0"/>
      <p:bldP spid="17" grpId="0" animBg="1"/>
      <p:bldP spid="1040" grpId="0" animBg="1"/>
      <p:bldP spid="1041" grpId="0" animBg="1"/>
      <p:bldP spid="1043" grpId="0" animBg="1"/>
      <p:bldP spid="4" grpId="0" animBg="1"/>
      <p:bldP spid="10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F60F6-E30D-18B4-40BB-BB548397A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DEBE75A-81F7-4979-6474-3360D1A6BCA7}"/>
              </a:ext>
            </a:extLst>
          </p:cNvPr>
          <p:cNvSpPr/>
          <p:nvPr/>
        </p:nvSpPr>
        <p:spPr>
          <a:xfrm>
            <a:off x="7100910" y="1967231"/>
            <a:ext cx="858816" cy="2474587"/>
          </a:xfrm>
          <a:prstGeom prst="rect">
            <a:avLst/>
          </a:prstGeom>
          <a:solidFill>
            <a:srgbClr val="FFFF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24216BD-213E-255F-A859-87DB02F50FFF}"/>
              </a:ext>
            </a:extLst>
          </p:cNvPr>
          <p:cNvGrpSpPr>
            <a:grpSpLocks/>
          </p:cNvGrpSpPr>
          <p:nvPr/>
        </p:nvGrpSpPr>
        <p:grpSpPr bwMode="auto">
          <a:xfrm>
            <a:off x="154341" y="0"/>
            <a:ext cx="7441996" cy="461665"/>
            <a:chOff x="224881" y="2781938"/>
            <a:chExt cx="6472133" cy="460743"/>
          </a:xfrm>
        </p:grpSpPr>
        <p:sp>
          <p:nvSpPr>
            <p:cNvPr id="5" name="フローチャート : 磁気ディスク 263">
              <a:extLst>
                <a:ext uri="{FF2B5EF4-FFF2-40B4-BE49-F238E27FC236}">
                  <a16:creationId xmlns:a16="http://schemas.microsoft.com/office/drawing/2014/main" id="{1C4E3D7B-1C49-327F-8203-AF2BB9018AE9}"/>
                </a:ext>
              </a:extLst>
            </p:cNvPr>
            <p:cNvSpPr/>
            <p:nvPr/>
          </p:nvSpPr>
          <p:spPr>
            <a:xfrm>
              <a:off x="224881" y="2858408"/>
              <a:ext cx="214302" cy="359642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dirty="0"/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CBA60DDA-0AEE-1AC8-CA4C-2B9FB3B2F7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215" y="2781938"/>
              <a:ext cx="6182799" cy="460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  <a:ea typeface="+mn-ea"/>
                </a:rPr>
                <a:t>限られた定義域での最大値・最小値について調べよう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</p:grpSp>
      <p:sp>
        <p:nvSpPr>
          <p:cNvPr id="7" name="フローチャート : 代替処理 88">
            <a:extLst>
              <a:ext uri="{FF2B5EF4-FFF2-40B4-BE49-F238E27FC236}">
                <a16:creationId xmlns:a16="http://schemas.microsoft.com/office/drawing/2014/main" id="{1B5C4D92-E489-B744-3B86-467EB2AB87E6}"/>
              </a:ext>
            </a:extLst>
          </p:cNvPr>
          <p:cNvSpPr/>
          <p:nvPr/>
        </p:nvSpPr>
        <p:spPr>
          <a:xfrm>
            <a:off x="130202" y="548680"/>
            <a:ext cx="1011713" cy="776765"/>
          </a:xfrm>
          <a:prstGeom prst="flowChartAlternateProcess">
            <a:avLst/>
          </a:prstGeom>
          <a:solidFill>
            <a:srgbClr val="99FF99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例題６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AF2966-C361-8080-2047-D3BC825CAB27}"/>
              </a:ext>
            </a:extLst>
          </p:cNvPr>
          <p:cNvSpPr/>
          <p:nvPr/>
        </p:nvSpPr>
        <p:spPr>
          <a:xfrm flipH="1">
            <a:off x="1179237" y="549086"/>
            <a:ext cx="51845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次の関数の最大値、最小値を求めよ。</a:t>
            </a:r>
            <a:endParaRPr lang="en-US" altLang="ja-JP" sz="2400" dirty="0"/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BB43328A-567D-78E1-9C55-F9323E1607E2}"/>
              </a:ext>
            </a:extLst>
          </p:cNvPr>
          <p:cNvGrpSpPr/>
          <p:nvPr/>
        </p:nvGrpSpPr>
        <p:grpSpPr>
          <a:xfrm>
            <a:off x="1596991" y="937680"/>
            <a:ext cx="2833678" cy="492147"/>
            <a:chOff x="256955" y="4008377"/>
            <a:chExt cx="2833678" cy="492147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0808E0C0-F9BE-3FE5-69C2-BF98AE5827D4}"/>
                </a:ext>
              </a:extLst>
            </p:cNvPr>
            <p:cNvSpPr/>
            <p:nvPr/>
          </p:nvSpPr>
          <p:spPr>
            <a:xfrm>
              <a:off x="256955" y="4038859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6693E55A-6D94-08E1-F652-51114AF3230F}"/>
                </a:ext>
              </a:extLst>
            </p:cNvPr>
            <p:cNvGrpSpPr/>
            <p:nvPr/>
          </p:nvGrpSpPr>
          <p:grpSpPr>
            <a:xfrm>
              <a:off x="552097" y="4008377"/>
              <a:ext cx="2538536" cy="461665"/>
              <a:chOff x="3958905" y="5360343"/>
              <a:chExt cx="2538536" cy="461665"/>
            </a:xfrm>
          </p:grpSpPr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E36C66A4-937D-A6FA-C45C-F378DD321BE4}"/>
                  </a:ext>
                </a:extLst>
              </p:cNvPr>
              <p:cNvSpPr/>
              <p:nvPr/>
            </p:nvSpPr>
            <p:spPr>
              <a:xfrm>
                <a:off x="3958905" y="5360343"/>
                <a:ext cx="253853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－４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＋５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E93C550B-C482-98ED-BABC-130C48718BF3}"/>
                  </a:ext>
                </a:extLst>
              </p:cNvPr>
              <p:cNvSpPr/>
              <p:nvPr/>
            </p:nvSpPr>
            <p:spPr>
              <a:xfrm>
                <a:off x="4535373" y="5360343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17EFF63-5043-FDE0-9609-1EBCC4D67F77}"/>
              </a:ext>
            </a:extLst>
          </p:cNvPr>
          <p:cNvSpPr/>
          <p:nvPr/>
        </p:nvSpPr>
        <p:spPr>
          <a:xfrm flipH="1">
            <a:off x="3968659" y="957891"/>
            <a:ext cx="1899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（１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</a:t>
            </a:r>
            <a:r>
              <a:rPr lang="ja-JP" altLang="en-US" sz="2400" dirty="0"/>
              <a:t>４）</a:t>
            </a:r>
            <a:endParaRPr lang="en-US" altLang="ja-JP" sz="2400" dirty="0"/>
          </a:p>
        </p:txBody>
      </p:sp>
      <p:sp>
        <p:nvSpPr>
          <p:cNvPr id="17" name="フローチャート : 代替処理 126">
            <a:extLst>
              <a:ext uri="{FF2B5EF4-FFF2-40B4-BE49-F238E27FC236}">
                <a16:creationId xmlns:a16="http://schemas.microsoft.com/office/drawing/2014/main" id="{9DC785E5-AE35-DF57-8223-B7D9E4EAE7AF}"/>
              </a:ext>
            </a:extLst>
          </p:cNvPr>
          <p:cNvSpPr/>
          <p:nvPr/>
        </p:nvSpPr>
        <p:spPr>
          <a:xfrm>
            <a:off x="216287" y="1467282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47735C0D-E212-CF48-A383-4F389290AA52}"/>
              </a:ext>
            </a:extLst>
          </p:cNvPr>
          <p:cNvGrpSpPr/>
          <p:nvPr/>
        </p:nvGrpSpPr>
        <p:grpSpPr>
          <a:xfrm>
            <a:off x="1255935" y="1528980"/>
            <a:ext cx="3242108" cy="480779"/>
            <a:chOff x="248240" y="3455092"/>
            <a:chExt cx="3242108" cy="480779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A41F9423-E9C1-3C71-24A8-FA1838C06D0D}"/>
                </a:ext>
              </a:extLst>
            </p:cNvPr>
            <p:cNvSpPr/>
            <p:nvPr/>
          </p:nvSpPr>
          <p:spPr>
            <a:xfrm>
              <a:off x="248240" y="3455092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/>
            </a:p>
          </p:txBody>
        </p: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A7D6B78C-3FC1-308A-A632-46E6107FD960}"/>
                </a:ext>
              </a:extLst>
            </p:cNvPr>
            <p:cNvGrpSpPr/>
            <p:nvPr/>
          </p:nvGrpSpPr>
          <p:grpSpPr>
            <a:xfrm>
              <a:off x="673015" y="3474206"/>
              <a:ext cx="2817333" cy="461665"/>
              <a:chOff x="4079823" y="4826172"/>
              <a:chExt cx="2817333" cy="461665"/>
            </a:xfrm>
          </p:grpSpPr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B78F1F21-6455-565B-1C75-021F5298E288}"/>
                  </a:ext>
                </a:extLst>
              </p:cNvPr>
              <p:cNvSpPr/>
              <p:nvPr/>
            </p:nvSpPr>
            <p:spPr>
              <a:xfrm>
                <a:off x="4079823" y="4826172"/>
                <a:ext cx="281733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+mn-ea"/>
                  </a:rPr>
                  <a:t>＝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－４</a:t>
                </a: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  <a:r>
                  <a:rPr lang="ja-JP" altLang="en-US" sz="2400" dirty="0">
                    <a:latin typeface="+mn-ea"/>
                  </a:rPr>
                  <a:t>＋５　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0902FC60-9053-442E-1479-AC2A5ECA2BDD}"/>
                  </a:ext>
                </a:extLst>
              </p:cNvPr>
              <p:cNvSpPr/>
              <p:nvPr/>
            </p:nvSpPr>
            <p:spPr>
              <a:xfrm>
                <a:off x="4651730" y="4835377"/>
                <a:ext cx="325730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1600" dirty="0">
                    <a:solidFill>
                      <a:prstClr val="black"/>
                    </a:solidFill>
                  </a:rPr>
                  <a:t>２</a:t>
                </a:r>
                <a:endParaRPr lang="ja-JP" altLang="en-US" sz="1600" dirty="0"/>
              </a:p>
            </p:txBody>
          </p:sp>
        </p:grp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451EDBCC-B54F-1446-B204-A9E1A22771C5}"/>
              </a:ext>
            </a:extLst>
          </p:cNvPr>
          <p:cNvGrpSpPr/>
          <p:nvPr/>
        </p:nvGrpSpPr>
        <p:grpSpPr>
          <a:xfrm>
            <a:off x="1719843" y="2492559"/>
            <a:ext cx="3284205" cy="493588"/>
            <a:chOff x="4079823" y="4794249"/>
            <a:chExt cx="2850537" cy="493588"/>
          </a:xfrm>
        </p:grpSpPr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CA9E4ED1-3D42-099C-00DB-F74181FCFB10}"/>
                </a:ext>
              </a:extLst>
            </p:cNvPr>
            <p:cNvSpPr/>
            <p:nvPr/>
          </p:nvSpPr>
          <p:spPr>
            <a:xfrm>
              <a:off x="4079823" y="4826172"/>
              <a:ext cx="28505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－２）－２ ＋５　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CF251276-7DAF-4363-025C-A00777AC2A83}"/>
                </a:ext>
              </a:extLst>
            </p:cNvPr>
            <p:cNvSpPr/>
            <p:nvPr/>
          </p:nvSpPr>
          <p:spPr>
            <a:xfrm>
              <a:off x="5247233" y="4794249"/>
              <a:ext cx="28271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B66362A4-9BEF-7AEE-BC22-E94D8D9654EE}"/>
                </a:ext>
              </a:extLst>
            </p:cNvPr>
            <p:cNvSpPr/>
            <p:nvPr/>
          </p:nvSpPr>
          <p:spPr>
            <a:xfrm>
              <a:off x="5705908" y="4795917"/>
              <a:ext cx="28271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E8998E22-18C3-F266-93C6-8F4AF6ECF72A}"/>
              </a:ext>
            </a:extLst>
          </p:cNvPr>
          <p:cNvGrpSpPr/>
          <p:nvPr/>
        </p:nvGrpSpPr>
        <p:grpSpPr>
          <a:xfrm>
            <a:off x="1695573" y="2040865"/>
            <a:ext cx="2895097" cy="461665"/>
            <a:chOff x="4079822" y="4826172"/>
            <a:chExt cx="2895097" cy="461665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42F7A24B-4FF6-8F7C-89A2-4A0B5F4E18CC}"/>
                </a:ext>
              </a:extLst>
            </p:cNvPr>
            <p:cNvSpPr/>
            <p:nvPr/>
          </p:nvSpPr>
          <p:spPr>
            <a:xfrm>
              <a:off x="4079822" y="4826172"/>
              <a:ext cx="289509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－２・２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＋５　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C8C8D070-838A-21BA-B10F-415EEA6456AC}"/>
                </a:ext>
              </a:extLst>
            </p:cNvPr>
            <p:cNvSpPr/>
            <p:nvPr/>
          </p:nvSpPr>
          <p:spPr>
            <a:xfrm>
              <a:off x="4587945" y="4834533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224774BA-A97B-CC20-58A8-C973E15BDF64}"/>
              </a:ext>
            </a:extLst>
          </p:cNvPr>
          <p:cNvGrpSpPr/>
          <p:nvPr/>
        </p:nvGrpSpPr>
        <p:grpSpPr>
          <a:xfrm>
            <a:off x="1721785" y="2934226"/>
            <a:ext cx="3025614" cy="501132"/>
            <a:chOff x="4079823" y="4786705"/>
            <a:chExt cx="3025614" cy="501132"/>
          </a:xfrm>
        </p:grpSpPr>
        <p:sp>
          <p:nvSpPr>
            <p:cNvPr id="1025" name="正方形/長方形 1024">
              <a:extLst>
                <a:ext uri="{FF2B5EF4-FFF2-40B4-BE49-F238E27FC236}">
                  <a16:creationId xmlns:a16="http://schemas.microsoft.com/office/drawing/2014/main" id="{80F3E1CB-FE33-4161-9F61-C6D49471666F}"/>
                </a:ext>
              </a:extLst>
            </p:cNvPr>
            <p:cNvSpPr/>
            <p:nvPr/>
          </p:nvSpPr>
          <p:spPr>
            <a:xfrm>
              <a:off x="4079823" y="4826172"/>
              <a:ext cx="30256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＝（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+mn-ea"/>
                </a:rPr>
                <a:t>－２）＋１</a:t>
              </a:r>
            </a:p>
          </p:txBody>
        </p:sp>
        <p:sp>
          <p:nvSpPr>
            <p:cNvPr id="1024" name="正方形/長方形 1023">
              <a:extLst>
                <a:ext uri="{FF2B5EF4-FFF2-40B4-BE49-F238E27FC236}">
                  <a16:creationId xmlns:a16="http://schemas.microsoft.com/office/drawing/2014/main" id="{60F54157-F0D1-1C80-97AF-1F6584388A8F}"/>
                </a:ext>
              </a:extLst>
            </p:cNvPr>
            <p:cNvSpPr/>
            <p:nvPr/>
          </p:nvSpPr>
          <p:spPr>
            <a:xfrm>
              <a:off x="5461260" y="4786705"/>
              <a:ext cx="325730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1600" dirty="0">
                  <a:solidFill>
                    <a:prstClr val="black"/>
                  </a:solidFill>
                </a:rPr>
                <a:t>２</a:t>
              </a:r>
              <a:endParaRPr lang="ja-JP" altLang="en-US" sz="1600" dirty="0"/>
            </a:p>
          </p:txBody>
        </p:sp>
      </p:grpSp>
      <p:grpSp>
        <p:nvGrpSpPr>
          <p:cNvPr id="1028" name="グループ化 1027">
            <a:extLst>
              <a:ext uri="{FF2B5EF4-FFF2-40B4-BE49-F238E27FC236}">
                <a16:creationId xmlns:a16="http://schemas.microsoft.com/office/drawing/2014/main" id="{33455282-77BF-C8FF-DC8D-E9997C9261D0}"/>
              </a:ext>
            </a:extLst>
          </p:cNvPr>
          <p:cNvGrpSpPr/>
          <p:nvPr/>
        </p:nvGrpSpPr>
        <p:grpSpPr>
          <a:xfrm>
            <a:off x="5868149" y="1412776"/>
            <a:ext cx="2558799" cy="3015396"/>
            <a:chOff x="6304375" y="2367526"/>
            <a:chExt cx="1690759" cy="1992449"/>
          </a:xfrm>
        </p:grpSpPr>
        <p:cxnSp>
          <p:nvCxnSpPr>
            <p:cNvPr id="1029" name="直線矢印コネクタ 1028">
              <a:extLst>
                <a:ext uri="{FF2B5EF4-FFF2-40B4-BE49-F238E27FC236}">
                  <a16:creationId xmlns:a16="http://schemas.microsoft.com/office/drawing/2014/main" id="{46524764-1B28-8B45-7A23-464F84E439C6}"/>
                </a:ext>
              </a:extLst>
            </p:cNvPr>
            <p:cNvCxnSpPr/>
            <p:nvPr/>
          </p:nvCxnSpPr>
          <p:spPr>
            <a:xfrm>
              <a:off x="6304375" y="4161303"/>
              <a:ext cx="169075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0" name="直線矢印コネクタ 1029">
              <a:extLst>
                <a:ext uri="{FF2B5EF4-FFF2-40B4-BE49-F238E27FC236}">
                  <a16:creationId xmlns:a16="http://schemas.microsoft.com/office/drawing/2014/main" id="{2A5C7442-C419-E210-9C91-B2471A618322}"/>
                </a:ext>
              </a:extLst>
            </p:cNvPr>
            <p:cNvCxnSpPr/>
            <p:nvPr/>
          </p:nvCxnSpPr>
          <p:spPr>
            <a:xfrm flipV="1">
              <a:off x="6932143" y="2415105"/>
              <a:ext cx="0" cy="194487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1" name="正方形/長方形 1030">
              <a:extLst>
                <a:ext uri="{FF2B5EF4-FFF2-40B4-BE49-F238E27FC236}">
                  <a16:creationId xmlns:a16="http://schemas.microsoft.com/office/drawing/2014/main" id="{2C606756-25DB-7289-2BA4-E6837E7C76CB}"/>
                </a:ext>
              </a:extLst>
            </p:cNvPr>
            <p:cNvSpPr/>
            <p:nvPr/>
          </p:nvSpPr>
          <p:spPr>
            <a:xfrm>
              <a:off x="7733286" y="4057476"/>
              <a:ext cx="197115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032" name="正方形/長方形 1031">
              <a:extLst>
                <a:ext uri="{FF2B5EF4-FFF2-40B4-BE49-F238E27FC236}">
                  <a16:creationId xmlns:a16="http://schemas.microsoft.com/office/drawing/2014/main" id="{78D801BA-9088-BB67-F2AE-A2BA26152DAF}"/>
                </a:ext>
              </a:extLst>
            </p:cNvPr>
            <p:cNvSpPr/>
            <p:nvPr/>
          </p:nvSpPr>
          <p:spPr>
            <a:xfrm>
              <a:off x="6685013" y="2367526"/>
              <a:ext cx="173410" cy="2643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033" name="正方形/長方形 1032">
              <a:extLst>
                <a:ext uri="{FF2B5EF4-FFF2-40B4-BE49-F238E27FC236}">
                  <a16:creationId xmlns:a16="http://schemas.microsoft.com/office/drawing/2014/main" id="{841A5E3C-DC3D-C112-A9A9-CF9BA4977AF7}"/>
                </a:ext>
              </a:extLst>
            </p:cNvPr>
            <p:cNvSpPr/>
            <p:nvPr/>
          </p:nvSpPr>
          <p:spPr>
            <a:xfrm>
              <a:off x="6767907" y="4103591"/>
              <a:ext cx="191022" cy="2230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０</a:t>
              </a:r>
              <a:endParaRPr lang="ja-JP" altLang="en-US" sz="1600" dirty="0"/>
            </a:p>
          </p:txBody>
        </p:sp>
      </p:grpSp>
      <p:sp>
        <p:nvSpPr>
          <p:cNvPr id="1040" name="円/楕円 34">
            <a:extLst>
              <a:ext uri="{FF2B5EF4-FFF2-40B4-BE49-F238E27FC236}">
                <a16:creationId xmlns:a16="http://schemas.microsoft.com/office/drawing/2014/main" id="{2F6472B9-B1F2-2712-4EB2-BBF848F80292}"/>
              </a:ext>
            </a:extLst>
          </p:cNvPr>
          <p:cNvSpPr/>
          <p:nvPr/>
        </p:nvSpPr>
        <p:spPr>
          <a:xfrm>
            <a:off x="7346875" y="3820936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円/楕円 43">
            <a:extLst>
              <a:ext uri="{FF2B5EF4-FFF2-40B4-BE49-F238E27FC236}">
                <a16:creationId xmlns:a16="http://schemas.microsoft.com/office/drawing/2014/main" id="{4CEE2710-6425-1561-238A-693406DC2B94}"/>
              </a:ext>
            </a:extLst>
          </p:cNvPr>
          <p:cNvSpPr/>
          <p:nvPr/>
        </p:nvSpPr>
        <p:spPr>
          <a:xfrm>
            <a:off x="6780746" y="2611370"/>
            <a:ext cx="74815" cy="74815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50" name="グループ化 1049">
            <a:extLst>
              <a:ext uri="{FF2B5EF4-FFF2-40B4-BE49-F238E27FC236}">
                <a16:creationId xmlns:a16="http://schemas.microsoft.com/office/drawing/2014/main" id="{0F948AB9-8EEF-BA8B-7FBA-2CD524FC4DAD}"/>
              </a:ext>
            </a:extLst>
          </p:cNvPr>
          <p:cNvGrpSpPr/>
          <p:nvPr/>
        </p:nvGrpSpPr>
        <p:grpSpPr>
          <a:xfrm>
            <a:off x="4648936" y="2707960"/>
            <a:ext cx="1442528" cy="839555"/>
            <a:chOff x="4233572" y="4653918"/>
            <a:chExt cx="1442528" cy="839555"/>
          </a:xfrm>
        </p:grpSpPr>
        <p:sp>
          <p:nvSpPr>
            <p:cNvPr id="1027" name="思考の吹き出し: 雲形 1026">
              <a:extLst>
                <a:ext uri="{FF2B5EF4-FFF2-40B4-BE49-F238E27FC236}">
                  <a16:creationId xmlns:a16="http://schemas.microsoft.com/office/drawing/2014/main" id="{2ECDC198-1A5D-DD9D-282D-36E26C8B267A}"/>
                </a:ext>
              </a:extLst>
            </p:cNvPr>
            <p:cNvSpPr/>
            <p:nvPr/>
          </p:nvSpPr>
          <p:spPr>
            <a:xfrm>
              <a:off x="4233572" y="4653918"/>
              <a:ext cx="1302581" cy="839555"/>
            </a:xfrm>
            <a:prstGeom prst="cloudCallout">
              <a:avLst>
                <a:gd name="adj1" fmla="val -77156"/>
                <a:gd name="adj2" fmla="val 10385"/>
              </a:avLst>
            </a:prstGeom>
            <a:solidFill>
              <a:srgbClr val="92D050">
                <a:alpha val="46000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EFF34330-F14A-9177-84FD-DA7DB401F5AF}"/>
                </a:ext>
              </a:extLst>
            </p:cNvPr>
            <p:cNvSpPr/>
            <p:nvPr/>
          </p:nvSpPr>
          <p:spPr>
            <a:xfrm flipH="1">
              <a:off x="4331995" y="4677677"/>
              <a:ext cx="134410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頂点は</a:t>
              </a:r>
              <a:endParaRPr lang="en-US" altLang="ja-JP" sz="2000" dirty="0"/>
            </a:p>
            <a:p>
              <a:r>
                <a:rPr lang="ja-JP" altLang="en-US" sz="2000" dirty="0"/>
                <a:t>点（２，１）</a:t>
              </a:r>
              <a:endParaRPr lang="en-US" altLang="ja-JP" sz="2000" dirty="0"/>
            </a:p>
          </p:txBody>
        </p:sp>
      </p:grpSp>
      <p:sp>
        <p:nvSpPr>
          <p:cNvPr id="4" name="円/楕円 3">
            <a:extLst>
              <a:ext uri="{FF2B5EF4-FFF2-40B4-BE49-F238E27FC236}">
                <a16:creationId xmlns:a16="http://schemas.microsoft.com/office/drawing/2014/main" id="{15FCDD96-D234-FB95-3736-F276D5B1A506}"/>
              </a:ext>
            </a:extLst>
          </p:cNvPr>
          <p:cNvSpPr/>
          <p:nvPr/>
        </p:nvSpPr>
        <p:spPr>
          <a:xfrm>
            <a:off x="3425582" y="1611776"/>
            <a:ext cx="370368" cy="3703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56" name="グループ化 1055">
            <a:extLst>
              <a:ext uri="{FF2B5EF4-FFF2-40B4-BE49-F238E27FC236}">
                <a16:creationId xmlns:a16="http://schemas.microsoft.com/office/drawing/2014/main" id="{9AB7638D-7804-084A-96D4-04F0CF551EDC}"/>
              </a:ext>
            </a:extLst>
          </p:cNvPr>
          <p:cNvGrpSpPr/>
          <p:nvPr/>
        </p:nvGrpSpPr>
        <p:grpSpPr>
          <a:xfrm>
            <a:off x="1316910" y="3457734"/>
            <a:ext cx="2629112" cy="478305"/>
            <a:chOff x="2064086" y="3720628"/>
            <a:chExt cx="2629112" cy="478305"/>
          </a:xfrm>
        </p:grpSpPr>
        <p:sp>
          <p:nvSpPr>
            <p:cNvPr id="1047" name="正方形/長方形 1046">
              <a:extLst>
                <a:ext uri="{FF2B5EF4-FFF2-40B4-BE49-F238E27FC236}">
                  <a16:creationId xmlns:a16="http://schemas.microsoft.com/office/drawing/2014/main" id="{DD20613C-6C27-3352-665B-3D078F4EB383}"/>
                </a:ext>
              </a:extLst>
            </p:cNvPr>
            <p:cNvSpPr/>
            <p:nvPr/>
          </p:nvSpPr>
          <p:spPr>
            <a:xfrm>
              <a:off x="3697368" y="3720628"/>
              <a:ext cx="995830" cy="461665"/>
            </a:xfrm>
            <a:prstGeom prst="rect">
              <a:avLst/>
            </a:prstGeom>
            <a:ln w="25400"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より</a:t>
              </a:r>
              <a:endParaRPr lang="en-US" altLang="ja-JP" sz="2400" dirty="0"/>
            </a:p>
          </p:txBody>
        </p:sp>
        <p:sp>
          <p:nvSpPr>
            <p:cNvPr id="1053" name="正方形/長方形 1052">
              <a:extLst>
                <a:ext uri="{FF2B5EF4-FFF2-40B4-BE49-F238E27FC236}">
                  <a16:creationId xmlns:a16="http://schemas.microsoft.com/office/drawing/2014/main" id="{4C1845F7-E22E-DEAB-A4D4-34C727032206}"/>
                </a:ext>
              </a:extLst>
            </p:cNvPr>
            <p:cNvSpPr/>
            <p:nvPr/>
          </p:nvSpPr>
          <p:spPr>
            <a:xfrm flipH="1">
              <a:off x="2064086" y="3737268"/>
              <a:ext cx="189948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</a:t>
              </a:r>
              <a:r>
                <a:rPr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ＭＳ Ｐゴシック" panose="020B0600070205080204" pitchFamily="50" charset="-128"/>
                </a:rPr>
                <a:t>≦</a:t>
              </a:r>
              <a:r>
                <a:rPr lang="ja-JP" altLang="en-US" sz="2400" dirty="0"/>
                <a:t>４）</a:t>
              </a:r>
              <a:endParaRPr lang="en-US" altLang="ja-JP" sz="2400" dirty="0"/>
            </a:p>
          </p:txBody>
        </p:sp>
      </p:grpSp>
      <p:grpSp>
        <p:nvGrpSpPr>
          <p:cNvPr id="1052" name="グループ化 1051">
            <a:extLst>
              <a:ext uri="{FF2B5EF4-FFF2-40B4-BE49-F238E27FC236}">
                <a16:creationId xmlns:a16="http://schemas.microsoft.com/office/drawing/2014/main" id="{4E869DB4-8B3D-F7B9-24FE-06AB9980B818}"/>
              </a:ext>
            </a:extLst>
          </p:cNvPr>
          <p:cNvGrpSpPr/>
          <p:nvPr/>
        </p:nvGrpSpPr>
        <p:grpSpPr>
          <a:xfrm>
            <a:off x="6585455" y="3684294"/>
            <a:ext cx="893993" cy="715055"/>
            <a:chOff x="6575127" y="3680637"/>
            <a:chExt cx="893993" cy="715055"/>
          </a:xfrm>
        </p:grpSpPr>
        <p:grpSp>
          <p:nvGrpSpPr>
            <p:cNvPr id="1026" name="グループ化 1025">
              <a:extLst>
                <a:ext uri="{FF2B5EF4-FFF2-40B4-BE49-F238E27FC236}">
                  <a16:creationId xmlns:a16="http://schemas.microsoft.com/office/drawing/2014/main" id="{924AEFB4-AADB-368D-416B-0D16B742D686}"/>
                </a:ext>
              </a:extLst>
            </p:cNvPr>
            <p:cNvGrpSpPr/>
            <p:nvPr/>
          </p:nvGrpSpPr>
          <p:grpSpPr>
            <a:xfrm>
              <a:off x="6803475" y="3850914"/>
              <a:ext cx="578188" cy="289306"/>
              <a:chOff x="4356913" y="8023082"/>
              <a:chExt cx="297881" cy="594966"/>
            </a:xfrm>
          </p:grpSpPr>
          <p:cxnSp>
            <p:nvCxnSpPr>
              <p:cNvPr id="1046" name="直線コネクタ 1045">
                <a:extLst>
                  <a:ext uri="{FF2B5EF4-FFF2-40B4-BE49-F238E27FC236}">
                    <a16:creationId xmlns:a16="http://schemas.microsoft.com/office/drawing/2014/main" id="{87BFDEEF-3762-CD88-6579-1D800464C45C}"/>
                  </a:ext>
                </a:extLst>
              </p:cNvPr>
              <p:cNvCxnSpPr/>
              <p:nvPr/>
            </p:nvCxnSpPr>
            <p:spPr>
              <a:xfrm>
                <a:off x="4356913" y="8023585"/>
                <a:ext cx="297881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8" name="直線コネクタ 1047">
                <a:extLst>
                  <a:ext uri="{FF2B5EF4-FFF2-40B4-BE49-F238E27FC236}">
                    <a16:creationId xmlns:a16="http://schemas.microsoft.com/office/drawing/2014/main" id="{90E3785F-C2A8-11DF-7074-30703BBA4232}"/>
                  </a:ext>
                </a:extLst>
              </p:cNvPr>
              <p:cNvCxnSpPr/>
              <p:nvPr/>
            </p:nvCxnSpPr>
            <p:spPr>
              <a:xfrm>
                <a:off x="4654794" y="8023082"/>
                <a:ext cx="0" cy="594966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49" name="正方形/長方形 1048">
              <a:extLst>
                <a:ext uri="{FF2B5EF4-FFF2-40B4-BE49-F238E27FC236}">
                  <a16:creationId xmlns:a16="http://schemas.microsoft.com/office/drawing/2014/main" id="{20E3A91F-F74A-AC42-D6A3-2FC526179B33}"/>
                </a:ext>
              </a:extLst>
            </p:cNvPr>
            <p:cNvSpPr/>
            <p:nvPr/>
          </p:nvSpPr>
          <p:spPr>
            <a:xfrm>
              <a:off x="7213453" y="4057139"/>
              <a:ext cx="255667" cy="338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>
                  <a:latin typeface="+mn-ea"/>
                </a:rPr>
                <a:t>２</a:t>
              </a:r>
              <a:endParaRPr lang="ja-JP" altLang="en-US" sz="1600" dirty="0"/>
            </a:p>
          </p:txBody>
        </p:sp>
        <p:sp>
          <p:nvSpPr>
            <p:cNvPr id="1051" name="正方形/長方形 1050">
              <a:extLst>
                <a:ext uri="{FF2B5EF4-FFF2-40B4-BE49-F238E27FC236}">
                  <a16:creationId xmlns:a16="http://schemas.microsoft.com/office/drawing/2014/main" id="{316876A4-D3A2-704C-BB87-8E92C5F15B05}"/>
                </a:ext>
              </a:extLst>
            </p:cNvPr>
            <p:cNvSpPr/>
            <p:nvPr/>
          </p:nvSpPr>
          <p:spPr>
            <a:xfrm>
              <a:off x="6575127" y="3680637"/>
              <a:ext cx="255667" cy="3443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１</a:t>
              </a:r>
            </a:p>
          </p:txBody>
        </p:sp>
      </p:grpSp>
      <p:sp>
        <p:nvSpPr>
          <p:cNvPr id="1058" name="正方形/長方形 1057">
            <a:extLst>
              <a:ext uri="{FF2B5EF4-FFF2-40B4-BE49-F238E27FC236}">
                <a16:creationId xmlns:a16="http://schemas.microsoft.com/office/drawing/2014/main" id="{506F74D8-69C9-51E0-1BF8-1932E0B5FD2C}"/>
              </a:ext>
            </a:extLst>
          </p:cNvPr>
          <p:cNvSpPr/>
          <p:nvPr/>
        </p:nvSpPr>
        <p:spPr>
          <a:xfrm>
            <a:off x="6521909" y="2492559"/>
            <a:ext cx="255667" cy="344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/>
              <a:t>５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FCC3A2D6-502F-BD89-114B-A2150E239542}"/>
              </a:ext>
            </a:extLst>
          </p:cNvPr>
          <p:cNvGrpSpPr/>
          <p:nvPr/>
        </p:nvGrpSpPr>
        <p:grpSpPr>
          <a:xfrm>
            <a:off x="6661856" y="1855188"/>
            <a:ext cx="1451002" cy="1993624"/>
            <a:chOff x="5127032" y="3551924"/>
            <a:chExt cx="1466603" cy="1993624"/>
          </a:xfrm>
        </p:grpSpPr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23796BB6-1363-3545-14F2-B5962AA6D64C}"/>
                </a:ext>
              </a:extLst>
            </p:cNvPr>
            <p:cNvGrpSpPr/>
            <p:nvPr/>
          </p:nvGrpSpPr>
          <p:grpSpPr>
            <a:xfrm>
              <a:off x="5127032" y="3606641"/>
              <a:ext cx="1466603" cy="1938907"/>
              <a:chOff x="5004048" y="2063937"/>
              <a:chExt cx="1466603" cy="1938907"/>
            </a:xfrm>
          </p:grpSpPr>
          <p:sp>
            <p:nvSpPr>
              <p:cNvPr id="1035" name="フリーフォーム 46">
                <a:extLst>
                  <a:ext uri="{FF2B5EF4-FFF2-40B4-BE49-F238E27FC236}">
                    <a16:creationId xmlns:a16="http://schemas.microsoft.com/office/drawing/2014/main" id="{2E26EB1E-D687-2DA5-6EB8-481154AD5093}"/>
                  </a:ext>
                </a:extLst>
              </p:cNvPr>
              <p:cNvSpPr/>
              <p:nvPr/>
            </p:nvSpPr>
            <p:spPr>
              <a:xfrm>
                <a:off x="5004048" y="2063937"/>
                <a:ext cx="1466603" cy="1933269"/>
              </a:xfrm>
              <a:custGeom>
                <a:avLst/>
                <a:gdLst>
                  <a:gd name="connsiteX0" fmla="*/ 0 w 2124075"/>
                  <a:gd name="connsiteY0" fmla="*/ 0 h 2514711"/>
                  <a:gd name="connsiteX1" fmla="*/ 142875 w 2124075"/>
                  <a:gd name="connsiteY1" fmla="*/ 681038 h 2514711"/>
                  <a:gd name="connsiteX2" fmla="*/ 381000 w 2124075"/>
                  <a:gd name="connsiteY2" fmla="*/ 1481138 h 2514711"/>
                  <a:gd name="connsiteX3" fmla="*/ 604838 w 2124075"/>
                  <a:gd name="connsiteY3" fmla="*/ 2057400 h 2514711"/>
                  <a:gd name="connsiteX4" fmla="*/ 833438 w 2124075"/>
                  <a:gd name="connsiteY4" fmla="*/ 2405063 h 2514711"/>
                  <a:gd name="connsiteX5" fmla="*/ 1062038 w 2124075"/>
                  <a:gd name="connsiteY5" fmla="*/ 2514600 h 2514711"/>
                  <a:gd name="connsiteX6" fmla="*/ 1295400 w 2124075"/>
                  <a:gd name="connsiteY6" fmla="*/ 2390775 h 2514711"/>
                  <a:gd name="connsiteX7" fmla="*/ 1519238 w 2124075"/>
                  <a:gd name="connsiteY7" fmla="*/ 2047875 h 2514711"/>
                  <a:gd name="connsiteX8" fmla="*/ 1747838 w 2124075"/>
                  <a:gd name="connsiteY8" fmla="*/ 1481138 h 2514711"/>
                  <a:gd name="connsiteX9" fmla="*/ 1976438 w 2124075"/>
                  <a:gd name="connsiteY9" fmla="*/ 690563 h 2514711"/>
                  <a:gd name="connsiteX10" fmla="*/ 2124075 w 2124075"/>
                  <a:gd name="connsiteY10" fmla="*/ 0 h 2514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24075" h="2514711">
                    <a:moveTo>
                      <a:pt x="0" y="0"/>
                    </a:moveTo>
                    <a:cubicBezTo>
                      <a:pt x="39687" y="217091"/>
                      <a:pt x="79375" y="434182"/>
                      <a:pt x="142875" y="681038"/>
                    </a:cubicBezTo>
                    <a:cubicBezTo>
                      <a:pt x="206375" y="927894"/>
                      <a:pt x="304006" y="1251744"/>
                      <a:pt x="381000" y="1481138"/>
                    </a:cubicBezTo>
                    <a:cubicBezTo>
                      <a:pt x="457994" y="1710532"/>
                      <a:pt x="529432" y="1903413"/>
                      <a:pt x="604838" y="2057400"/>
                    </a:cubicBezTo>
                    <a:cubicBezTo>
                      <a:pt x="680244" y="2211387"/>
                      <a:pt x="757238" y="2328863"/>
                      <a:pt x="833438" y="2405063"/>
                    </a:cubicBezTo>
                    <a:cubicBezTo>
                      <a:pt x="909638" y="2481263"/>
                      <a:pt x="985044" y="2516981"/>
                      <a:pt x="1062038" y="2514600"/>
                    </a:cubicBezTo>
                    <a:cubicBezTo>
                      <a:pt x="1139032" y="2512219"/>
                      <a:pt x="1219200" y="2468563"/>
                      <a:pt x="1295400" y="2390775"/>
                    </a:cubicBezTo>
                    <a:cubicBezTo>
                      <a:pt x="1371600" y="2312987"/>
                      <a:pt x="1443832" y="2199481"/>
                      <a:pt x="1519238" y="2047875"/>
                    </a:cubicBezTo>
                    <a:cubicBezTo>
                      <a:pt x="1594644" y="1896269"/>
                      <a:pt x="1671638" y="1707357"/>
                      <a:pt x="1747838" y="1481138"/>
                    </a:cubicBezTo>
                    <a:cubicBezTo>
                      <a:pt x="1824038" y="1254919"/>
                      <a:pt x="1913732" y="937419"/>
                      <a:pt x="1976438" y="690563"/>
                    </a:cubicBezTo>
                    <a:cubicBezTo>
                      <a:pt x="2039144" y="443707"/>
                      <a:pt x="2105819" y="114300"/>
                      <a:pt x="2124075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36" name="フリーフォーム 47">
                <a:extLst>
                  <a:ext uri="{FF2B5EF4-FFF2-40B4-BE49-F238E27FC236}">
                    <a16:creationId xmlns:a16="http://schemas.microsoft.com/office/drawing/2014/main" id="{0DD109C8-E772-47B0-AFD5-2820798B4877}"/>
                  </a:ext>
                </a:extLst>
              </p:cNvPr>
              <p:cNvSpPr/>
              <p:nvPr/>
            </p:nvSpPr>
            <p:spPr>
              <a:xfrm>
                <a:off x="5470539" y="3751888"/>
                <a:ext cx="523151" cy="250956"/>
              </a:xfrm>
              <a:custGeom>
                <a:avLst/>
                <a:gdLst>
                  <a:gd name="connsiteX0" fmla="*/ 0 w 2124075"/>
                  <a:gd name="connsiteY0" fmla="*/ 0 h 2514711"/>
                  <a:gd name="connsiteX1" fmla="*/ 142875 w 2124075"/>
                  <a:gd name="connsiteY1" fmla="*/ 681038 h 2514711"/>
                  <a:gd name="connsiteX2" fmla="*/ 381000 w 2124075"/>
                  <a:gd name="connsiteY2" fmla="*/ 1481138 h 2514711"/>
                  <a:gd name="connsiteX3" fmla="*/ 604838 w 2124075"/>
                  <a:gd name="connsiteY3" fmla="*/ 2057400 h 2514711"/>
                  <a:gd name="connsiteX4" fmla="*/ 833438 w 2124075"/>
                  <a:gd name="connsiteY4" fmla="*/ 2405063 h 2514711"/>
                  <a:gd name="connsiteX5" fmla="*/ 1062038 w 2124075"/>
                  <a:gd name="connsiteY5" fmla="*/ 2514600 h 2514711"/>
                  <a:gd name="connsiteX6" fmla="*/ 1295400 w 2124075"/>
                  <a:gd name="connsiteY6" fmla="*/ 2390775 h 2514711"/>
                  <a:gd name="connsiteX7" fmla="*/ 1519238 w 2124075"/>
                  <a:gd name="connsiteY7" fmla="*/ 2047875 h 2514711"/>
                  <a:gd name="connsiteX8" fmla="*/ 1747838 w 2124075"/>
                  <a:gd name="connsiteY8" fmla="*/ 1481138 h 2514711"/>
                  <a:gd name="connsiteX9" fmla="*/ 1976438 w 2124075"/>
                  <a:gd name="connsiteY9" fmla="*/ 690563 h 2514711"/>
                  <a:gd name="connsiteX10" fmla="*/ 2124075 w 2124075"/>
                  <a:gd name="connsiteY10" fmla="*/ 0 h 25147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124075" h="2514711">
                    <a:moveTo>
                      <a:pt x="0" y="0"/>
                    </a:moveTo>
                    <a:cubicBezTo>
                      <a:pt x="39687" y="217091"/>
                      <a:pt x="79375" y="434182"/>
                      <a:pt x="142875" y="681038"/>
                    </a:cubicBezTo>
                    <a:cubicBezTo>
                      <a:pt x="206375" y="927894"/>
                      <a:pt x="304006" y="1251744"/>
                      <a:pt x="381000" y="1481138"/>
                    </a:cubicBezTo>
                    <a:cubicBezTo>
                      <a:pt x="457994" y="1710532"/>
                      <a:pt x="529432" y="1903413"/>
                      <a:pt x="604838" y="2057400"/>
                    </a:cubicBezTo>
                    <a:cubicBezTo>
                      <a:pt x="680244" y="2211387"/>
                      <a:pt x="757238" y="2328863"/>
                      <a:pt x="833438" y="2405063"/>
                    </a:cubicBezTo>
                    <a:cubicBezTo>
                      <a:pt x="909638" y="2481263"/>
                      <a:pt x="985044" y="2516981"/>
                      <a:pt x="1062038" y="2514600"/>
                    </a:cubicBezTo>
                    <a:cubicBezTo>
                      <a:pt x="1139032" y="2512219"/>
                      <a:pt x="1219200" y="2468563"/>
                      <a:pt x="1295400" y="2390775"/>
                    </a:cubicBezTo>
                    <a:cubicBezTo>
                      <a:pt x="1371600" y="2312987"/>
                      <a:pt x="1443832" y="2199481"/>
                      <a:pt x="1519238" y="2047875"/>
                    </a:cubicBezTo>
                    <a:cubicBezTo>
                      <a:pt x="1594644" y="1896269"/>
                      <a:pt x="1671638" y="1707357"/>
                      <a:pt x="1747838" y="1481138"/>
                    </a:cubicBezTo>
                    <a:cubicBezTo>
                      <a:pt x="1824038" y="1254919"/>
                      <a:pt x="1913732" y="937419"/>
                      <a:pt x="1976438" y="690563"/>
                    </a:cubicBezTo>
                    <a:cubicBezTo>
                      <a:pt x="2039144" y="443707"/>
                      <a:pt x="2105819" y="114300"/>
                      <a:pt x="2124075" y="0"/>
                    </a:cubicBez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34" name="円弧 1033">
              <a:extLst>
                <a:ext uri="{FF2B5EF4-FFF2-40B4-BE49-F238E27FC236}">
                  <a16:creationId xmlns:a16="http://schemas.microsoft.com/office/drawing/2014/main" id="{BEC3CBB1-3846-16A5-013B-D9944BD56F05}"/>
                </a:ext>
              </a:extLst>
            </p:cNvPr>
            <p:cNvSpPr/>
            <p:nvPr/>
          </p:nvSpPr>
          <p:spPr>
            <a:xfrm rot="6295438">
              <a:off x="5231213" y="4352480"/>
              <a:ext cx="1958886" cy="357774"/>
            </a:xfrm>
            <a:prstGeom prst="arc">
              <a:avLst>
                <a:gd name="adj1" fmla="val 12967287"/>
                <a:gd name="adj2" fmla="val 21086330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37" name="正方形/長方形 1036">
            <a:extLst>
              <a:ext uri="{FF2B5EF4-FFF2-40B4-BE49-F238E27FC236}">
                <a16:creationId xmlns:a16="http://schemas.microsoft.com/office/drawing/2014/main" id="{E804AD69-06FC-0B4A-56A5-27562E0DF66E}"/>
              </a:ext>
            </a:extLst>
          </p:cNvPr>
          <p:cNvSpPr/>
          <p:nvPr/>
        </p:nvSpPr>
        <p:spPr>
          <a:xfrm>
            <a:off x="7788948" y="4062420"/>
            <a:ext cx="255667" cy="344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+mn-ea"/>
              </a:rPr>
              <a:t>４</a:t>
            </a:r>
            <a:endParaRPr lang="ja-JP" altLang="en-US" sz="1600" dirty="0"/>
          </a:p>
        </p:txBody>
      </p:sp>
      <p:sp>
        <p:nvSpPr>
          <p:cNvPr id="1038" name="正方形/長方形 1037">
            <a:extLst>
              <a:ext uri="{FF2B5EF4-FFF2-40B4-BE49-F238E27FC236}">
                <a16:creationId xmlns:a16="http://schemas.microsoft.com/office/drawing/2014/main" id="{52B4DA16-C14B-AE9B-1A49-2E56F234E099}"/>
              </a:ext>
            </a:extLst>
          </p:cNvPr>
          <p:cNvSpPr/>
          <p:nvPr/>
        </p:nvSpPr>
        <p:spPr>
          <a:xfrm>
            <a:off x="6935857" y="4057139"/>
            <a:ext cx="255667" cy="344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+mn-ea"/>
              </a:rPr>
              <a:t>１</a:t>
            </a:r>
            <a:endParaRPr lang="ja-JP" altLang="en-US" sz="1600" dirty="0"/>
          </a:p>
        </p:txBody>
      </p:sp>
      <p:sp>
        <p:nvSpPr>
          <p:cNvPr id="1039" name="正方形/長方形 1038">
            <a:extLst>
              <a:ext uri="{FF2B5EF4-FFF2-40B4-BE49-F238E27FC236}">
                <a16:creationId xmlns:a16="http://schemas.microsoft.com/office/drawing/2014/main" id="{4B36E578-0DE8-BDE0-A5B2-B7E3EBE13870}"/>
              </a:ext>
            </a:extLst>
          </p:cNvPr>
          <p:cNvSpPr/>
          <p:nvPr/>
        </p:nvSpPr>
        <p:spPr>
          <a:xfrm>
            <a:off x="1323939" y="3868936"/>
            <a:ext cx="21932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＝１のとき　</a:t>
            </a:r>
          </a:p>
        </p:txBody>
      </p:sp>
      <p:sp>
        <p:nvSpPr>
          <p:cNvPr id="1042" name="正方形/長方形 1041">
            <a:extLst>
              <a:ext uri="{FF2B5EF4-FFF2-40B4-BE49-F238E27FC236}">
                <a16:creationId xmlns:a16="http://schemas.microsoft.com/office/drawing/2014/main" id="{3CE6D8C7-1A25-4697-C1EC-E2B655E07574}"/>
              </a:ext>
            </a:extLst>
          </p:cNvPr>
          <p:cNvSpPr/>
          <p:nvPr/>
        </p:nvSpPr>
        <p:spPr>
          <a:xfrm>
            <a:off x="3398004" y="3833598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＝２　</a:t>
            </a:r>
          </a:p>
        </p:txBody>
      </p:sp>
      <p:sp>
        <p:nvSpPr>
          <p:cNvPr id="1044" name="正方形/長方形 1043">
            <a:extLst>
              <a:ext uri="{FF2B5EF4-FFF2-40B4-BE49-F238E27FC236}">
                <a16:creationId xmlns:a16="http://schemas.microsoft.com/office/drawing/2014/main" id="{24E1D2CA-913C-3FB4-B8AF-CBA8806890DC}"/>
              </a:ext>
            </a:extLst>
          </p:cNvPr>
          <p:cNvSpPr/>
          <p:nvPr/>
        </p:nvSpPr>
        <p:spPr>
          <a:xfrm>
            <a:off x="1322410" y="4270001"/>
            <a:ext cx="21932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+mn-ea"/>
              </a:rPr>
              <a:t>＝４のとき　</a:t>
            </a:r>
          </a:p>
        </p:txBody>
      </p:sp>
      <p:sp>
        <p:nvSpPr>
          <p:cNvPr id="1045" name="正方形/長方形 1044">
            <a:extLst>
              <a:ext uri="{FF2B5EF4-FFF2-40B4-BE49-F238E27FC236}">
                <a16:creationId xmlns:a16="http://schemas.microsoft.com/office/drawing/2014/main" id="{FAA75991-8686-D7F5-282C-773890BBBB31}"/>
              </a:ext>
            </a:extLst>
          </p:cNvPr>
          <p:cNvSpPr/>
          <p:nvPr/>
        </p:nvSpPr>
        <p:spPr>
          <a:xfrm>
            <a:off x="3408004" y="4242318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+mn-ea"/>
              </a:rPr>
              <a:t>＝５　</a:t>
            </a:r>
          </a:p>
        </p:txBody>
      </p:sp>
      <p:grpSp>
        <p:nvGrpSpPr>
          <p:cNvPr id="1054" name="グループ化 1053">
            <a:extLst>
              <a:ext uri="{FF2B5EF4-FFF2-40B4-BE49-F238E27FC236}">
                <a16:creationId xmlns:a16="http://schemas.microsoft.com/office/drawing/2014/main" id="{B4309238-12FF-43E9-088A-7FBDC18C78C6}"/>
              </a:ext>
            </a:extLst>
          </p:cNvPr>
          <p:cNvGrpSpPr/>
          <p:nvPr/>
        </p:nvGrpSpPr>
        <p:grpSpPr>
          <a:xfrm>
            <a:off x="6569307" y="3412858"/>
            <a:ext cx="538308" cy="737240"/>
            <a:chOff x="6843345" y="3754016"/>
            <a:chExt cx="538308" cy="386204"/>
          </a:xfrm>
        </p:grpSpPr>
        <p:grpSp>
          <p:nvGrpSpPr>
            <p:cNvPr id="1055" name="グループ化 1054">
              <a:extLst>
                <a:ext uri="{FF2B5EF4-FFF2-40B4-BE49-F238E27FC236}">
                  <a16:creationId xmlns:a16="http://schemas.microsoft.com/office/drawing/2014/main" id="{E245F26C-E26D-77C2-F2DF-7E847599CC10}"/>
                </a:ext>
              </a:extLst>
            </p:cNvPr>
            <p:cNvGrpSpPr/>
            <p:nvPr/>
          </p:nvGrpSpPr>
          <p:grpSpPr>
            <a:xfrm>
              <a:off x="7087832" y="3850914"/>
              <a:ext cx="293821" cy="289306"/>
              <a:chOff x="4503418" y="8023082"/>
              <a:chExt cx="151376" cy="594966"/>
            </a:xfrm>
          </p:grpSpPr>
          <p:cxnSp>
            <p:nvCxnSpPr>
              <p:cNvPr id="1060" name="直線コネクタ 1059">
                <a:extLst>
                  <a:ext uri="{FF2B5EF4-FFF2-40B4-BE49-F238E27FC236}">
                    <a16:creationId xmlns:a16="http://schemas.microsoft.com/office/drawing/2014/main" id="{9DC26AE4-5239-365A-858A-945184B1FB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03418" y="8023585"/>
                <a:ext cx="151376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1" name="直線コネクタ 1060">
                <a:extLst>
                  <a:ext uri="{FF2B5EF4-FFF2-40B4-BE49-F238E27FC236}">
                    <a16:creationId xmlns:a16="http://schemas.microsoft.com/office/drawing/2014/main" id="{874C2549-E2E0-7817-DE01-44EE56E53823}"/>
                  </a:ext>
                </a:extLst>
              </p:cNvPr>
              <p:cNvCxnSpPr/>
              <p:nvPr/>
            </p:nvCxnSpPr>
            <p:spPr>
              <a:xfrm>
                <a:off x="4654794" y="8023082"/>
                <a:ext cx="0" cy="594966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59" name="正方形/長方形 1058">
              <a:extLst>
                <a:ext uri="{FF2B5EF4-FFF2-40B4-BE49-F238E27FC236}">
                  <a16:creationId xmlns:a16="http://schemas.microsoft.com/office/drawing/2014/main" id="{B3EE96EC-E369-0161-61AC-9F0D5E6B9954}"/>
                </a:ext>
              </a:extLst>
            </p:cNvPr>
            <p:cNvSpPr/>
            <p:nvPr/>
          </p:nvSpPr>
          <p:spPr>
            <a:xfrm>
              <a:off x="6843345" y="3754016"/>
              <a:ext cx="360766" cy="1773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２</a:t>
              </a:r>
            </a:p>
          </p:txBody>
        </p:sp>
      </p:grpSp>
      <p:grpSp>
        <p:nvGrpSpPr>
          <p:cNvPr id="1063" name="グループ化 1062">
            <a:extLst>
              <a:ext uri="{FF2B5EF4-FFF2-40B4-BE49-F238E27FC236}">
                <a16:creationId xmlns:a16="http://schemas.microsoft.com/office/drawing/2014/main" id="{89F1A0CB-74FC-82B6-5D0D-0585E5724BD8}"/>
              </a:ext>
            </a:extLst>
          </p:cNvPr>
          <p:cNvGrpSpPr/>
          <p:nvPr/>
        </p:nvGrpSpPr>
        <p:grpSpPr>
          <a:xfrm>
            <a:off x="6521468" y="2488623"/>
            <a:ext cx="1442308" cy="1640941"/>
            <a:chOff x="5950544" y="3820790"/>
            <a:chExt cx="1442308" cy="319425"/>
          </a:xfrm>
        </p:grpSpPr>
        <p:grpSp>
          <p:nvGrpSpPr>
            <p:cNvPr id="1064" name="グループ化 1063">
              <a:extLst>
                <a:ext uri="{FF2B5EF4-FFF2-40B4-BE49-F238E27FC236}">
                  <a16:creationId xmlns:a16="http://schemas.microsoft.com/office/drawing/2014/main" id="{A6999198-2EE0-CC5E-C32B-E7498157787E}"/>
                </a:ext>
              </a:extLst>
            </p:cNvPr>
            <p:cNvGrpSpPr/>
            <p:nvPr/>
          </p:nvGrpSpPr>
          <p:grpSpPr>
            <a:xfrm>
              <a:off x="6284632" y="3849912"/>
              <a:ext cx="1108220" cy="290303"/>
              <a:chOff x="4089620" y="8021031"/>
              <a:chExt cx="570954" cy="597017"/>
            </a:xfrm>
          </p:grpSpPr>
          <p:cxnSp>
            <p:nvCxnSpPr>
              <p:cNvPr id="1066" name="直線コネクタ 1065">
                <a:extLst>
                  <a:ext uri="{FF2B5EF4-FFF2-40B4-BE49-F238E27FC236}">
                    <a16:creationId xmlns:a16="http://schemas.microsoft.com/office/drawing/2014/main" id="{F85488C1-6E16-C645-61C1-EBEBB4DA21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89620" y="8021031"/>
                <a:ext cx="560504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7" name="直線コネクタ 1066">
                <a:extLst>
                  <a:ext uri="{FF2B5EF4-FFF2-40B4-BE49-F238E27FC236}">
                    <a16:creationId xmlns:a16="http://schemas.microsoft.com/office/drawing/2014/main" id="{2E494FAB-8B81-6E68-3C76-4ED51614F50D}"/>
                  </a:ext>
                </a:extLst>
              </p:cNvPr>
              <p:cNvCxnSpPr/>
              <p:nvPr/>
            </p:nvCxnSpPr>
            <p:spPr>
              <a:xfrm>
                <a:off x="4660574" y="8023082"/>
                <a:ext cx="0" cy="594966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65" name="正方形/長方形 1064">
              <a:extLst>
                <a:ext uri="{FF2B5EF4-FFF2-40B4-BE49-F238E27FC236}">
                  <a16:creationId xmlns:a16="http://schemas.microsoft.com/office/drawing/2014/main" id="{DDA4DC29-2ACA-7683-6E7F-A72EDC7A6308}"/>
                </a:ext>
              </a:extLst>
            </p:cNvPr>
            <p:cNvSpPr/>
            <p:nvPr/>
          </p:nvSpPr>
          <p:spPr>
            <a:xfrm>
              <a:off x="5950544" y="3820790"/>
              <a:ext cx="326083" cy="6590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dirty="0"/>
                <a:t>５</a:t>
              </a:r>
            </a:p>
          </p:txBody>
        </p:sp>
      </p:grpSp>
      <p:sp>
        <p:nvSpPr>
          <p:cNvPr id="1069" name="正方形/長方形 1068">
            <a:extLst>
              <a:ext uri="{FF2B5EF4-FFF2-40B4-BE49-F238E27FC236}">
                <a16:creationId xmlns:a16="http://schemas.microsoft.com/office/drawing/2014/main" id="{14976C4C-7516-0083-E588-3928174A4160}"/>
              </a:ext>
            </a:extLst>
          </p:cNvPr>
          <p:cNvSpPr/>
          <p:nvPr/>
        </p:nvSpPr>
        <p:spPr>
          <a:xfrm>
            <a:off x="1119694" y="4731666"/>
            <a:ext cx="16746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であるから、　</a:t>
            </a:r>
          </a:p>
        </p:txBody>
      </p:sp>
      <p:sp>
        <p:nvSpPr>
          <p:cNvPr id="1070" name="正方形/長方形 1069">
            <a:extLst>
              <a:ext uri="{FF2B5EF4-FFF2-40B4-BE49-F238E27FC236}">
                <a16:creationId xmlns:a16="http://schemas.microsoft.com/office/drawing/2014/main" id="{FDD35FEB-E2C0-C8A7-A267-7ADCAB56DE17}"/>
              </a:ext>
            </a:extLst>
          </p:cNvPr>
          <p:cNvSpPr/>
          <p:nvPr/>
        </p:nvSpPr>
        <p:spPr>
          <a:xfrm>
            <a:off x="2794331" y="4748252"/>
            <a:ext cx="27857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この関数のグラフは</a:t>
            </a:r>
          </a:p>
        </p:txBody>
      </p:sp>
      <p:sp>
        <p:nvSpPr>
          <p:cNvPr id="1071" name="正方形/長方形 1070">
            <a:extLst>
              <a:ext uri="{FF2B5EF4-FFF2-40B4-BE49-F238E27FC236}">
                <a16:creationId xmlns:a16="http://schemas.microsoft.com/office/drawing/2014/main" id="{F607F17A-8B4E-FCB6-3C98-CA4BADD713C4}"/>
              </a:ext>
            </a:extLst>
          </p:cNvPr>
          <p:cNvSpPr/>
          <p:nvPr/>
        </p:nvSpPr>
        <p:spPr>
          <a:xfrm>
            <a:off x="1164942" y="5155461"/>
            <a:ext cx="3983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右の図の実線部分になる。</a:t>
            </a:r>
          </a:p>
        </p:txBody>
      </p:sp>
      <p:sp>
        <p:nvSpPr>
          <p:cNvPr id="1072" name="四角形吹き出し 36">
            <a:extLst>
              <a:ext uri="{FF2B5EF4-FFF2-40B4-BE49-F238E27FC236}">
                <a16:creationId xmlns:a16="http://schemas.microsoft.com/office/drawing/2014/main" id="{722F9876-2FF6-A371-0110-7E6DE243C4FF}"/>
              </a:ext>
            </a:extLst>
          </p:cNvPr>
          <p:cNvSpPr/>
          <p:nvPr/>
        </p:nvSpPr>
        <p:spPr>
          <a:xfrm>
            <a:off x="7872078" y="3658280"/>
            <a:ext cx="682014" cy="326286"/>
          </a:xfrm>
          <a:prstGeom prst="wedgeRectCallout">
            <a:avLst>
              <a:gd name="adj1" fmla="val -118159"/>
              <a:gd name="adj2" fmla="val 6888"/>
            </a:avLst>
          </a:prstGeom>
          <a:solidFill>
            <a:srgbClr val="00B0F0">
              <a:alpha val="71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最小</a:t>
            </a:r>
          </a:p>
        </p:txBody>
      </p:sp>
      <p:sp>
        <p:nvSpPr>
          <p:cNvPr id="1073" name="円/楕円 83">
            <a:extLst>
              <a:ext uri="{FF2B5EF4-FFF2-40B4-BE49-F238E27FC236}">
                <a16:creationId xmlns:a16="http://schemas.microsoft.com/office/drawing/2014/main" id="{A17A0B4D-BB76-B656-7CD8-9B8628CAAA4D}"/>
              </a:ext>
            </a:extLst>
          </p:cNvPr>
          <p:cNvSpPr/>
          <p:nvPr/>
        </p:nvSpPr>
        <p:spPr>
          <a:xfrm>
            <a:off x="7926273" y="2603041"/>
            <a:ext cx="74815" cy="74815"/>
          </a:xfrm>
          <a:prstGeom prst="ellipse">
            <a:avLst/>
          </a:prstGeom>
          <a:solidFill>
            <a:srgbClr val="FF00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四角形吹き出し 84">
            <a:extLst>
              <a:ext uri="{FF2B5EF4-FFF2-40B4-BE49-F238E27FC236}">
                <a16:creationId xmlns:a16="http://schemas.microsoft.com/office/drawing/2014/main" id="{B22338B4-AC44-D502-4BF1-1F8092A2A54C}"/>
              </a:ext>
            </a:extLst>
          </p:cNvPr>
          <p:cNvSpPr/>
          <p:nvPr/>
        </p:nvSpPr>
        <p:spPr>
          <a:xfrm>
            <a:off x="8226187" y="2391134"/>
            <a:ext cx="682014" cy="326286"/>
          </a:xfrm>
          <a:prstGeom prst="wedgeRectCallout">
            <a:avLst>
              <a:gd name="adj1" fmla="val -72571"/>
              <a:gd name="adj2" fmla="val 27892"/>
            </a:avLst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最大</a:t>
            </a:r>
          </a:p>
        </p:txBody>
      </p:sp>
      <p:sp>
        <p:nvSpPr>
          <p:cNvPr id="1075" name="四角形吹き出し 113">
            <a:extLst>
              <a:ext uri="{FF2B5EF4-FFF2-40B4-BE49-F238E27FC236}">
                <a16:creationId xmlns:a16="http://schemas.microsoft.com/office/drawing/2014/main" id="{EC056781-2C4B-02E8-2995-C57578174665}"/>
              </a:ext>
            </a:extLst>
          </p:cNvPr>
          <p:cNvSpPr/>
          <p:nvPr/>
        </p:nvSpPr>
        <p:spPr>
          <a:xfrm>
            <a:off x="5409511" y="2429028"/>
            <a:ext cx="973898" cy="326286"/>
          </a:xfrm>
          <a:prstGeom prst="wedgeRectCallout">
            <a:avLst>
              <a:gd name="adj1" fmla="val 80240"/>
              <a:gd name="adj2" fmla="val 15829"/>
            </a:avLst>
          </a:prstGeom>
          <a:solidFill>
            <a:srgbClr val="FFCCFF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最大値</a:t>
            </a:r>
          </a:p>
        </p:txBody>
      </p:sp>
      <p:sp>
        <p:nvSpPr>
          <p:cNvPr id="1076" name="四角形吹き出し 87">
            <a:extLst>
              <a:ext uri="{FF2B5EF4-FFF2-40B4-BE49-F238E27FC236}">
                <a16:creationId xmlns:a16="http://schemas.microsoft.com/office/drawing/2014/main" id="{912FB41B-F443-FD5E-B42C-F46E571BD457}"/>
              </a:ext>
            </a:extLst>
          </p:cNvPr>
          <p:cNvSpPr/>
          <p:nvPr/>
        </p:nvSpPr>
        <p:spPr>
          <a:xfrm>
            <a:off x="5504581" y="3639783"/>
            <a:ext cx="973898" cy="326286"/>
          </a:xfrm>
          <a:prstGeom prst="wedgeRectCallout">
            <a:avLst>
              <a:gd name="adj1" fmla="val 80240"/>
              <a:gd name="adj2" fmla="val 15829"/>
            </a:avLst>
          </a:prstGeom>
          <a:solidFill>
            <a:srgbClr val="00B0F0">
              <a:alpha val="71000"/>
            </a:srgb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最小値</a:t>
            </a:r>
          </a:p>
        </p:txBody>
      </p:sp>
      <p:grpSp>
        <p:nvGrpSpPr>
          <p:cNvPr id="1077" name="グループ化 1076">
            <a:extLst>
              <a:ext uri="{FF2B5EF4-FFF2-40B4-BE49-F238E27FC236}">
                <a16:creationId xmlns:a16="http://schemas.microsoft.com/office/drawing/2014/main" id="{B611451A-BF0C-171A-D453-CC77D5DB3666}"/>
              </a:ext>
            </a:extLst>
          </p:cNvPr>
          <p:cNvGrpSpPr/>
          <p:nvPr/>
        </p:nvGrpSpPr>
        <p:grpSpPr>
          <a:xfrm>
            <a:off x="1157107" y="5523185"/>
            <a:ext cx="2176073" cy="466701"/>
            <a:chOff x="1313961" y="4968280"/>
            <a:chExt cx="2176073" cy="466701"/>
          </a:xfrm>
        </p:grpSpPr>
        <p:sp>
          <p:nvSpPr>
            <p:cNvPr id="1078" name="正方形/長方形 1077">
              <a:extLst>
                <a:ext uri="{FF2B5EF4-FFF2-40B4-BE49-F238E27FC236}">
                  <a16:creationId xmlns:a16="http://schemas.microsoft.com/office/drawing/2014/main" id="{335AA08A-B369-FA0F-9EFE-B08C7E337099}"/>
                </a:ext>
              </a:extLst>
            </p:cNvPr>
            <p:cNvSpPr/>
            <p:nvPr/>
          </p:nvSpPr>
          <p:spPr>
            <a:xfrm>
              <a:off x="1313961" y="4973316"/>
              <a:ext cx="124537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+mn-ea"/>
                </a:rPr>
                <a:t>よって、　</a:t>
              </a:r>
            </a:p>
          </p:txBody>
        </p:sp>
        <p:sp>
          <p:nvSpPr>
            <p:cNvPr id="1079" name="正方形/長方形 1078">
              <a:extLst>
                <a:ext uri="{FF2B5EF4-FFF2-40B4-BE49-F238E27FC236}">
                  <a16:creationId xmlns:a16="http://schemas.microsoft.com/office/drawing/2014/main" id="{7A586311-F05F-B854-7AAA-02F503A28FDA}"/>
                </a:ext>
              </a:extLst>
            </p:cNvPr>
            <p:cNvSpPr/>
            <p:nvPr/>
          </p:nvSpPr>
          <p:spPr>
            <a:xfrm>
              <a:off x="2522521" y="4968280"/>
              <a:ext cx="96751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r>
                <a:rPr lang="ja-JP" altLang="en-US" sz="2400" dirty="0">
                  <a:latin typeface="+mn-ea"/>
                </a:rPr>
                <a:t>は　</a:t>
              </a:r>
            </a:p>
          </p:txBody>
        </p:sp>
      </p:grpSp>
      <p:sp>
        <p:nvSpPr>
          <p:cNvPr id="1080" name="正方形/長方形 1079">
            <a:extLst>
              <a:ext uri="{FF2B5EF4-FFF2-40B4-BE49-F238E27FC236}">
                <a16:creationId xmlns:a16="http://schemas.microsoft.com/office/drawing/2014/main" id="{151D2318-AD96-AB32-FF70-560DFBA36CD7}"/>
              </a:ext>
            </a:extLst>
          </p:cNvPr>
          <p:cNvSpPr/>
          <p:nvPr/>
        </p:nvSpPr>
        <p:spPr>
          <a:xfrm>
            <a:off x="3230250" y="5517232"/>
            <a:ext cx="317563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＝４で　最大値５</a:t>
            </a:r>
            <a:endParaRPr lang="en-US" altLang="ja-JP" sz="2400" dirty="0"/>
          </a:p>
        </p:txBody>
      </p:sp>
      <p:sp>
        <p:nvSpPr>
          <p:cNvPr id="1081" name="正方形/長方形 1080">
            <a:extLst>
              <a:ext uri="{FF2B5EF4-FFF2-40B4-BE49-F238E27FC236}">
                <a16:creationId xmlns:a16="http://schemas.microsoft.com/office/drawing/2014/main" id="{0EA57A6E-850E-65B6-F613-9B976AF533EC}"/>
              </a:ext>
            </a:extLst>
          </p:cNvPr>
          <p:cNvSpPr/>
          <p:nvPr/>
        </p:nvSpPr>
        <p:spPr>
          <a:xfrm>
            <a:off x="3251106" y="5854320"/>
            <a:ext cx="3175633" cy="461665"/>
          </a:xfrm>
          <a:prstGeom prst="rect">
            <a:avLst/>
          </a:prstGeom>
          <a:ln w="25400">
            <a:noFill/>
          </a:ln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/>
              <a:t>＝２で　最小値１</a:t>
            </a:r>
            <a:endParaRPr lang="en-US" altLang="ja-JP" sz="2400" dirty="0"/>
          </a:p>
        </p:txBody>
      </p:sp>
      <p:sp>
        <p:nvSpPr>
          <p:cNvPr id="1082" name="正方形/長方形 1081">
            <a:extLst>
              <a:ext uri="{FF2B5EF4-FFF2-40B4-BE49-F238E27FC236}">
                <a16:creationId xmlns:a16="http://schemas.microsoft.com/office/drawing/2014/main" id="{CF75EB1B-F803-3705-DD6C-07E698B2280E}"/>
              </a:ext>
            </a:extLst>
          </p:cNvPr>
          <p:cNvSpPr/>
          <p:nvPr/>
        </p:nvSpPr>
        <p:spPr>
          <a:xfrm>
            <a:off x="5892116" y="5842413"/>
            <a:ext cx="12453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+mn-ea"/>
              </a:rPr>
              <a:t>をとる。　</a:t>
            </a:r>
          </a:p>
        </p:txBody>
      </p:sp>
      <p:grpSp>
        <p:nvGrpSpPr>
          <p:cNvPr id="1083" name="グループ化 1082">
            <a:extLst>
              <a:ext uri="{FF2B5EF4-FFF2-40B4-BE49-F238E27FC236}">
                <a16:creationId xmlns:a16="http://schemas.microsoft.com/office/drawing/2014/main" id="{55949205-D502-8271-1F45-67CD8B3DEC0C}"/>
              </a:ext>
            </a:extLst>
          </p:cNvPr>
          <p:cNvGrpSpPr/>
          <p:nvPr/>
        </p:nvGrpSpPr>
        <p:grpSpPr>
          <a:xfrm>
            <a:off x="353992" y="6268479"/>
            <a:ext cx="5110274" cy="507937"/>
            <a:chOff x="469838" y="5748319"/>
            <a:chExt cx="5110274" cy="507937"/>
          </a:xfrm>
        </p:grpSpPr>
        <p:grpSp>
          <p:nvGrpSpPr>
            <p:cNvPr id="1084" name="グループ化 1083">
              <a:extLst>
                <a:ext uri="{FF2B5EF4-FFF2-40B4-BE49-F238E27FC236}">
                  <a16:creationId xmlns:a16="http://schemas.microsoft.com/office/drawing/2014/main" id="{EAFF650B-D689-54B0-56A3-8384AA28E7B7}"/>
                </a:ext>
              </a:extLst>
            </p:cNvPr>
            <p:cNvGrpSpPr/>
            <p:nvPr/>
          </p:nvGrpSpPr>
          <p:grpSpPr>
            <a:xfrm>
              <a:off x="1085419" y="5748319"/>
              <a:ext cx="2833623" cy="469201"/>
              <a:chOff x="257010" y="4008377"/>
              <a:chExt cx="2833623" cy="469201"/>
            </a:xfrm>
          </p:grpSpPr>
          <p:sp>
            <p:nvSpPr>
              <p:cNvPr id="1087" name="正方形/長方形 1086">
                <a:extLst>
                  <a:ext uri="{FF2B5EF4-FFF2-40B4-BE49-F238E27FC236}">
                    <a16:creationId xmlns:a16="http://schemas.microsoft.com/office/drawing/2014/main" id="{23F4900F-9668-0C2D-3355-E4E12E68C446}"/>
                  </a:ext>
                </a:extLst>
              </p:cNvPr>
              <p:cNvSpPr/>
              <p:nvPr/>
            </p:nvSpPr>
            <p:spPr>
              <a:xfrm>
                <a:off x="257010" y="4015913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1088" name="グループ化 1087">
                <a:extLst>
                  <a:ext uri="{FF2B5EF4-FFF2-40B4-BE49-F238E27FC236}">
                    <a16:creationId xmlns:a16="http://schemas.microsoft.com/office/drawing/2014/main" id="{B7344267-77E3-CC37-1AB1-0EAD9F450781}"/>
                  </a:ext>
                </a:extLst>
              </p:cNvPr>
              <p:cNvGrpSpPr/>
              <p:nvPr/>
            </p:nvGrpSpPr>
            <p:grpSpPr>
              <a:xfrm>
                <a:off x="552097" y="4008377"/>
                <a:ext cx="2538536" cy="461665"/>
                <a:chOff x="3958905" y="5360343"/>
                <a:chExt cx="2538536" cy="461665"/>
              </a:xfrm>
            </p:grpSpPr>
            <p:sp>
              <p:nvSpPr>
                <p:cNvPr id="1089" name="正方形/長方形 1088">
                  <a:extLst>
                    <a:ext uri="{FF2B5EF4-FFF2-40B4-BE49-F238E27FC236}">
                      <a16:creationId xmlns:a16="http://schemas.microsoft.com/office/drawing/2014/main" id="{73A509D5-5760-BA73-6DE7-A3DDD84FDAD5}"/>
                    </a:ext>
                  </a:extLst>
                </p:cNvPr>
                <p:cNvSpPr/>
                <p:nvPr/>
              </p:nvSpPr>
              <p:spPr>
                <a:xfrm>
                  <a:off x="3958905" y="5360343"/>
                  <a:ext cx="253853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－４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＋５</a:t>
                  </a:r>
                </a:p>
              </p:txBody>
            </p:sp>
            <p:sp>
              <p:nvSpPr>
                <p:cNvPr id="1090" name="正方形/長方形 1089">
                  <a:extLst>
                    <a:ext uri="{FF2B5EF4-FFF2-40B4-BE49-F238E27FC236}">
                      <a16:creationId xmlns:a16="http://schemas.microsoft.com/office/drawing/2014/main" id="{BAA76A90-D0A3-262B-4E9E-45BA385B7559}"/>
                    </a:ext>
                  </a:extLst>
                </p:cNvPr>
                <p:cNvSpPr/>
                <p:nvPr/>
              </p:nvSpPr>
              <p:spPr>
                <a:xfrm>
                  <a:off x="4535373" y="5360343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1085" name="正方形/長方形 1084">
              <a:extLst>
                <a:ext uri="{FF2B5EF4-FFF2-40B4-BE49-F238E27FC236}">
                  <a16:creationId xmlns:a16="http://schemas.microsoft.com/office/drawing/2014/main" id="{CF07C1E8-B466-3E27-92AD-333CCE3077C4}"/>
                </a:ext>
              </a:extLst>
            </p:cNvPr>
            <p:cNvSpPr/>
            <p:nvPr/>
          </p:nvSpPr>
          <p:spPr>
            <a:xfrm flipH="1">
              <a:off x="3457032" y="5768530"/>
              <a:ext cx="212308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</a:t>
              </a:r>
              <a:r>
                <a:rPr lang="ja-JP" altLang="en-US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ja-JP" altLang="en-US" sz="2400" dirty="0">
                  <a:latin typeface="ＭＳ Ｐゴシック" panose="020B0600070205080204" pitchFamily="50" charset="-128"/>
                </a:rPr>
                <a:t>≦</a:t>
              </a:r>
              <a:r>
                <a:rPr lang="ja-JP" altLang="en-US" sz="2400" dirty="0"/>
                <a:t>４）の</a:t>
              </a:r>
              <a:endParaRPr lang="en-US" altLang="ja-JP" sz="2400" dirty="0"/>
            </a:p>
          </p:txBody>
        </p:sp>
        <p:sp>
          <p:nvSpPr>
            <p:cNvPr id="1086" name="正方形/長方形 1085">
              <a:extLst>
                <a:ext uri="{FF2B5EF4-FFF2-40B4-BE49-F238E27FC236}">
                  <a16:creationId xmlns:a16="http://schemas.microsoft.com/office/drawing/2014/main" id="{CA06E830-0512-2946-B73C-EB3448B00BEE}"/>
                </a:ext>
              </a:extLst>
            </p:cNvPr>
            <p:cNvSpPr/>
            <p:nvPr/>
          </p:nvSpPr>
          <p:spPr>
            <a:xfrm flipH="1">
              <a:off x="469838" y="5794591"/>
              <a:ext cx="89997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関数</a:t>
              </a:r>
              <a:endParaRPr lang="en-US" altLang="ja-JP" sz="2400" dirty="0"/>
            </a:p>
          </p:txBody>
        </p:sp>
      </p:grpSp>
      <p:grpSp>
        <p:nvGrpSpPr>
          <p:cNvPr id="1091" name="グループ化 1090">
            <a:extLst>
              <a:ext uri="{FF2B5EF4-FFF2-40B4-BE49-F238E27FC236}">
                <a16:creationId xmlns:a16="http://schemas.microsoft.com/office/drawing/2014/main" id="{4023D443-DBD8-3FF7-C6AE-8C47939D5FA0}"/>
              </a:ext>
            </a:extLst>
          </p:cNvPr>
          <p:cNvGrpSpPr/>
          <p:nvPr/>
        </p:nvGrpSpPr>
        <p:grpSpPr>
          <a:xfrm>
            <a:off x="5384792" y="6261656"/>
            <a:ext cx="1245374" cy="461665"/>
            <a:chOff x="5210312" y="5741496"/>
            <a:chExt cx="1245374" cy="461665"/>
          </a:xfrm>
        </p:grpSpPr>
        <p:cxnSp>
          <p:nvCxnSpPr>
            <p:cNvPr id="1092" name="直線コネクタ 1091">
              <a:extLst>
                <a:ext uri="{FF2B5EF4-FFF2-40B4-BE49-F238E27FC236}">
                  <a16:creationId xmlns:a16="http://schemas.microsoft.com/office/drawing/2014/main" id="{FFE83125-3B03-B0E6-9452-B35A1F9008EF}"/>
                </a:ext>
              </a:extLst>
            </p:cNvPr>
            <p:cNvCxnSpPr>
              <a:cxnSpLocks/>
            </p:cNvCxnSpPr>
            <p:nvPr/>
          </p:nvCxnSpPr>
          <p:spPr>
            <a:xfrm>
              <a:off x="5303114" y="6170008"/>
              <a:ext cx="574618" cy="0"/>
            </a:xfrm>
            <a:prstGeom prst="line">
              <a:avLst/>
            </a:prstGeom>
            <a:ln w="60325" cmpd="dbl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3" name="正方形/長方形 1092">
              <a:extLst>
                <a:ext uri="{FF2B5EF4-FFF2-40B4-BE49-F238E27FC236}">
                  <a16:creationId xmlns:a16="http://schemas.microsoft.com/office/drawing/2014/main" id="{D458A48C-A57E-60F1-1765-EDE34C7E66A1}"/>
                </a:ext>
              </a:extLst>
            </p:cNvPr>
            <p:cNvSpPr/>
            <p:nvPr/>
          </p:nvSpPr>
          <p:spPr>
            <a:xfrm flipH="1">
              <a:off x="5210312" y="5741496"/>
              <a:ext cx="124537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値域は</a:t>
              </a:r>
              <a:endParaRPr lang="en-US" altLang="ja-JP" sz="2400" dirty="0"/>
            </a:p>
          </p:txBody>
        </p:sp>
      </p:grpSp>
      <p:sp>
        <p:nvSpPr>
          <p:cNvPr id="1094" name="正方形/長方形 1093">
            <a:extLst>
              <a:ext uri="{FF2B5EF4-FFF2-40B4-BE49-F238E27FC236}">
                <a16:creationId xmlns:a16="http://schemas.microsoft.com/office/drawing/2014/main" id="{E1862A94-37CA-5D06-9781-20355D78F08A}"/>
              </a:ext>
            </a:extLst>
          </p:cNvPr>
          <p:cNvSpPr/>
          <p:nvPr/>
        </p:nvSpPr>
        <p:spPr>
          <a:xfrm flipH="1">
            <a:off x="6433090" y="6283720"/>
            <a:ext cx="24898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１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</a:t>
            </a:r>
            <a:r>
              <a:rPr lang="ja-JP" altLang="en-US" sz="2400" dirty="0"/>
              <a:t>５である。</a:t>
            </a:r>
            <a:endParaRPr lang="en-US" altLang="ja-JP" sz="2400" dirty="0"/>
          </a:p>
        </p:txBody>
      </p:sp>
      <p:sp>
        <p:nvSpPr>
          <p:cNvPr id="1095" name="四角形: 角を丸くする 1094">
            <a:extLst>
              <a:ext uri="{FF2B5EF4-FFF2-40B4-BE49-F238E27FC236}">
                <a16:creationId xmlns:a16="http://schemas.microsoft.com/office/drawing/2014/main" id="{3FA57DCF-EDAB-8F55-3F01-9C0738C27D1C}"/>
              </a:ext>
            </a:extLst>
          </p:cNvPr>
          <p:cNvSpPr/>
          <p:nvPr/>
        </p:nvSpPr>
        <p:spPr>
          <a:xfrm>
            <a:off x="353993" y="6288690"/>
            <a:ext cx="8568951" cy="484894"/>
          </a:xfrm>
          <a:prstGeom prst="roundRect">
            <a:avLst>
              <a:gd name="adj" fmla="val 16320"/>
            </a:avLst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96" name="直線コネクタ 1095">
            <a:extLst>
              <a:ext uri="{FF2B5EF4-FFF2-40B4-BE49-F238E27FC236}">
                <a16:creationId xmlns:a16="http://schemas.microsoft.com/office/drawing/2014/main" id="{94495A6E-D121-79C7-B787-02214FF6BB11}"/>
              </a:ext>
            </a:extLst>
          </p:cNvPr>
          <p:cNvCxnSpPr>
            <a:cxnSpLocks/>
          </p:cNvCxnSpPr>
          <p:nvPr/>
        </p:nvCxnSpPr>
        <p:spPr>
          <a:xfrm flipV="1">
            <a:off x="6855556" y="2638228"/>
            <a:ext cx="0" cy="1214760"/>
          </a:xfrm>
          <a:prstGeom prst="line">
            <a:avLst/>
          </a:prstGeom>
          <a:ln w="60325" cmpd="sng">
            <a:solidFill>
              <a:srgbClr val="FF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63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250"/>
                                        <p:tgtEl>
                                          <p:spTgt spid="1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250"/>
                                        <p:tgtEl>
                                          <p:spTgt spid="1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750"/>
                                        <p:tgtEl>
                                          <p:spTgt spid="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750"/>
                                        <p:tgtEl>
                                          <p:spTgt spid="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1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2750"/>
                                        <p:tgtEl>
                                          <p:spTgt spid="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1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750"/>
                                        <p:tgtEl>
                                          <p:spTgt spid="1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1500"/>
                                        <p:tgtEl>
                                          <p:spTgt spid="1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37" grpId="0"/>
      <p:bldP spid="1038" grpId="0"/>
      <p:bldP spid="1039" grpId="0"/>
      <p:bldP spid="1042" grpId="0"/>
      <p:bldP spid="1044" grpId="0"/>
      <p:bldP spid="1045" grpId="0"/>
      <p:bldP spid="1069" grpId="0"/>
      <p:bldP spid="1070" grpId="0"/>
      <p:bldP spid="1071" grpId="0"/>
      <p:bldP spid="1072" grpId="0" animBg="1"/>
      <p:bldP spid="1073" grpId="0" animBg="1"/>
      <p:bldP spid="1074" grpId="0" animBg="1"/>
      <p:bldP spid="1075" grpId="0" animBg="1"/>
      <p:bldP spid="1076" grpId="0" animBg="1"/>
      <p:bldP spid="1080" grpId="0"/>
      <p:bldP spid="1081" grpId="0"/>
      <p:bldP spid="1082" grpId="0"/>
      <p:bldP spid="1094" grpId="0"/>
      <p:bldP spid="109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ローチャート : 代替処理 121">
            <a:extLst>
              <a:ext uri="{FF2B5EF4-FFF2-40B4-BE49-F238E27FC236}">
                <a16:creationId xmlns:a16="http://schemas.microsoft.com/office/drawing/2014/main" id="{28AABC53-A5FF-0B1D-A149-47F5461653D8}"/>
              </a:ext>
            </a:extLst>
          </p:cNvPr>
          <p:cNvSpPr/>
          <p:nvPr/>
        </p:nvSpPr>
        <p:spPr>
          <a:xfrm>
            <a:off x="93298" y="52510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練習１６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79A2C0A-B8DB-AC5E-68A4-400DC2158695}"/>
              </a:ext>
            </a:extLst>
          </p:cNvPr>
          <p:cNvGrpSpPr/>
          <p:nvPr/>
        </p:nvGrpSpPr>
        <p:grpSpPr>
          <a:xfrm>
            <a:off x="1136910" y="403579"/>
            <a:ext cx="1936905" cy="529704"/>
            <a:chOff x="1074985" y="164037"/>
            <a:chExt cx="1936905" cy="529704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BB723E16-CAA4-FF82-8CDF-72AB0BDF9334}"/>
                </a:ext>
              </a:extLst>
            </p:cNvPr>
            <p:cNvGrpSpPr/>
            <p:nvPr/>
          </p:nvGrpSpPr>
          <p:grpSpPr>
            <a:xfrm>
              <a:off x="1691680" y="164037"/>
              <a:ext cx="1320210" cy="484504"/>
              <a:chOff x="248240" y="3455092"/>
              <a:chExt cx="1320210" cy="484504"/>
            </a:xfrm>
          </p:grpSpPr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5BFF9ED7-17E9-0C7E-F4DF-415A09CCE18B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1" name="グループ化 20">
                <a:extLst>
                  <a:ext uri="{FF2B5EF4-FFF2-40B4-BE49-F238E27FC236}">
                    <a16:creationId xmlns:a16="http://schemas.microsoft.com/office/drawing/2014/main" id="{8BE41AF8-C951-74C4-7C2B-08DEA5878485}"/>
                  </a:ext>
                </a:extLst>
              </p:cNvPr>
              <p:cNvGrpSpPr/>
              <p:nvPr/>
            </p:nvGrpSpPr>
            <p:grpSpPr>
              <a:xfrm>
                <a:off x="579910" y="3458950"/>
                <a:ext cx="988540" cy="480646"/>
                <a:chOff x="3986718" y="4810916"/>
                <a:chExt cx="988540" cy="480646"/>
              </a:xfrm>
            </p:grpSpPr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DD0CD1C0-1791-844D-B5D5-FA1A841DC84B}"/>
                    </a:ext>
                  </a:extLst>
                </p:cNvPr>
                <p:cNvSpPr/>
                <p:nvPr/>
              </p:nvSpPr>
              <p:spPr>
                <a:xfrm>
                  <a:off x="3986718" y="4829897"/>
                  <a:ext cx="988540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　</a:t>
                  </a:r>
                </a:p>
              </p:txBody>
            </p:sp>
            <p:sp>
              <p:nvSpPr>
                <p:cNvPr id="30" name="正方形/長方形 29">
                  <a:extLst>
                    <a:ext uri="{FF2B5EF4-FFF2-40B4-BE49-F238E27FC236}">
                      <a16:creationId xmlns:a16="http://schemas.microsoft.com/office/drawing/2014/main" id="{3A91C22A-EEEF-756E-2E1B-C3138F143FB6}"/>
                    </a:ext>
                  </a:extLst>
                </p:cNvPr>
                <p:cNvSpPr/>
                <p:nvPr/>
              </p:nvSpPr>
              <p:spPr>
                <a:xfrm>
                  <a:off x="4530608" y="4810916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6D223222-F15A-7120-477F-77C244ED3500}"/>
                </a:ext>
              </a:extLst>
            </p:cNvPr>
            <p:cNvSpPr/>
            <p:nvPr/>
          </p:nvSpPr>
          <p:spPr>
            <a:xfrm flipH="1">
              <a:off x="1074985" y="23207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（１）</a:t>
              </a:r>
              <a:endParaRPr lang="en-US" altLang="ja-JP" sz="2400" dirty="0"/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9A46B250-39C9-9B3A-85CC-F4F44091B520}"/>
              </a:ext>
            </a:extLst>
          </p:cNvPr>
          <p:cNvGrpSpPr/>
          <p:nvPr/>
        </p:nvGrpSpPr>
        <p:grpSpPr>
          <a:xfrm>
            <a:off x="1155960" y="824829"/>
            <a:ext cx="2646552" cy="519250"/>
            <a:chOff x="3818101" y="688071"/>
            <a:chExt cx="2646552" cy="519250"/>
          </a:xfrm>
        </p:grpSpPr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5DC507FE-6197-7769-2AE9-CF4D8F00DDFA}"/>
                </a:ext>
              </a:extLst>
            </p:cNvPr>
            <p:cNvGrpSpPr/>
            <p:nvPr/>
          </p:nvGrpSpPr>
          <p:grpSpPr>
            <a:xfrm>
              <a:off x="4392332" y="688071"/>
              <a:ext cx="2072321" cy="488473"/>
              <a:chOff x="248240" y="3441587"/>
              <a:chExt cx="2072321" cy="488473"/>
            </a:xfrm>
          </p:grpSpPr>
          <p:sp>
            <p:nvSpPr>
              <p:cNvPr id="52" name="正方形/長方形 51">
                <a:extLst>
                  <a:ext uri="{FF2B5EF4-FFF2-40B4-BE49-F238E27FC236}">
                    <a16:creationId xmlns:a16="http://schemas.microsoft.com/office/drawing/2014/main" id="{66FCD852-7925-8302-6F2D-07ACF51C9096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53" name="グループ化 52">
                <a:extLst>
                  <a:ext uri="{FF2B5EF4-FFF2-40B4-BE49-F238E27FC236}">
                    <a16:creationId xmlns:a16="http://schemas.microsoft.com/office/drawing/2014/main" id="{AFA619CA-5F8F-026A-4FF8-C48ECCB351F5}"/>
                  </a:ext>
                </a:extLst>
              </p:cNvPr>
              <p:cNvGrpSpPr/>
              <p:nvPr/>
            </p:nvGrpSpPr>
            <p:grpSpPr>
              <a:xfrm>
                <a:off x="579909" y="3441587"/>
                <a:ext cx="1740652" cy="488473"/>
                <a:chOff x="3986717" y="4793553"/>
                <a:chExt cx="1740652" cy="488473"/>
              </a:xfrm>
            </p:grpSpPr>
            <p:sp>
              <p:nvSpPr>
                <p:cNvPr id="54" name="正方形/長方形 53">
                  <a:extLst>
                    <a:ext uri="{FF2B5EF4-FFF2-40B4-BE49-F238E27FC236}">
                      <a16:creationId xmlns:a16="http://schemas.microsoft.com/office/drawing/2014/main" id="{DC5BBBF5-C278-D565-5D7D-84791F8BFC33}"/>
                    </a:ext>
                  </a:extLst>
                </p:cNvPr>
                <p:cNvSpPr/>
                <p:nvPr/>
              </p:nvSpPr>
              <p:spPr>
                <a:xfrm>
                  <a:off x="3986717" y="4820361"/>
                  <a:ext cx="1740652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＋２　</a:t>
                  </a:r>
                </a:p>
              </p:txBody>
            </p:sp>
            <p:sp>
              <p:nvSpPr>
                <p:cNvPr id="55" name="正方形/長方形 54">
                  <a:extLst>
                    <a:ext uri="{FF2B5EF4-FFF2-40B4-BE49-F238E27FC236}">
                      <a16:creationId xmlns:a16="http://schemas.microsoft.com/office/drawing/2014/main" id="{6234166E-CC7B-BDBE-FFFB-7242A53177C5}"/>
                    </a:ext>
                  </a:extLst>
                </p:cNvPr>
                <p:cNvSpPr/>
                <p:nvPr/>
              </p:nvSpPr>
              <p:spPr>
                <a:xfrm>
                  <a:off x="4817869" y="4793553"/>
                  <a:ext cx="286855" cy="33855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D78417F0-29A6-6FC5-B942-A4BBB0EB9F39}"/>
                </a:ext>
              </a:extLst>
            </p:cNvPr>
            <p:cNvSpPr/>
            <p:nvPr/>
          </p:nvSpPr>
          <p:spPr>
            <a:xfrm flipH="1">
              <a:off x="3818101" y="745656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（２）</a:t>
              </a:r>
              <a:endParaRPr lang="en-US" altLang="ja-JP" sz="2400" dirty="0"/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D73F89DA-2CA0-565F-85C6-84F2FFD32A70}"/>
              </a:ext>
            </a:extLst>
          </p:cNvPr>
          <p:cNvGrpSpPr/>
          <p:nvPr/>
        </p:nvGrpSpPr>
        <p:grpSpPr>
          <a:xfrm>
            <a:off x="1162949" y="1314949"/>
            <a:ext cx="3906836" cy="509071"/>
            <a:chOff x="919242" y="1045108"/>
            <a:chExt cx="3906836" cy="509071"/>
          </a:xfrm>
        </p:grpSpPr>
        <p:grpSp>
          <p:nvGrpSpPr>
            <p:cNvPr id="61" name="グループ化 60">
              <a:extLst>
                <a:ext uri="{FF2B5EF4-FFF2-40B4-BE49-F238E27FC236}">
                  <a16:creationId xmlns:a16="http://schemas.microsoft.com/office/drawing/2014/main" id="{88BF8C3B-6290-53CC-B835-A28B6E09A864}"/>
                </a:ext>
              </a:extLst>
            </p:cNvPr>
            <p:cNvGrpSpPr/>
            <p:nvPr/>
          </p:nvGrpSpPr>
          <p:grpSpPr>
            <a:xfrm>
              <a:off x="1500492" y="1045108"/>
              <a:ext cx="3325586" cy="474159"/>
              <a:chOff x="248240" y="3455092"/>
              <a:chExt cx="3325586" cy="474159"/>
            </a:xfrm>
          </p:grpSpPr>
          <p:sp>
            <p:nvSpPr>
              <p:cNvPr id="2051" name="正方形/長方形 2050">
                <a:extLst>
                  <a:ext uri="{FF2B5EF4-FFF2-40B4-BE49-F238E27FC236}">
                    <a16:creationId xmlns:a16="http://schemas.microsoft.com/office/drawing/2014/main" id="{45B12B63-35FE-1BD8-F77C-9DDE001D71FD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52" name="グループ化 2051">
                <a:extLst>
                  <a:ext uri="{FF2B5EF4-FFF2-40B4-BE49-F238E27FC236}">
                    <a16:creationId xmlns:a16="http://schemas.microsoft.com/office/drawing/2014/main" id="{E3BB4BA1-0CAB-2E3D-BADA-AE43FD9277AC}"/>
                  </a:ext>
                </a:extLst>
              </p:cNvPr>
              <p:cNvGrpSpPr/>
              <p:nvPr/>
            </p:nvGrpSpPr>
            <p:grpSpPr>
              <a:xfrm>
                <a:off x="593093" y="3466192"/>
                <a:ext cx="2980733" cy="463059"/>
                <a:chOff x="3999901" y="4818158"/>
                <a:chExt cx="2980733" cy="463059"/>
              </a:xfrm>
            </p:grpSpPr>
            <p:sp>
              <p:nvSpPr>
                <p:cNvPr id="2053" name="正方形/長方形 2052">
                  <a:extLst>
                    <a:ext uri="{FF2B5EF4-FFF2-40B4-BE49-F238E27FC236}">
                      <a16:creationId xmlns:a16="http://schemas.microsoft.com/office/drawing/2014/main" id="{C471A306-16F5-4983-5C3E-0B1445C26996}"/>
                    </a:ext>
                  </a:extLst>
                </p:cNvPr>
                <p:cNvSpPr/>
                <p:nvPr/>
              </p:nvSpPr>
              <p:spPr>
                <a:xfrm>
                  <a:off x="3999901" y="4819552"/>
                  <a:ext cx="2980733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－２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－３</a:t>
                  </a:r>
                </a:p>
              </p:txBody>
            </p:sp>
            <p:sp>
              <p:nvSpPr>
                <p:cNvPr id="2054" name="正方形/長方形 2053">
                  <a:extLst>
                    <a:ext uri="{FF2B5EF4-FFF2-40B4-BE49-F238E27FC236}">
                      <a16:creationId xmlns:a16="http://schemas.microsoft.com/office/drawing/2014/main" id="{7A0F1CDD-1C7F-CE0A-C97A-69650F809D61}"/>
                    </a:ext>
                  </a:extLst>
                </p:cNvPr>
                <p:cNvSpPr/>
                <p:nvPr/>
              </p:nvSpPr>
              <p:spPr>
                <a:xfrm>
                  <a:off x="4577496" y="4818158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46A9DEA1-243E-D530-5B52-A397AC1201D9}"/>
                </a:ext>
              </a:extLst>
            </p:cNvPr>
            <p:cNvSpPr/>
            <p:nvPr/>
          </p:nvSpPr>
          <p:spPr>
            <a:xfrm flipH="1">
              <a:off x="919242" y="1092514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（３）</a:t>
              </a:r>
              <a:endParaRPr lang="en-US" altLang="ja-JP" sz="2400" dirty="0"/>
            </a:p>
          </p:txBody>
        </p:sp>
      </p:grpSp>
      <p:grpSp>
        <p:nvGrpSpPr>
          <p:cNvPr id="2055" name="グループ化 2054">
            <a:extLst>
              <a:ext uri="{FF2B5EF4-FFF2-40B4-BE49-F238E27FC236}">
                <a16:creationId xmlns:a16="http://schemas.microsoft.com/office/drawing/2014/main" id="{14507AD2-3B0B-BF53-B302-C38562F274E1}"/>
              </a:ext>
            </a:extLst>
          </p:cNvPr>
          <p:cNvGrpSpPr/>
          <p:nvPr/>
        </p:nvGrpSpPr>
        <p:grpSpPr>
          <a:xfrm>
            <a:off x="1149500" y="1757743"/>
            <a:ext cx="2909731" cy="536398"/>
            <a:chOff x="-121274" y="3893710"/>
            <a:chExt cx="2909731" cy="536398"/>
          </a:xfrm>
        </p:grpSpPr>
        <p:grpSp>
          <p:nvGrpSpPr>
            <p:cNvPr id="2056" name="グループ化 2055">
              <a:extLst>
                <a:ext uri="{FF2B5EF4-FFF2-40B4-BE49-F238E27FC236}">
                  <a16:creationId xmlns:a16="http://schemas.microsoft.com/office/drawing/2014/main" id="{2716470D-2356-3B4C-222A-9C2FF4779874}"/>
                </a:ext>
              </a:extLst>
            </p:cNvPr>
            <p:cNvGrpSpPr/>
            <p:nvPr/>
          </p:nvGrpSpPr>
          <p:grpSpPr>
            <a:xfrm>
              <a:off x="459976" y="3893710"/>
              <a:ext cx="2328481" cy="488992"/>
              <a:chOff x="248240" y="3427765"/>
              <a:chExt cx="2328481" cy="488992"/>
            </a:xfrm>
          </p:grpSpPr>
          <p:sp>
            <p:nvSpPr>
              <p:cNvPr id="2058" name="正方形/長方形 2057">
                <a:extLst>
                  <a:ext uri="{FF2B5EF4-FFF2-40B4-BE49-F238E27FC236}">
                    <a16:creationId xmlns:a16="http://schemas.microsoft.com/office/drawing/2014/main" id="{E687EECE-316E-E9E2-2F98-D424F863F1C6}"/>
                  </a:ext>
                </a:extLst>
              </p:cNvPr>
              <p:cNvSpPr/>
              <p:nvPr/>
            </p:nvSpPr>
            <p:spPr>
              <a:xfrm>
                <a:off x="248240" y="345509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/>
              </a:p>
            </p:txBody>
          </p:sp>
          <p:grpSp>
            <p:nvGrpSpPr>
              <p:cNvPr id="2059" name="グループ化 2058">
                <a:extLst>
                  <a:ext uri="{FF2B5EF4-FFF2-40B4-BE49-F238E27FC236}">
                    <a16:creationId xmlns:a16="http://schemas.microsoft.com/office/drawing/2014/main" id="{E8EB4DD8-2DE0-BC36-A020-2BAF8C71D508}"/>
                  </a:ext>
                </a:extLst>
              </p:cNvPr>
              <p:cNvGrpSpPr/>
              <p:nvPr/>
            </p:nvGrpSpPr>
            <p:grpSpPr>
              <a:xfrm>
                <a:off x="591036" y="3427765"/>
                <a:ext cx="1985685" cy="476297"/>
                <a:chOff x="3997844" y="4779731"/>
                <a:chExt cx="1985685" cy="476297"/>
              </a:xfrm>
            </p:grpSpPr>
            <p:sp>
              <p:nvSpPr>
                <p:cNvPr id="2060" name="正方形/長方形 2059">
                  <a:extLst>
                    <a:ext uri="{FF2B5EF4-FFF2-40B4-BE49-F238E27FC236}">
                      <a16:creationId xmlns:a16="http://schemas.microsoft.com/office/drawing/2014/main" id="{72D79063-EFFF-7F95-1ADF-0A2CAD55727C}"/>
                    </a:ext>
                  </a:extLst>
                </p:cNvPr>
                <p:cNvSpPr/>
                <p:nvPr/>
              </p:nvSpPr>
              <p:spPr>
                <a:xfrm>
                  <a:off x="3997844" y="4794363"/>
                  <a:ext cx="1985685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+mn-ea"/>
                    </a:rPr>
                    <a:t>＝－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＋６</a:t>
                  </a: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>
                      <a:latin typeface="+mn-ea"/>
                    </a:rPr>
                    <a:t> 　</a:t>
                  </a:r>
                </a:p>
              </p:txBody>
            </p:sp>
            <p:sp>
              <p:nvSpPr>
                <p:cNvPr id="2061" name="正方形/長方形 2060">
                  <a:extLst>
                    <a:ext uri="{FF2B5EF4-FFF2-40B4-BE49-F238E27FC236}">
                      <a16:creationId xmlns:a16="http://schemas.microsoft.com/office/drawing/2014/main" id="{D22353E9-050F-45FC-7524-3BEAF4E9C4B9}"/>
                    </a:ext>
                  </a:extLst>
                </p:cNvPr>
                <p:cNvSpPr/>
                <p:nvPr/>
              </p:nvSpPr>
              <p:spPr>
                <a:xfrm>
                  <a:off x="4846723" y="4779731"/>
                  <a:ext cx="325730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1600" dirty="0">
                      <a:solidFill>
                        <a:prstClr val="black"/>
                      </a:solidFill>
                    </a:rPr>
                    <a:t>２</a:t>
                  </a:r>
                  <a:endParaRPr lang="ja-JP" altLang="en-US" sz="1600" dirty="0"/>
                </a:p>
              </p:txBody>
            </p:sp>
          </p:grpSp>
        </p:grpSp>
        <p:sp>
          <p:nvSpPr>
            <p:cNvPr id="2057" name="正方形/長方形 2056">
              <a:extLst>
                <a:ext uri="{FF2B5EF4-FFF2-40B4-BE49-F238E27FC236}">
                  <a16:creationId xmlns:a16="http://schemas.microsoft.com/office/drawing/2014/main" id="{39205288-991F-9EDD-4A3B-7427B1C6D42A}"/>
                </a:ext>
              </a:extLst>
            </p:cNvPr>
            <p:cNvSpPr/>
            <p:nvPr/>
          </p:nvSpPr>
          <p:spPr>
            <a:xfrm flipH="1">
              <a:off x="-121274" y="3968443"/>
              <a:ext cx="81889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（４）</a:t>
              </a:r>
              <a:endParaRPr lang="en-US" altLang="ja-JP" sz="2400" dirty="0"/>
            </a:p>
          </p:txBody>
        </p:sp>
      </p:grpSp>
      <p:sp>
        <p:nvSpPr>
          <p:cNvPr id="2062" name="正方形/長方形 2061">
            <a:extLst>
              <a:ext uri="{FF2B5EF4-FFF2-40B4-BE49-F238E27FC236}">
                <a16:creationId xmlns:a16="http://schemas.microsoft.com/office/drawing/2014/main" id="{4784DCCA-B8CC-42D8-1A4E-FAF8E64BA8CC}"/>
              </a:ext>
            </a:extLst>
          </p:cNvPr>
          <p:cNvSpPr/>
          <p:nvPr/>
        </p:nvSpPr>
        <p:spPr>
          <a:xfrm flipH="1">
            <a:off x="2960573" y="452114"/>
            <a:ext cx="2525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（－２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≦１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3" name="正方形/長方形 2062">
            <a:extLst>
              <a:ext uri="{FF2B5EF4-FFF2-40B4-BE49-F238E27FC236}">
                <a16:creationId xmlns:a16="http://schemas.microsoft.com/office/drawing/2014/main" id="{0DF01C57-3654-B54E-A580-71761C8030DF}"/>
              </a:ext>
            </a:extLst>
          </p:cNvPr>
          <p:cNvSpPr/>
          <p:nvPr/>
        </p:nvSpPr>
        <p:spPr>
          <a:xfrm flipH="1">
            <a:off x="3630875" y="899171"/>
            <a:ext cx="2525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（－１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≦３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4" name="正方形/長方形 2063">
            <a:extLst>
              <a:ext uri="{FF2B5EF4-FFF2-40B4-BE49-F238E27FC236}">
                <a16:creationId xmlns:a16="http://schemas.microsoft.com/office/drawing/2014/main" id="{FC0C4301-E6A2-3A25-24CF-4856C820F1C8}"/>
              </a:ext>
            </a:extLst>
          </p:cNvPr>
          <p:cNvSpPr/>
          <p:nvPr/>
        </p:nvSpPr>
        <p:spPr>
          <a:xfrm flipH="1">
            <a:off x="4139952" y="1349216"/>
            <a:ext cx="1849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（０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≦２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5" name="正方形/長方形 2064">
            <a:extLst>
              <a:ext uri="{FF2B5EF4-FFF2-40B4-BE49-F238E27FC236}">
                <a16:creationId xmlns:a16="http://schemas.microsoft.com/office/drawing/2014/main" id="{5E39705C-82D4-6275-7509-E40FA8ACC36F}"/>
              </a:ext>
            </a:extLst>
          </p:cNvPr>
          <p:cNvSpPr/>
          <p:nvPr/>
        </p:nvSpPr>
        <p:spPr>
          <a:xfrm flipH="1">
            <a:off x="3915325" y="1814736"/>
            <a:ext cx="1849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（４</a:t>
            </a:r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≦</a:t>
            </a:r>
            <a:r>
              <a: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ja-JP" altLang="en-US" sz="2400" dirty="0">
                <a:latin typeface="ＭＳ Ｐゴシック" panose="020B0600070205080204" pitchFamily="50" charset="-128"/>
              </a:rPr>
              <a:t>≦５</a:t>
            </a:r>
            <a:r>
              <a:rPr lang="ja-JP" altLang="en-US" sz="2400" dirty="0"/>
              <a:t>）</a:t>
            </a:r>
            <a:endParaRPr lang="en-US" altLang="ja-JP" sz="2400" dirty="0"/>
          </a:p>
        </p:txBody>
      </p:sp>
      <p:sp>
        <p:nvSpPr>
          <p:cNvPr id="2066" name="正方形/長方形 2065">
            <a:extLst>
              <a:ext uri="{FF2B5EF4-FFF2-40B4-BE49-F238E27FC236}">
                <a16:creationId xmlns:a16="http://schemas.microsoft.com/office/drawing/2014/main" id="{9314AA04-2971-30A8-5763-1D11AEDF0993}"/>
              </a:ext>
            </a:extLst>
          </p:cNvPr>
          <p:cNvSpPr/>
          <p:nvPr/>
        </p:nvSpPr>
        <p:spPr>
          <a:xfrm flipH="1">
            <a:off x="1149500" y="31404"/>
            <a:ext cx="52227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次の関数の最大値、最小値を求めよ。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241888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8606</TotalTime>
  <Words>2289</Words>
  <Application>Microsoft Office PowerPoint</Application>
  <PresentationFormat>画面に合わせる (4:3)</PresentationFormat>
  <Paragraphs>666</Paragraphs>
  <Slides>15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0" baseType="lpstr">
      <vt:lpstr>HG行書体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sakamotto</dc:creator>
  <cp:lastModifiedBy>典久 阪本</cp:lastModifiedBy>
  <cp:revision>844</cp:revision>
  <dcterms:created xsi:type="dcterms:W3CDTF">2014-08-14T01:41:18Z</dcterms:created>
  <dcterms:modified xsi:type="dcterms:W3CDTF">2025-11-13T08:07:53Z</dcterms:modified>
</cp:coreProperties>
</file>