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2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57962-8FC3-4C37-866B-A31A23006B3A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A2F87-05C4-4AB0-8FD7-C6778B8AB2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498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1638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27D3A08-DE30-4F80-9F87-7BCB7751ACB3}" type="slidenum">
              <a:rPr lang="ja-JP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ja-JP" alt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234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031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916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356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671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961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717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85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044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664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931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384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404813"/>
            <a:ext cx="147478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1" name="グループ化 6"/>
          <p:cNvGrpSpPr>
            <a:grpSpLocks/>
          </p:cNvGrpSpPr>
          <p:nvPr/>
        </p:nvGrpSpPr>
        <p:grpSpPr bwMode="auto">
          <a:xfrm>
            <a:off x="539750" y="2492375"/>
            <a:ext cx="7993063" cy="3024188"/>
            <a:chOff x="684213" y="2636838"/>
            <a:chExt cx="7993062" cy="3024856"/>
          </a:xfrm>
        </p:grpSpPr>
        <p:sp>
          <p:nvSpPr>
            <p:cNvPr id="2052" name="AutoShape 3"/>
            <p:cNvSpPr>
              <a:spLocks noChangeArrowheads="1"/>
            </p:cNvSpPr>
            <p:nvPr/>
          </p:nvSpPr>
          <p:spPr bwMode="auto">
            <a:xfrm>
              <a:off x="684213" y="2636838"/>
              <a:ext cx="7993062" cy="3024856"/>
            </a:xfrm>
            <a:prstGeom prst="bevel">
              <a:avLst>
                <a:gd name="adj" fmla="val 125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 dirty="0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1258888" y="3055938"/>
              <a:ext cx="1584325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4400" dirty="0"/>
                <a:t>１　年</a:t>
              </a:r>
            </a:p>
          </p:txBody>
        </p:sp>
        <p:sp>
          <p:nvSpPr>
            <p:cNvPr id="2054" name="Text Box 5"/>
            <p:cNvSpPr txBox="1">
              <a:spLocks noChangeArrowheads="1"/>
            </p:cNvSpPr>
            <p:nvPr/>
          </p:nvSpPr>
          <p:spPr bwMode="auto">
            <a:xfrm>
              <a:off x="1476104" y="3757590"/>
              <a:ext cx="6552727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dist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4400" dirty="0" smtClean="0"/>
                <a:t>方程式とその解</a:t>
              </a:r>
              <a:endParaRPr lang="ja-JP" altLang="en-US" sz="4400" dirty="0"/>
            </a:p>
          </p:txBody>
        </p:sp>
        <p:sp>
          <p:nvSpPr>
            <p:cNvPr id="2055" name="Text Box 5"/>
            <p:cNvSpPr txBox="1">
              <a:spLocks noChangeArrowheads="1"/>
            </p:cNvSpPr>
            <p:nvPr/>
          </p:nvSpPr>
          <p:spPr bwMode="auto">
            <a:xfrm>
              <a:off x="1620119" y="4509566"/>
              <a:ext cx="640871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dist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dirty="0" smtClean="0"/>
                <a:t>等式の性質をつかって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3141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フローチャート : 代替処理 27"/>
          <p:cNvSpPr/>
          <p:nvPr/>
        </p:nvSpPr>
        <p:spPr>
          <a:xfrm>
            <a:off x="210626" y="1161287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（３）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2" name="フローチャート : 代替処理 41"/>
          <p:cNvSpPr/>
          <p:nvPr/>
        </p:nvSpPr>
        <p:spPr>
          <a:xfrm>
            <a:off x="395536" y="430708"/>
            <a:ext cx="4106142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両辺に同じ数をかける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47" name="グループ化 46"/>
          <p:cNvGrpSpPr/>
          <p:nvPr/>
        </p:nvGrpSpPr>
        <p:grpSpPr>
          <a:xfrm>
            <a:off x="3002641" y="2636912"/>
            <a:ext cx="1293722" cy="656586"/>
            <a:chOff x="2733994" y="3125294"/>
            <a:chExt cx="1384732" cy="656586"/>
          </a:xfrm>
        </p:grpSpPr>
        <p:sp>
          <p:nvSpPr>
            <p:cNvPr id="48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77971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49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2438320" y="3556465"/>
            <a:ext cx="2586513" cy="664623"/>
            <a:chOff x="1265358" y="1999479"/>
            <a:chExt cx="2586513" cy="664623"/>
          </a:xfrm>
        </p:grpSpPr>
        <p:sp>
          <p:nvSpPr>
            <p:cNvPr id="52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136346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53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4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538867" y="2618962"/>
            <a:ext cx="1126293" cy="827369"/>
            <a:chOff x="7022349" y="5085184"/>
            <a:chExt cx="1126293" cy="827369"/>
          </a:xfrm>
        </p:grpSpPr>
        <p:sp>
          <p:nvSpPr>
            <p:cNvPr id="56" name="正方形/長方形 38"/>
            <p:cNvSpPr>
              <a:spLocks noChangeArrowheads="1"/>
            </p:cNvSpPr>
            <p:nvPr/>
          </p:nvSpPr>
          <p:spPr bwMode="auto">
            <a:xfrm>
              <a:off x="7022349" y="5123365"/>
              <a:ext cx="61069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latin typeface="ＭＳ Ｐゴシック" charset="-128"/>
                </a:rPr>
                <a:t>－</a:t>
              </a:r>
              <a:endParaRPr lang="ja-JP" altLang="en-US" sz="3600" dirty="0">
                <a:latin typeface="ＭＳ Ｐゴシック" charset="-128"/>
              </a:endParaRPr>
            </a:p>
          </p:txBody>
        </p:sp>
        <p:grpSp>
          <p:nvGrpSpPr>
            <p:cNvPr id="57" name="グループ化 56"/>
            <p:cNvGrpSpPr/>
            <p:nvPr/>
          </p:nvGrpSpPr>
          <p:grpSpPr>
            <a:xfrm>
              <a:off x="7596336" y="5085184"/>
              <a:ext cx="552306" cy="827369"/>
              <a:chOff x="2350549" y="1660762"/>
              <a:chExt cx="552306" cy="827369"/>
            </a:xfrm>
          </p:grpSpPr>
          <p:pic>
            <p:nvPicPr>
              <p:cNvPr id="58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0383" y="1660762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9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2350549" y="2050963"/>
                <a:ext cx="552306" cy="4371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６</a:t>
                </a:r>
                <a:endParaRPr lang="ja-JP" altLang="en-US" sz="3600" dirty="0"/>
              </a:p>
            </p:txBody>
          </p:sp>
          <p:sp>
            <p:nvSpPr>
              <p:cNvPr id="60" name="Line 6"/>
              <p:cNvSpPr>
                <a:spLocks noChangeShapeType="1"/>
              </p:cNvSpPr>
              <p:nvPr/>
            </p:nvSpPr>
            <p:spPr bwMode="auto">
              <a:xfrm>
                <a:off x="2387257" y="2022109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  <p:grpSp>
        <p:nvGrpSpPr>
          <p:cNvPr id="67" name="グループ化 66"/>
          <p:cNvGrpSpPr/>
          <p:nvPr/>
        </p:nvGrpSpPr>
        <p:grpSpPr>
          <a:xfrm>
            <a:off x="2053708" y="1698944"/>
            <a:ext cx="2242655" cy="827369"/>
            <a:chOff x="1612074" y="1698944"/>
            <a:chExt cx="2242655" cy="827369"/>
          </a:xfrm>
        </p:grpSpPr>
        <p:grpSp>
          <p:nvGrpSpPr>
            <p:cNvPr id="68" name="グループ化 67"/>
            <p:cNvGrpSpPr/>
            <p:nvPr/>
          </p:nvGrpSpPr>
          <p:grpSpPr>
            <a:xfrm>
              <a:off x="2561007" y="1698944"/>
              <a:ext cx="1293722" cy="656586"/>
              <a:chOff x="3125872" y="1698944"/>
              <a:chExt cx="1293722" cy="656586"/>
            </a:xfrm>
          </p:grpSpPr>
          <p:sp>
            <p:nvSpPr>
              <p:cNvPr id="75" name="正方形/長方形 38"/>
              <p:cNvSpPr>
                <a:spLocks noChangeArrowheads="1"/>
              </p:cNvSpPr>
              <p:nvPr/>
            </p:nvSpPr>
            <p:spPr bwMode="auto">
              <a:xfrm>
                <a:off x="3730889" y="1698944"/>
                <a:ext cx="688705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２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76" name="正方形/長方形 38"/>
              <p:cNvSpPr>
                <a:spLocks noChangeArrowheads="1"/>
              </p:cNvSpPr>
              <p:nvPr/>
            </p:nvSpPr>
            <p:spPr bwMode="auto">
              <a:xfrm>
                <a:off x="3125872" y="1709199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grpSp>
          <p:nvGrpSpPr>
            <p:cNvPr id="69" name="グループ化 68"/>
            <p:cNvGrpSpPr/>
            <p:nvPr/>
          </p:nvGrpSpPr>
          <p:grpSpPr>
            <a:xfrm>
              <a:off x="1612074" y="1698944"/>
              <a:ext cx="1126293" cy="827369"/>
              <a:chOff x="7022349" y="5085184"/>
              <a:chExt cx="1126293" cy="827369"/>
            </a:xfrm>
          </p:grpSpPr>
          <p:sp>
            <p:nvSpPr>
              <p:cNvPr id="70" name="正方形/長方形 38"/>
              <p:cNvSpPr>
                <a:spLocks noChangeArrowheads="1"/>
              </p:cNvSpPr>
              <p:nvPr/>
            </p:nvSpPr>
            <p:spPr bwMode="auto">
              <a:xfrm>
                <a:off x="7022349" y="5123365"/>
                <a:ext cx="610695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latin typeface="ＭＳ Ｐゴシック" charset="-128"/>
                  </a:rPr>
                  <a:t>－</a:t>
                </a:r>
                <a:endParaRPr lang="ja-JP" altLang="en-US" sz="3600" dirty="0">
                  <a:latin typeface="ＭＳ Ｐゴシック" charset="-128"/>
                </a:endParaRPr>
              </a:p>
            </p:txBody>
          </p:sp>
          <p:grpSp>
            <p:nvGrpSpPr>
              <p:cNvPr id="71" name="グループ化 70"/>
              <p:cNvGrpSpPr/>
              <p:nvPr/>
            </p:nvGrpSpPr>
            <p:grpSpPr>
              <a:xfrm>
                <a:off x="7596336" y="5085184"/>
                <a:ext cx="552306" cy="827369"/>
                <a:chOff x="2350549" y="1660762"/>
                <a:chExt cx="552306" cy="827369"/>
              </a:xfrm>
            </p:grpSpPr>
            <p:pic>
              <p:nvPicPr>
                <p:cNvPr id="72" name="Picture 100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90383" y="1660762"/>
                  <a:ext cx="400848" cy="3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3" name="Text Box 5"/>
                <p:cNvSpPr txBox="1">
                  <a:spLocks noChangeArrowheads="1"/>
                </p:cNvSpPr>
                <p:nvPr/>
              </p:nvSpPr>
              <p:spPr bwMode="auto">
                <a:xfrm rot="10800000" flipV="1">
                  <a:off x="2350549" y="2050963"/>
                  <a:ext cx="552306" cy="43716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74295" tIns="8890" rIns="74295" bIns="8890"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algn="just" eaLnBrk="1" hangingPunct="1">
                    <a:lnSpc>
                      <a:spcPct val="80000"/>
                    </a:lnSpc>
                  </a:pPr>
                  <a:r>
                    <a:rPr lang="ja-JP" altLang="en-US" sz="3600" dirty="0" smtClean="0"/>
                    <a:t>６</a:t>
                  </a:r>
                  <a:endParaRPr lang="ja-JP" altLang="en-US" sz="3600" dirty="0"/>
                </a:p>
              </p:txBody>
            </p:sp>
            <p:sp>
              <p:nvSpPr>
                <p:cNvPr id="74" name="Line 6"/>
                <p:cNvSpPr>
                  <a:spLocks noChangeShapeType="1"/>
                </p:cNvSpPr>
                <p:nvPr/>
              </p:nvSpPr>
              <p:spPr bwMode="auto">
                <a:xfrm>
                  <a:off x="2387257" y="2022109"/>
                  <a:ext cx="391806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lIns="74295" tIns="8890" rIns="74295" bIns="8890"/>
                <a:lstStyle/>
                <a:p>
                  <a:endParaRPr lang="ja-JP" altLang="en-US"/>
                </a:p>
              </p:txBody>
            </p:sp>
          </p:grpSp>
        </p:grpSp>
      </p:grpSp>
      <p:sp>
        <p:nvSpPr>
          <p:cNvPr id="77" name="正方形/長方形 38"/>
          <p:cNvSpPr>
            <a:spLocks noChangeArrowheads="1"/>
          </p:cNvSpPr>
          <p:nvPr/>
        </p:nvSpPr>
        <p:spPr bwMode="auto">
          <a:xfrm>
            <a:off x="1381453" y="2656969"/>
            <a:ext cx="21176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×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（－６）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78" name="正方形/長方形 38"/>
          <p:cNvSpPr>
            <a:spLocks noChangeArrowheads="1"/>
          </p:cNvSpPr>
          <p:nvPr/>
        </p:nvSpPr>
        <p:spPr bwMode="auto">
          <a:xfrm>
            <a:off x="3903270" y="2650181"/>
            <a:ext cx="21176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×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（－６）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241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77" grpId="0"/>
      <p:bldP spid="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フローチャート : 代替処理 89"/>
          <p:cNvSpPr/>
          <p:nvPr/>
        </p:nvSpPr>
        <p:spPr>
          <a:xfrm>
            <a:off x="395536" y="430708"/>
            <a:ext cx="4106142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両辺を同じ数でわる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5985380" y="1660762"/>
            <a:ext cx="3096344" cy="1505388"/>
            <a:chOff x="5580112" y="2474020"/>
            <a:chExt cx="3096344" cy="1505388"/>
          </a:xfrm>
        </p:grpSpPr>
        <p:sp>
          <p:nvSpPr>
            <p:cNvPr id="91" name="フローチャート : 代替処理 90"/>
            <p:cNvSpPr/>
            <p:nvPr/>
          </p:nvSpPr>
          <p:spPr>
            <a:xfrm>
              <a:off x="5580112" y="2474020"/>
              <a:ext cx="3096344" cy="1505388"/>
            </a:xfrm>
            <a:prstGeom prst="flowChartAlternateProcess">
              <a:avLst/>
            </a:prstGeom>
            <a:solidFill>
              <a:srgbClr val="FFFF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2800" dirty="0" smtClean="0">
                  <a:solidFill>
                    <a:schemeClr val="tx1"/>
                  </a:solidFill>
                </a:rPr>
                <a:t>左辺を　　だけにするために両辺を（－７）でわる</a:t>
              </a:r>
              <a:endParaRPr lang="ja-JP" altLang="en-US" sz="2800" dirty="0">
                <a:solidFill>
                  <a:schemeClr val="tx1"/>
                </a:solidFill>
              </a:endParaRPr>
            </a:p>
          </p:txBody>
        </p:sp>
        <p:pic>
          <p:nvPicPr>
            <p:cNvPr id="92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8882" y="268935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" name="グループ化 27"/>
          <p:cNvGrpSpPr/>
          <p:nvPr/>
        </p:nvGrpSpPr>
        <p:grpSpPr>
          <a:xfrm>
            <a:off x="2226125" y="3301801"/>
            <a:ext cx="2186303" cy="664623"/>
            <a:chOff x="1265358" y="1999479"/>
            <a:chExt cx="2186303" cy="664623"/>
          </a:xfrm>
        </p:grpSpPr>
        <p:sp>
          <p:nvSpPr>
            <p:cNvPr id="29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30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1402521" y="1673341"/>
            <a:ext cx="3075895" cy="656586"/>
            <a:chOff x="1345027" y="2003738"/>
            <a:chExt cx="3075895" cy="656586"/>
          </a:xfrm>
        </p:grpSpPr>
        <p:sp>
          <p:nvSpPr>
            <p:cNvPr id="37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１４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1345027" y="2013993"/>
              <a:ext cx="1388967" cy="646331"/>
              <a:chOff x="1771349" y="5972406"/>
              <a:chExt cx="1388967" cy="646331"/>
            </a:xfrm>
          </p:grpSpPr>
          <p:pic>
            <p:nvPicPr>
              <p:cNvPr id="41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9468" y="6143171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" name="正方形/長方形 38"/>
              <p:cNvSpPr>
                <a:spLocks noChangeArrowheads="1"/>
              </p:cNvSpPr>
              <p:nvPr/>
            </p:nvSpPr>
            <p:spPr bwMode="auto">
              <a:xfrm>
                <a:off x="1771349" y="5972406"/>
                <a:ext cx="95541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－７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39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30094" y="2504667"/>
            <a:ext cx="1297126" cy="646331"/>
            <a:chOff x="1704726" y="5976715"/>
            <a:chExt cx="1297126" cy="646331"/>
          </a:xfrm>
        </p:grpSpPr>
        <p:pic>
          <p:nvPicPr>
            <p:cNvPr id="4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1004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正方形/長方形 38"/>
            <p:cNvSpPr>
              <a:spLocks noChangeArrowheads="1"/>
            </p:cNvSpPr>
            <p:nvPr/>
          </p:nvSpPr>
          <p:spPr bwMode="auto">
            <a:xfrm>
              <a:off x="1704726" y="5976715"/>
              <a:ext cx="11111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－７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2791488" y="2490103"/>
            <a:ext cx="1686928" cy="656586"/>
            <a:chOff x="2733994" y="3125294"/>
            <a:chExt cx="1686928" cy="656586"/>
          </a:xfrm>
        </p:grpSpPr>
        <p:sp>
          <p:nvSpPr>
            <p:cNvPr id="51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１４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52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53" name="正方形/長方形 38"/>
          <p:cNvSpPr>
            <a:spLocks noChangeArrowheads="1"/>
          </p:cNvSpPr>
          <p:nvPr/>
        </p:nvSpPr>
        <p:spPr bwMode="auto">
          <a:xfrm>
            <a:off x="1182080" y="2526994"/>
            <a:ext cx="19486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÷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（－７）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55" name="正方形/長方形 38"/>
          <p:cNvSpPr>
            <a:spLocks noChangeArrowheads="1"/>
          </p:cNvSpPr>
          <p:nvPr/>
        </p:nvSpPr>
        <p:spPr bwMode="auto">
          <a:xfrm>
            <a:off x="4139952" y="2529386"/>
            <a:ext cx="19486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÷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（－７）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694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53" grpId="0"/>
      <p:bldP spid="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フローチャート : 代替処理 89"/>
          <p:cNvSpPr/>
          <p:nvPr/>
        </p:nvSpPr>
        <p:spPr>
          <a:xfrm>
            <a:off x="395536" y="430708"/>
            <a:ext cx="4106142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両辺を同じ数でわる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3517871" y="2909923"/>
            <a:ext cx="1913827" cy="664623"/>
            <a:chOff x="1265358" y="1999479"/>
            <a:chExt cx="1913827" cy="664623"/>
          </a:xfrm>
        </p:grpSpPr>
        <p:sp>
          <p:nvSpPr>
            <p:cNvPr id="29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69077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smtClean="0">
                  <a:solidFill>
                    <a:srgbClr val="000000"/>
                  </a:solidFill>
                  <a:latin typeface="ＭＳ Ｐゴシック" charset="-128"/>
                </a:rPr>
                <a:t>９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30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3100659" y="1281463"/>
            <a:ext cx="2603515" cy="656586"/>
            <a:chOff x="1751419" y="2003738"/>
            <a:chExt cx="2603515" cy="656586"/>
          </a:xfrm>
        </p:grpSpPr>
        <p:sp>
          <p:nvSpPr>
            <p:cNvPr id="37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101592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４５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1751419" y="2013993"/>
              <a:ext cx="982575" cy="646331"/>
              <a:chOff x="2177741" y="5972406"/>
              <a:chExt cx="982575" cy="646331"/>
            </a:xfrm>
          </p:grpSpPr>
          <p:pic>
            <p:nvPicPr>
              <p:cNvPr id="41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9468" y="6143171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" name="正方形/長方形 38"/>
              <p:cNvSpPr>
                <a:spLocks noChangeArrowheads="1"/>
              </p:cNvSpPr>
              <p:nvPr/>
            </p:nvSpPr>
            <p:spPr bwMode="auto">
              <a:xfrm>
                <a:off x="2177741" y="5972406"/>
                <a:ext cx="581589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smtClean="0">
                    <a:solidFill>
                      <a:srgbClr val="000000"/>
                    </a:solidFill>
                    <a:latin typeface="ＭＳ Ｐゴシック" charset="-128"/>
                  </a:rPr>
                  <a:t>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39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2339752" y="2112789"/>
            <a:ext cx="1111175" cy="646331"/>
            <a:chOff x="2096604" y="5976715"/>
            <a:chExt cx="1111175" cy="646331"/>
          </a:xfrm>
        </p:grpSpPr>
        <p:pic>
          <p:nvPicPr>
            <p:cNvPr id="4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1004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正方形/長方形 38"/>
            <p:cNvSpPr>
              <a:spLocks noChangeArrowheads="1"/>
            </p:cNvSpPr>
            <p:nvPr/>
          </p:nvSpPr>
          <p:spPr bwMode="auto">
            <a:xfrm>
              <a:off x="2096604" y="5976715"/>
              <a:ext cx="11111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4083234" y="2098225"/>
            <a:ext cx="1686928" cy="656586"/>
            <a:chOff x="2733994" y="3125294"/>
            <a:chExt cx="1686928" cy="656586"/>
          </a:xfrm>
        </p:grpSpPr>
        <p:sp>
          <p:nvSpPr>
            <p:cNvPr id="51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４５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52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53" name="正方形/長方形 38"/>
          <p:cNvSpPr>
            <a:spLocks noChangeArrowheads="1"/>
          </p:cNvSpPr>
          <p:nvPr/>
        </p:nvSpPr>
        <p:spPr bwMode="auto">
          <a:xfrm>
            <a:off x="3141470" y="2135116"/>
            <a:ext cx="104404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÷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５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55" name="正方形/長方形 38"/>
          <p:cNvSpPr>
            <a:spLocks noChangeArrowheads="1"/>
          </p:cNvSpPr>
          <p:nvPr/>
        </p:nvSpPr>
        <p:spPr bwMode="auto">
          <a:xfrm>
            <a:off x="5431698" y="2137508"/>
            <a:ext cx="9841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÷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５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25" name="フローチャート : 代替処理 24"/>
          <p:cNvSpPr/>
          <p:nvPr/>
        </p:nvSpPr>
        <p:spPr>
          <a:xfrm>
            <a:off x="210626" y="1161287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（１）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3527671" y="5500681"/>
            <a:ext cx="2186303" cy="664623"/>
            <a:chOff x="1265358" y="1999479"/>
            <a:chExt cx="2186303" cy="664623"/>
          </a:xfrm>
        </p:grpSpPr>
        <p:sp>
          <p:nvSpPr>
            <p:cNvPr id="27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－６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31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2704067" y="3872221"/>
            <a:ext cx="3075895" cy="656586"/>
            <a:chOff x="1345027" y="2003738"/>
            <a:chExt cx="3075895" cy="656586"/>
          </a:xfrm>
        </p:grpSpPr>
        <p:sp>
          <p:nvSpPr>
            <p:cNvPr id="34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４８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40" name="グループ化 39"/>
            <p:cNvGrpSpPr/>
            <p:nvPr/>
          </p:nvGrpSpPr>
          <p:grpSpPr>
            <a:xfrm>
              <a:off x="1345027" y="2013993"/>
              <a:ext cx="1388967" cy="646331"/>
              <a:chOff x="1771349" y="5972406"/>
              <a:chExt cx="1388967" cy="646331"/>
            </a:xfrm>
          </p:grpSpPr>
          <p:pic>
            <p:nvPicPr>
              <p:cNvPr id="44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9468" y="6143171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正方形/長方形 38"/>
              <p:cNvSpPr>
                <a:spLocks noChangeArrowheads="1"/>
              </p:cNvSpPr>
              <p:nvPr/>
            </p:nvSpPr>
            <p:spPr bwMode="auto">
              <a:xfrm>
                <a:off x="1771349" y="5972406"/>
                <a:ext cx="95541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－８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43" name="正方形/長方形 42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1331640" y="4703547"/>
            <a:ext cx="1297126" cy="646331"/>
            <a:chOff x="1704726" y="5976715"/>
            <a:chExt cx="1297126" cy="646331"/>
          </a:xfrm>
        </p:grpSpPr>
        <p:pic>
          <p:nvPicPr>
            <p:cNvPr id="54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1004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正方形/長方形 38"/>
            <p:cNvSpPr>
              <a:spLocks noChangeArrowheads="1"/>
            </p:cNvSpPr>
            <p:nvPr/>
          </p:nvSpPr>
          <p:spPr bwMode="auto">
            <a:xfrm>
              <a:off x="1704726" y="5976715"/>
              <a:ext cx="111117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－８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4093034" y="4688983"/>
            <a:ext cx="1686928" cy="656586"/>
            <a:chOff x="2733994" y="3125294"/>
            <a:chExt cx="1686928" cy="656586"/>
          </a:xfrm>
        </p:grpSpPr>
        <p:sp>
          <p:nvSpPr>
            <p:cNvPr id="58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４８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59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60" name="正方形/長方形 38"/>
          <p:cNvSpPr>
            <a:spLocks noChangeArrowheads="1"/>
          </p:cNvSpPr>
          <p:nvPr/>
        </p:nvSpPr>
        <p:spPr bwMode="auto">
          <a:xfrm>
            <a:off x="2483626" y="4725874"/>
            <a:ext cx="19486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÷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（－８）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61" name="正方形/長方形 38"/>
          <p:cNvSpPr>
            <a:spLocks noChangeArrowheads="1"/>
          </p:cNvSpPr>
          <p:nvPr/>
        </p:nvSpPr>
        <p:spPr bwMode="auto">
          <a:xfrm>
            <a:off x="5441498" y="4728266"/>
            <a:ext cx="19486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÷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（－８）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62" name="フローチャート : 代替処理 61"/>
          <p:cNvSpPr/>
          <p:nvPr/>
        </p:nvSpPr>
        <p:spPr>
          <a:xfrm>
            <a:off x="210626" y="3789980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（２）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17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5" grpId="0"/>
      <p:bldP spid="25" grpId="0" animBg="1"/>
      <p:bldP spid="60" grpId="0"/>
      <p:bldP spid="61" grpId="0"/>
      <p:bldP spid="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フローチャート : 代替処理 89"/>
          <p:cNvSpPr/>
          <p:nvPr/>
        </p:nvSpPr>
        <p:spPr>
          <a:xfrm>
            <a:off x="395536" y="430708"/>
            <a:ext cx="4106142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両辺を同じ数でわる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2768156" y="1277204"/>
            <a:ext cx="2663542" cy="660845"/>
            <a:chOff x="1418916" y="1999479"/>
            <a:chExt cx="2663542" cy="660845"/>
          </a:xfrm>
        </p:grpSpPr>
        <p:sp>
          <p:nvSpPr>
            <p:cNvPr id="37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74344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３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38" name="グループ化 37"/>
            <p:cNvGrpSpPr/>
            <p:nvPr/>
          </p:nvGrpSpPr>
          <p:grpSpPr>
            <a:xfrm>
              <a:off x="1418916" y="1999479"/>
              <a:ext cx="1315078" cy="646331"/>
              <a:chOff x="1845238" y="5957892"/>
              <a:chExt cx="1315078" cy="646331"/>
            </a:xfrm>
          </p:grpSpPr>
          <p:pic>
            <p:nvPicPr>
              <p:cNvPr id="41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9468" y="6143171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" name="正方形/長方形 38"/>
              <p:cNvSpPr>
                <a:spLocks noChangeArrowheads="1"/>
              </p:cNvSpPr>
              <p:nvPr/>
            </p:nvSpPr>
            <p:spPr bwMode="auto">
              <a:xfrm>
                <a:off x="1845238" y="5957892"/>
                <a:ext cx="846599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１２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39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1763688" y="2112789"/>
            <a:ext cx="1440502" cy="646331"/>
            <a:chOff x="1767278" y="5976715"/>
            <a:chExt cx="1440502" cy="646331"/>
          </a:xfrm>
        </p:grpSpPr>
        <p:pic>
          <p:nvPicPr>
            <p:cNvPr id="4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1004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正方形/長方形 38"/>
            <p:cNvSpPr>
              <a:spLocks noChangeArrowheads="1"/>
            </p:cNvSpPr>
            <p:nvPr/>
          </p:nvSpPr>
          <p:spPr bwMode="auto">
            <a:xfrm>
              <a:off x="1767278" y="5976715"/>
              <a:ext cx="144050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smtClean="0">
                  <a:solidFill>
                    <a:srgbClr val="000000"/>
                  </a:solidFill>
                  <a:latin typeface="ＭＳ Ｐゴシック" charset="-128"/>
                </a:rPr>
                <a:t>１２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4083234" y="2098225"/>
            <a:ext cx="1155772" cy="656586"/>
            <a:chOff x="2733994" y="3125294"/>
            <a:chExt cx="1155772" cy="656586"/>
          </a:xfrm>
        </p:grpSpPr>
        <p:sp>
          <p:nvSpPr>
            <p:cNvPr id="51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55075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３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52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53" name="正方形/長方形 38"/>
          <p:cNvSpPr>
            <a:spLocks noChangeArrowheads="1"/>
          </p:cNvSpPr>
          <p:nvPr/>
        </p:nvSpPr>
        <p:spPr bwMode="auto">
          <a:xfrm>
            <a:off x="2952788" y="2135116"/>
            <a:ext cx="15467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÷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１２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25" name="フローチャート : 代替処理 24"/>
          <p:cNvSpPr/>
          <p:nvPr/>
        </p:nvSpPr>
        <p:spPr>
          <a:xfrm>
            <a:off x="210626" y="1161287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（３）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3" name="正方形/長方形 38"/>
          <p:cNvSpPr>
            <a:spLocks noChangeArrowheads="1"/>
          </p:cNvSpPr>
          <p:nvPr/>
        </p:nvSpPr>
        <p:spPr bwMode="auto">
          <a:xfrm>
            <a:off x="5169439" y="2107443"/>
            <a:ext cx="15467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÷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１２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517871" y="3011625"/>
            <a:ext cx="2016455" cy="899884"/>
            <a:chOff x="3517871" y="3011625"/>
            <a:chExt cx="2016455" cy="899884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3517871" y="3087869"/>
              <a:ext cx="1231736" cy="646331"/>
              <a:chOff x="1265358" y="2017771"/>
              <a:chExt cx="1231736" cy="646331"/>
            </a:xfrm>
          </p:grpSpPr>
          <p:pic>
            <p:nvPicPr>
              <p:cNvPr id="30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65358" y="2213787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正方形/長方形 38"/>
              <p:cNvSpPr>
                <a:spLocks noChangeArrowheads="1"/>
              </p:cNvSpPr>
              <p:nvPr/>
            </p:nvSpPr>
            <p:spPr bwMode="auto">
              <a:xfrm>
                <a:off x="1836143" y="2017771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grpSp>
          <p:nvGrpSpPr>
            <p:cNvPr id="66" name="グループ化 65"/>
            <p:cNvGrpSpPr/>
            <p:nvPr/>
          </p:nvGrpSpPr>
          <p:grpSpPr>
            <a:xfrm>
              <a:off x="4481419" y="3011625"/>
              <a:ext cx="1052907" cy="899884"/>
              <a:chOff x="7200360" y="2538930"/>
              <a:chExt cx="567597" cy="899884"/>
            </a:xfrm>
          </p:grpSpPr>
          <p:sp>
            <p:nvSpPr>
              <p:cNvPr id="67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7200360" y="2538930"/>
                <a:ext cx="567597" cy="8998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３</a:t>
                </a:r>
                <a:endParaRPr lang="en-US" altLang="ja-JP" sz="3600" dirty="0" smtClean="0"/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１２</a:t>
                </a:r>
                <a:endParaRPr lang="ja-JP" altLang="en-US" sz="3600" dirty="0"/>
              </a:p>
            </p:txBody>
          </p:sp>
          <p:sp>
            <p:nvSpPr>
              <p:cNvPr id="68" name="Line 6"/>
              <p:cNvSpPr>
                <a:spLocks noChangeShapeType="1"/>
              </p:cNvSpPr>
              <p:nvPr/>
            </p:nvSpPr>
            <p:spPr bwMode="auto">
              <a:xfrm>
                <a:off x="7309845" y="2988872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  <p:cxnSp>
        <p:nvCxnSpPr>
          <p:cNvPr id="3" name="直線コネクタ 2"/>
          <p:cNvCxnSpPr/>
          <p:nvPr/>
        </p:nvCxnSpPr>
        <p:spPr>
          <a:xfrm>
            <a:off x="4671081" y="3505118"/>
            <a:ext cx="747182" cy="3228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4655050" y="3062633"/>
            <a:ext cx="747182" cy="32282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5245836" y="3588685"/>
            <a:ext cx="371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４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246866" y="2782334"/>
            <a:ext cx="327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１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472788" y="4273440"/>
            <a:ext cx="2016455" cy="899884"/>
            <a:chOff x="3472788" y="4273440"/>
            <a:chExt cx="2016455" cy="899884"/>
          </a:xfrm>
        </p:grpSpPr>
        <p:grpSp>
          <p:nvGrpSpPr>
            <p:cNvPr id="76" name="グループ化 75"/>
            <p:cNvGrpSpPr/>
            <p:nvPr/>
          </p:nvGrpSpPr>
          <p:grpSpPr>
            <a:xfrm>
              <a:off x="3472788" y="4349684"/>
              <a:ext cx="1231736" cy="646331"/>
              <a:chOff x="1265358" y="2017771"/>
              <a:chExt cx="1231736" cy="646331"/>
            </a:xfrm>
          </p:grpSpPr>
          <p:pic>
            <p:nvPicPr>
              <p:cNvPr id="77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65358" y="2213787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8" name="正方形/長方形 38"/>
              <p:cNvSpPr>
                <a:spLocks noChangeArrowheads="1"/>
              </p:cNvSpPr>
              <p:nvPr/>
            </p:nvSpPr>
            <p:spPr bwMode="auto">
              <a:xfrm>
                <a:off x="1836143" y="2017771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grpSp>
          <p:nvGrpSpPr>
            <p:cNvPr id="79" name="グループ化 78"/>
            <p:cNvGrpSpPr/>
            <p:nvPr/>
          </p:nvGrpSpPr>
          <p:grpSpPr>
            <a:xfrm>
              <a:off x="4436336" y="4273440"/>
              <a:ext cx="1052907" cy="899884"/>
              <a:chOff x="7200360" y="2538930"/>
              <a:chExt cx="567597" cy="899884"/>
            </a:xfrm>
          </p:grpSpPr>
          <p:sp>
            <p:nvSpPr>
              <p:cNvPr id="80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7200360" y="2538930"/>
                <a:ext cx="567597" cy="8998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１</a:t>
                </a:r>
                <a:endParaRPr lang="en-US" altLang="ja-JP" sz="3600" dirty="0" smtClean="0"/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４</a:t>
                </a:r>
                <a:endParaRPr lang="ja-JP" altLang="en-US" sz="3600" dirty="0"/>
              </a:p>
            </p:txBody>
          </p:sp>
          <p:sp>
            <p:nvSpPr>
              <p:cNvPr id="81" name="Line 6"/>
              <p:cNvSpPr>
                <a:spLocks noChangeShapeType="1"/>
              </p:cNvSpPr>
              <p:nvPr/>
            </p:nvSpPr>
            <p:spPr bwMode="auto">
              <a:xfrm>
                <a:off x="7309845" y="2988872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3749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25" grpId="0" animBg="1"/>
      <p:bldP spid="63" grpId="0"/>
      <p:bldP spid="5" grpId="0"/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フローチャート : 代替処理 80"/>
          <p:cNvSpPr/>
          <p:nvPr/>
        </p:nvSpPr>
        <p:spPr>
          <a:xfrm>
            <a:off x="222254" y="203154"/>
            <a:ext cx="1685450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学習課題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82" name="正方形/長方形 8"/>
          <p:cNvSpPr>
            <a:spLocks noChangeArrowheads="1"/>
          </p:cNvSpPr>
          <p:nvPr/>
        </p:nvSpPr>
        <p:spPr bwMode="auto">
          <a:xfrm>
            <a:off x="2068407" y="634954"/>
            <a:ext cx="67461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dirty="0" smtClean="0">
                <a:solidFill>
                  <a:srgbClr val="000000"/>
                </a:solidFill>
                <a:latin typeface="ＭＳ Ｐゴシック" charset="-128"/>
              </a:rPr>
              <a:t>等式の性質を使って、方程式を解こう</a:t>
            </a:r>
            <a:endParaRPr lang="en-US" altLang="ja-JP" dirty="0">
              <a:solidFill>
                <a:srgbClr val="000000"/>
              </a:solidFill>
              <a:latin typeface="ＭＳ Ｐゴシック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1265358" y="2308532"/>
            <a:ext cx="3236320" cy="658532"/>
            <a:chOff x="1265358" y="2003738"/>
            <a:chExt cx="3236320" cy="658532"/>
          </a:xfrm>
        </p:grpSpPr>
        <p:sp>
          <p:nvSpPr>
            <p:cNvPr id="85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116266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1265358" y="2015939"/>
              <a:ext cx="1388354" cy="646331"/>
              <a:chOff x="1691680" y="5974352"/>
              <a:chExt cx="1388354" cy="646331"/>
            </a:xfrm>
          </p:grpSpPr>
          <p:pic>
            <p:nvPicPr>
              <p:cNvPr id="87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1680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8" name="正方形/長方形 38"/>
              <p:cNvSpPr>
                <a:spLocks noChangeArrowheads="1"/>
              </p:cNvSpPr>
              <p:nvPr/>
            </p:nvSpPr>
            <p:spPr bwMode="auto">
              <a:xfrm>
                <a:off x="2095298" y="5974352"/>
                <a:ext cx="98473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89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90" name="フローチャート : 代替処理 89"/>
          <p:cNvSpPr/>
          <p:nvPr/>
        </p:nvSpPr>
        <p:spPr>
          <a:xfrm>
            <a:off x="395536" y="1359604"/>
            <a:ext cx="3734937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両辺に同じ数をたす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5796136" y="2605162"/>
            <a:ext cx="3096344" cy="1505388"/>
            <a:chOff x="5580112" y="2474020"/>
            <a:chExt cx="3096344" cy="1505388"/>
          </a:xfrm>
        </p:grpSpPr>
        <p:sp>
          <p:nvSpPr>
            <p:cNvPr id="91" name="フローチャート : 代替処理 90"/>
            <p:cNvSpPr/>
            <p:nvPr/>
          </p:nvSpPr>
          <p:spPr>
            <a:xfrm>
              <a:off x="5580112" y="2474020"/>
              <a:ext cx="3096344" cy="1505388"/>
            </a:xfrm>
            <a:prstGeom prst="flowChartAlternateProcess">
              <a:avLst/>
            </a:prstGeom>
            <a:solidFill>
              <a:srgbClr val="FFFF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2800" dirty="0" smtClean="0">
                  <a:solidFill>
                    <a:schemeClr val="tx1"/>
                  </a:solidFill>
                </a:rPr>
                <a:t>左辺を　　だけにするために両辺に５をたす</a:t>
              </a:r>
              <a:endParaRPr lang="ja-JP" altLang="en-US" sz="2800" dirty="0">
                <a:solidFill>
                  <a:schemeClr val="tx1"/>
                </a:solidFill>
              </a:endParaRPr>
            </a:p>
          </p:txBody>
        </p:sp>
        <p:pic>
          <p:nvPicPr>
            <p:cNvPr id="92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452" y="268935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6" name="グループ化 95"/>
          <p:cNvGrpSpPr/>
          <p:nvPr/>
        </p:nvGrpSpPr>
        <p:grpSpPr>
          <a:xfrm>
            <a:off x="683568" y="3137495"/>
            <a:ext cx="1388354" cy="646331"/>
            <a:chOff x="1691680" y="5974352"/>
            <a:chExt cx="1388354" cy="646331"/>
          </a:xfrm>
        </p:grpSpPr>
        <p:pic>
          <p:nvPicPr>
            <p:cNvPr id="9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9" name="正方形/長方形 38"/>
            <p:cNvSpPr>
              <a:spLocks noChangeArrowheads="1"/>
            </p:cNvSpPr>
            <p:nvPr/>
          </p:nvSpPr>
          <p:spPr bwMode="auto">
            <a:xfrm>
              <a:off x="2095298" y="5974352"/>
              <a:ext cx="9847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2733994" y="3125294"/>
            <a:ext cx="1767684" cy="656586"/>
            <a:chOff x="2733994" y="3125294"/>
            <a:chExt cx="1767684" cy="656586"/>
          </a:xfrm>
        </p:grpSpPr>
        <p:sp>
          <p:nvSpPr>
            <p:cNvPr id="95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16266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97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100" name="正方形/長方形 38"/>
          <p:cNvSpPr>
            <a:spLocks noChangeArrowheads="1"/>
          </p:cNvSpPr>
          <p:nvPr/>
        </p:nvSpPr>
        <p:spPr bwMode="auto">
          <a:xfrm>
            <a:off x="1909529" y="3110784"/>
            <a:ext cx="9847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＋５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101" name="正方形/長方形 38"/>
          <p:cNvSpPr>
            <a:spLocks noChangeArrowheads="1"/>
          </p:cNvSpPr>
          <p:nvPr/>
        </p:nvSpPr>
        <p:spPr bwMode="auto">
          <a:xfrm>
            <a:off x="4125822" y="3110783"/>
            <a:ext cx="9847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＋５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2169673" y="3847723"/>
            <a:ext cx="1804387" cy="664623"/>
            <a:chOff x="1265358" y="1999479"/>
            <a:chExt cx="1804387" cy="664623"/>
          </a:xfrm>
        </p:grpSpPr>
        <p:sp>
          <p:nvSpPr>
            <p:cNvPr id="104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58133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４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10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353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/>
      <p:bldP spid="90" grpId="0" animBg="1"/>
      <p:bldP spid="100" grpId="0"/>
      <p:bldP spid="1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/>
          <p:cNvGrpSpPr/>
          <p:nvPr/>
        </p:nvGrpSpPr>
        <p:grpSpPr>
          <a:xfrm>
            <a:off x="1801334" y="1352793"/>
            <a:ext cx="3236320" cy="658532"/>
            <a:chOff x="1265358" y="2003738"/>
            <a:chExt cx="3236320" cy="658532"/>
          </a:xfrm>
        </p:grpSpPr>
        <p:sp>
          <p:nvSpPr>
            <p:cNvPr id="85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116266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３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1265358" y="2015939"/>
              <a:ext cx="1388354" cy="646331"/>
              <a:chOff x="1691680" y="5974352"/>
              <a:chExt cx="1388354" cy="646331"/>
            </a:xfrm>
          </p:grpSpPr>
          <p:pic>
            <p:nvPicPr>
              <p:cNvPr id="87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1680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8" name="正方形/長方形 38"/>
              <p:cNvSpPr>
                <a:spLocks noChangeArrowheads="1"/>
              </p:cNvSpPr>
              <p:nvPr/>
            </p:nvSpPr>
            <p:spPr bwMode="auto">
              <a:xfrm>
                <a:off x="2095298" y="5974352"/>
                <a:ext cx="98473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－９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89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90" name="フローチャート : 代替処理 89"/>
          <p:cNvSpPr/>
          <p:nvPr/>
        </p:nvSpPr>
        <p:spPr>
          <a:xfrm>
            <a:off x="210626" y="188640"/>
            <a:ext cx="3734937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両辺に同じ数をたす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96" name="グループ化 95"/>
          <p:cNvGrpSpPr/>
          <p:nvPr/>
        </p:nvGrpSpPr>
        <p:grpSpPr>
          <a:xfrm>
            <a:off x="1219544" y="2181756"/>
            <a:ext cx="1388354" cy="646331"/>
            <a:chOff x="1691680" y="5974352"/>
            <a:chExt cx="1388354" cy="646331"/>
          </a:xfrm>
        </p:grpSpPr>
        <p:pic>
          <p:nvPicPr>
            <p:cNvPr id="9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9" name="正方形/長方形 38"/>
            <p:cNvSpPr>
              <a:spLocks noChangeArrowheads="1"/>
            </p:cNvSpPr>
            <p:nvPr/>
          </p:nvSpPr>
          <p:spPr bwMode="auto">
            <a:xfrm>
              <a:off x="2095298" y="5974352"/>
              <a:ext cx="9847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－９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3269970" y="2169555"/>
            <a:ext cx="1767684" cy="656586"/>
            <a:chOff x="2733994" y="3125294"/>
            <a:chExt cx="1767684" cy="656586"/>
          </a:xfrm>
        </p:grpSpPr>
        <p:sp>
          <p:nvSpPr>
            <p:cNvPr id="95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16266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３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97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100" name="正方形/長方形 38"/>
          <p:cNvSpPr>
            <a:spLocks noChangeArrowheads="1"/>
          </p:cNvSpPr>
          <p:nvPr/>
        </p:nvSpPr>
        <p:spPr bwMode="auto">
          <a:xfrm>
            <a:off x="2445505" y="2155045"/>
            <a:ext cx="9847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＋９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101" name="正方形/長方形 38"/>
          <p:cNvSpPr>
            <a:spLocks noChangeArrowheads="1"/>
          </p:cNvSpPr>
          <p:nvPr/>
        </p:nvSpPr>
        <p:spPr bwMode="auto">
          <a:xfrm>
            <a:off x="4240892" y="2169558"/>
            <a:ext cx="9847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smtClean="0">
                <a:solidFill>
                  <a:srgbClr val="FF0000"/>
                </a:solidFill>
                <a:latin typeface="ＭＳ Ｐゴシック" charset="-128"/>
              </a:rPr>
              <a:t>＋９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2705649" y="2891984"/>
            <a:ext cx="2186303" cy="664623"/>
            <a:chOff x="1265358" y="1999479"/>
            <a:chExt cx="2186303" cy="664623"/>
          </a:xfrm>
        </p:grpSpPr>
        <p:sp>
          <p:nvSpPr>
            <p:cNvPr id="104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１２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10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28" name="フローチャート : 代替処理 27"/>
          <p:cNvSpPr/>
          <p:nvPr/>
        </p:nvSpPr>
        <p:spPr>
          <a:xfrm>
            <a:off x="210626" y="1001633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（１）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1826746" y="3834025"/>
            <a:ext cx="3537342" cy="658532"/>
            <a:chOff x="1265358" y="2003738"/>
            <a:chExt cx="3537342" cy="658532"/>
          </a:xfrm>
        </p:grpSpPr>
        <p:sp>
          <p:nvSpPr>
            <p:cNvPr id="30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146368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－１０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31" name="グループ化 30"/>
            <p:cNvGrpSpPr/>
            <p:nvPr/>
          </p:nvGrpSpPr>
          <p:grpSpPr>
            <a:xfrm>
              <a:off x="1265358" y="2015939"/>
              <a:ext cx="1388354" cy="646331"/>
              <a:chOff x="1691680" y="5974352"/>
              <a:chExt cx="1388354" cy="646331"/>
            </a:xfrm>
          </p:grpSpPr>
          <p:pic>
            <p:nvPicPr>
              <p:cNvPr id="33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1680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" name="正方形/長方形 38"/>
              <p:cNvSpPr>
                <a:spLocks noChangeArrowheads="1"/>
              </p:cNvSpPr>
              <p:nvPr/>
            </p:nvSpPr>
            <p:spPr bwMode="auto">
              <a:xfrm>
                <a:off x="2095298" y="5974352"/>
                <a:ext cx="98473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－８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32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244956" y="4662988"/>
            <a:ext cx="1388354" cy="646331"/>
            <a:chOff x="1691680" y="5974352"/>
            <a:chExt cx="1388354" cy="646331"/>
          </a:xfrm>
        </p:grpSpPr>
        <p:pic>
          <p:nvPicPr>
            <p:cNvPr id="36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正方形/長方形 38"/>
            <p:cNvSpPr>
              <a:spLocks noChangeArrowheads="1"/>
            </p:cNvSpPr>
            <p:nvPr/>
          </p:nvSpPr>
          <p:spPr bwMode="auto">
            <a:xfrm>
              <a:off x="2095298" y="5974352"/>
              <a:ext cx="9847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－８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3295382" y="4661042"/>
            <a:ext cx="2043294" cy="686708"/>
            <a:chOff x="2733994" y="3135549"/>
            <a:chExt cx="2043294" cy="686708"/>
          </a:xfrm>
        </p:grpSpPr>
        <p:sp>
          <p:nvSpPr>
            <p:cNvPr id="39" name="正方形/長方形 38"/>
            <p:cNvSpPr>
              <a:spLocks noChangeArrowheads="1"/>
            </p:cNvSpPr>
            <p:nvPr/>
          </p:nvSpPr>
          <p:spPr bwMode="auto">
            <a:xfrm>
              <a:off x="3313599" y="3175926"/>
              <a:ext cx="146368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－１０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40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41" name="正方形/長方形 38"/>
          <p:cNvSpPr>
            <a:spLocks noChangeArrowheads="1"/>
          </p:cNvSpPr>
          <p:nvPr/>
        </p:nvSpPr>
        <p:spPr bwMode="auto">
          <a:xfrm>
            <a:off x="2470917" y="4636277"/>
            <a:ext cx="9847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＋８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42" name="正方形/長方形 38"/>
          <p:cNvSpPr>
            <a:spLocks noChangeArrowheads="1"/>
          </p:cNvSpPr>
          <p:nvPr/>
        </p:nvSpPr>
        <p:spPr bwMode="auto">
          <a:xfrm>
            <a:off x="5060646" y="4690070"/>
            <a:ext cx="9847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＋８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2731061" y="5373216"/>
            <a:ext cx="2186303" cy="664623"/>
            <a:chOff x="1265358" y="1999479"/>
            <a:chExt cx="2186303" cy="664623"/>
          </a:xfrm>
        </p:grpSpPr>
        <p:sp>
          <p:nvSpPr>
            <p:cNvPr id="44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45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65" name="フローチャート : 代替処理 64"/>
          <p:cNvSpPr/>
          <p:nvPr/>
        </p:nvSpPr>
        <p:spPr>
          <a:xfrm>
            <a:off x="210626" y="3630326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（２）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88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1" grpId="0"/>
      <p:bldP spid="28" grpId="0" animBg="1"/>
      <p:bldP spid="41" grpId="0"/>
      <p:bldP spid="42" grpId="0"/>
      <p:bldP spid="6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フローチャート : 代替処理 89"/>
          <p:cNvSpPr/>
          <p:nvPr/>
        </p:nvSpPr>
        <p:spPr>
          <a:xfrm>
            <a:off x="210626" y="188640"/>
            <a:ext cx="3734937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両辺に同じ数をたす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2705649" y="3484457"/>
            <a:ext cx="1830647" cy="664623"/>
            <a:chOff x="1265358" y="1999479"/>
            <a:chExt cx="1830647" cy="664623"/>
          </a:xfrm>
        </p:grpSpPr>
        <p:sp>
          <p:nvSpPr>
            <p:cNvPr id="104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60759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１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10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28" name="フローチャート : 代替処理 27"/>
          <p:cNvSpPr/>
          <p:nvPr/>
        </p:nvSpPr>
        <p:spPr>
          <a:xfrm>
            <a:off x="210626" y="1001633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（３）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801334" y="1285328"/>
            <a:ext cx="2608993" cy="899884"/>
            <a:chOff x="1801334" y="1285328"/>
            <a:chExt cx="2608993" cy="899884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1801334" y="1363048"/>
              <a:ext cx="2129587" cy="648277"/>
              <a:chOff x="1265358" y="2013993"/>
              <a:chExt cx="2129587" cy="648277"/>
            </a:xfrm>
          </p:grpSpPr>
          <p:grpSp>
            <p:nvGrpSpPr>
              <p:cNvPr id="15" name="グループ化 14"/>
              <p:cNvGrpSpPr/>
              <p:nvPr/>
            </p:nvGrpSpPr>
            <p:grpSpPr>
              <a:xfrm>
                <a:off x="1265358" y="2015939"/>
                <a:ext cx="1104739" cy="646331"/>
                <a:chOff x="1691680" y="5974352"/>
                <a:chExt cx="1104739" cy="646331"/>
              </a:xfrm>
            </p:grpSpPr>
            <p:pic>
              <p:nvPicPr>
                <p:cNvPr id="87" name="Picture 100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1680" y="6172200"/>
                  <a:ext cx="400848" cy="3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8" name="正方形/長方形 38"/>
                <p:cNvSpPr>
                  <a:spLocks noChangeArrowheads="1"/>
                </p:cNvSpPr>
                <p:nvPr/>
              </p:nvSpPr>
              <p:spPr bwMode="auto">
                <a:xfrm>
                  <a:off x="2095298" y="5974352"/>
                  <a:ext cx="701121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3600" dirty="0" smtClean="0">
                      <a:solidFill>
                        <a:srgbClr val="000000"/>
                      </a:solidFill>
                      <a:latin typeface="ＭＳ Ｐゴシック" charset="-128"/>
                    </a:rPr>
                    <a:t>－</a:t>
                  </a:r>
                  <a:endParaRPr lang="ja-JP" altLang="en-US" sz="3600" dirty="0">
                    <a:solidFill>
                      <a:srgbClr val="000000"/>
                    </a:solidFill>
                    <a:latin typeface="ＭＳ Ｐゴシック" charset="-128"/>
                  </a:endParaRPr>
                </a:p>
              </p:txBody>
            </p:sp>
          </p:grpSp>
          <p:sp>
            <p:nvSpPr>
              <p:cNvPr id="89" name="正方形/長方形 38"/>
              <p:cNvSpPr>
                <a:spLocks noChangeArrowheads="1"/>
              </p:cNvSpPr>
              <p:nvPr/>
            </p:nvSpPr>
            <p:spPr bwMode="auto">
              <a:xfrm>
                <a:off x="2733994" y="2013993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grpSp>
          <p:nvGrpSpPr>
            <p:cNvPr id="2" name="グループ化 1"/>
            <p:cNvGrpSpPr/>
            <p:nvPr/>
          </p:nvGrpSpPr>
          <p:grpSpPr>
            <a:xfrm>
              <a:off x="2768150" y="1285328"/>
              <a:ext cx="567597" cy="899884"/>
              <a:chOff x="2564311" y="1942717"/>
              <a:chExt cx="567597" cy="899884"/>
            </a:xfrm>
          </p:grpSpPr>
          <p:sp>
            <p:nvSpPr>
              <p:cNvPr id="47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2564311" y="1942717"/>
                <a:ext cx="567597" cy="8998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１２</a:t>
                </a:r>
                <a:endParaRPr lang="ja-JP" altLang="en-US" sz="3600" dirty="0"/>
              </a:p>
            </p:txBody>
          </p:sp>
          <p:sp>
            <p:nvSpPr>
              <p:cNvPr id="48" name="Line 6"/>
              <p:cNvSpPr>
                <a:spLocks noChangeShapeType="1"/>
              </p:cNvSpPr>
              <p:nvPr/>
            </p:nvSpPr>
            <p:spPr bwMode="auto">
              <a:xfrm>
                <a:off x="2631339" y="2356931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  <p:grpSp>
          <p:nvGrpSpPr>
            <p:cNvPr id="4" name="グループ化 3"/>
            <p:cNvGrpSpPr/>
            <p:nvPr/>
          </p:nvGrpSpPr>
          <p:grpSpPr>
            <a:xfrm>
              <a:off x="3842730" y="1285328"/>
              <a:ext cx="567597" cy="899884"/>
              <a:chOff x="3842730" y="1285328"/>
              <a:chExt cx="567597" cy="899884"/>
            </a:xfrm>
          </p:grpSpPr>
          <p:sp>
            <p:nvSpPr>
              <p:cNvPr id="51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3842730" y="1285328"/>
                <a:ext cx="567597" cy="8998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１２</a:t>
                </a:r>
                <a:endParaRPr lang="ja-JP" altLang="en-US" sz="3600" dirty="0"/>
              </a:p>
            </p:txBody>
          </p:sp>
          <p:sp>
            <p:nvSpPr>
              <p:cNvPr id="52" name="Line 6"/>
              <p:cNvSpPr>
                <a:spLocks noChangeShapeType="1"/>
              </p:cNvSpPr>
              <p:nvPr/>
            </p:nvSpPr>
            <p:spPr bwMode="auto">
              <a:xfrm>
                <a:off x="3909758" y="1699542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  <p:grpSp>
        <p:nvGrpSpPr>
          <p:cNvPr id="7" name="グループ化 6"/>
          <p:cNvGrpSpPr/>
          <p:nvPr/>
        </p:nvGrpSpPr>
        <p:grpSpPr>
          <a:xfrm>
            <a:off x="1043608" y="2330745"/>
            <a:ext cx="1510981" cy="899884"/>
            <a:chOff x="1043608" y="2069493"/>
            <a:chExt cx="1510981" cy="899884"/>
          </a:xfrm>
        </p:grpSpPr>
        <p:grpSp>
          <p:nvGrpSpPr>
            <p:cNvPr id="96" name="グループ化 95"/>
            <p:cNvGrpSpPr/>
            <p:nvPr/>
          </p:nvGrpSpPr>
          <p:grpSpPr>
            <a:xfrm>
              <a:off x="1043608" y="2181756"/>
              <a:ext cx="1010820" cy="646331"/>
              <a:chOff x="1691680" y="5974352"/>
              <a:chExt cx="1010820" cy="646331"/>
            </a:xfrm>
          </p:grpSpPr>
          <p:pic>
            <p:nvPicPr>
              <p:cNvPr id="98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1680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" name="正方形/長方形 38"/>
              <p:cNvSpPr>
                <a:spLocks noChangeArrowheads="1"/>
              </p:cNvSpPr>
              <p:nvPr/>
            </p:nvSpPr>
            <p:spPr bwMode="auto">
              <a:xfrm>
                <a:off x="2095298" y="5974352"/>
                <a:ext cx="60720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grpSp>
          <p:nvGrpSpPr>
            <p:cNvPr id="55" name="グループ化 54"/>
            <p:cNvGrpSpPr/>
            <p:nvPr/>
          </p:nvGrpSpPr>
          <p:grpSpPr>
            <a:xfrm>
              <a:off x="1986992" y="2069493"/>
              <a:ext cx="567597" cy="899884"/>
              <a:chOff x="7380312" y="2538930"/>
              <a:chExt cx="567597" cy="899884"/>
            </a:xfrm>
          </p:grpSpPr>
          <p:sp>
            <p:nvSpPr>
              <p:cNvPr id="56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7380312" y="2538930"/>
                <a:ext cx="567597" cy="8998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１２</a:t>
                </a:r>
                <a:endParaRPr lang="ja-JP" altLang="en-US" sz="3600" dirty="0"/>
              </a:p>
            </p:txBody>
          </p:sp>
          <p:sp>
            <p:nvSpPr>
              <p:cNvPr id="57" name="Line 6"/>
              <p:cNvSpPr>
                <a:spLocks noChangeShapeType="1"/>
              </p:cNvSpPr>
              <p:nvPr/>
            </p:nvSpPr>
            <p:spPr bwMode="auto">
              <a:xfrm>
                <a:off x="7466325" y="2988872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  <p:grpSp>
        <p:nvGrpSpPr>
          <p:cNvPr id="6" name="グループ化 5"/>
          <p:cNvGrpSpPr/>
          <p:nvPr/>
        </p:nvGrpSpPr>
        <p:grpSpPr>
          <a:xfrm>
            <a:off x="2401963" y="2316231"/>
            <a:ext cx="1063095" cy="899884"/>
            <a:chOff x="2401963" y="2054979"/>
            <a:chExt cx="1063095" cy="899884"/>
          </a:xfrm>
        </p:grpSpPr>
        <p:sp>
          <p:nvSpPr>
            <p:cNvPr id="100" name="正方形/長方形 38"/>
            <p:cNvSpPr>
              <a:spLocks noChangeArrowheads="1"/>
            </p:cNvSpPr>
            <p:nvPr/>
          </p:nvSpPr>
          <p:spPr bwMode="auto">
            <a:xfrm>
              <a:off x="2401963" y="2169559"/>
              <a:ext cx="58557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FF0000"/>
                  </a:solidFill>
                  <a:latin typeface="ＭＳ Ｐゴシック" charset="-128"/>
                </a:rPr>
                <a:t>＋</a:t>
              </a:r>
              <a:endParaRPr lang="ja-JP" altLang="en-US" sz="3600" dirty="0">
                <a:solidFill>
                  <a:srgbClr val="FF0000"/>
                </a:solidFill>
                <a:latin typeface="ＭＳ Ｐゴシック" charset="-128"/>
              </a:endParaRPr>
            </a:p>
          </p:txBody>
        </p:sp>
        <p:grpSp>
          <p:nvGrpSpPr>
            <p:cNvPr id="58" name="グループ化 57"/>
            <p:cNvGrpSpPr/>
            <p:nvPr/>
          </p:nvGrpSpPr>
          <p:grpSpPr>
            <a:xfrm>
              <a:off x="2897461" y="2054979"/>
              <a:ext cx="567597" cy="899884"/>
              <a:chOff x="7380312" y="2538930"/>
              <a:chExt cx="567597" cy="899884"/>
            </a:xfrm>
          </p:grpSpPr>
          <p:sp>
            <p:nvSpPr>
              <p:cNvPr id="59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7380312" y="2538930"/>
                <a:ext cx="567597" cy="8998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</a:pP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１２</a:t>
                </a:r>
                <a:endParaRPr lang="ja-JP" altLang="en-US" sz="3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0" name="Line 6"/>
              <p:cNvSpPr>
                <a:spLocks noChangeShapeType="1"/>
              </p:cNvSpPr>
              <p:nvPr/>
            </p:nvSpPr>
            <p:spPr bwMode="auto">
              <a:xfrm>
                <a:off x="7466325" y="2988872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  <p:grpSp>
        <p:nvGrpSpPr>
          <p:cNvPr id="8" name="グループ化 7"/>
          <p:cNvGrpSpPr/>
          <p:nvPr/>
        </p:nvGrpSpPr>
        <p:grpSpPr>
          <a:xfrm>
            <a:off x="3269970" y="2335726"/>
            <a:ext cx="1119489" cy="899884"/>
            <a:chOff x="3269970" y="2074474"/>
            <a:chExt cx="1119489" cy="899884"/>
          </a:xfrm>
        </p:grpSpPr>
        <p:sp>
          <p:nvSpPr>
            <p:cNvPr id="97" name="正方形/長方形 38"/>
            <p:cNvSpPr>
              <a:spLocks noChangeArrowheads="1"/>
            </p:cNvSpPr>
            <p:nvPr/>
          </p:nvSpPr>
          <p:spPr bwMode="auto">
            <a:xfrm>
              <a:off x="3269970" y="2179810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64" name="グループ化 63"/>
            <p:cNvGrpSpPr/>
            <p:nvPr/>
          </p:nvGrpSpPr>
          <p:grpSpPr>
            <a:xfrm>
              <a:off x="3821862" y="2074474"/>
              <a:ext cx="567597" cy="899884"/>
              <a:chOff x="7380312" y="2538930"/>
              <a:chExt cx="567597" cy="899884"/>
            </a:xfrm>
          </p:grpSpPr>
          <p:sp>
            <p:nvSpPr>
              <p:cNvPr id="66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7380312" y="2538930"/>
                <a:ext cx="567597" cy="8998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１２</a:t>
                </a:r>
                <a:endParaRPr lang="ja-JP" altLang="en-US" sz="3600" dirty="0"/>
              </a:p>
            </p:txBody>
          </p:sp>
          <p:sp>
            <p:nvSpPr>
              <p:cNvPr id="67" name="Line 6"/>
              <p:cNvSpPr>
                <a:spLocks noChangeShapeType="1"/>
              </p:cNvSpPr>
              <p:nvPr/>
            </p:nvSpPr>
            <p:spPr bwMode="auto">
              <a:xfrm>
                <a:off x="7466325" y="2988872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  <p:grpSp>
        <p:nvGrpSpPr>
          <p:cNvPr id="68" name="グループ化 67"/>
          <p:cNvGrpSpPr/>
          <p:nvPr/>
        </p:nvGrpSpPr>
        <p:grpSpPr>
          <a:xfrm>
            <a:off x="4243508" y="2306934"/>
            <a:ext cx="1063095" cy="899884"/>
            <a:chOff x="2401963" y="2054979"/>
            <a:chExt cx="1063095" cy="899884"/>
          </a:xfrm>
        </p:grpSpPr>
        <p:sp>
          <p:nvSpPr>
            <p:cNvPr id="69" name="正方形/長方形 38"/>
            <p:cNvSpPr>
              <a:spLocks noChangeArrowheads="1"/>
            </p:cNvSpPr>
            <p:nvPr/>
          </p:nvSpPr>
          <p:spPr bwMode="auto">
            <a:xfrm>
              <a:off x="2401963" y="2169559"/>
              <a:ext cx="58557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FF0000"/>
                  </a:solidFill>
                  <a:latin typeface="ＭＳ Ｐゴシック" charset="-128"/>
                </a:rPr>
                <a:t>＋</a:t>
              </a:r>
              <a:endParaRPr lang="ja-JP" altLang="en-US" sz="3600" dirty="0">
                <a:solidFill>
                  <a:srgbClr val="FF0000"/>
                </a:solidFill>
                <a:latin typeface="ＭＳ Ｐゴシック" charset="-128"/>
              </a:endParaRPr>
            </a:p>
          </p:txBody>
        </p:sp>
        <p:grpSp>
          <p:nvGrpSpPr>
            <p:cNvPr id="70" name="グループ化 69"/>
            <p:cNvGrpSpPr/>
            <p:nvPr/>
          </p:nvGrpSpPr>
          <p:grpSpPr>
            <a:xfrm>
              <a:off x="2897461" y="2054979"/>
              <a:ext cx="567597" cy="899884"/>
              <a:chOff x="7380312" y="2538930"/>
              <a:chExt cx="567597" cy="899884"/>
            </a:xfrm>
          </p:grpSpPr>
          <p:sp>
            <p:nvSpPr>
              <p:cNvPr id="71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7380312" y="2538930"/>
                <a:ext cx="567597" cy="8998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</a:pPr>
                <a:r>
                  <a:rPr lang="ja-JP" altLang="en-US" sz="3600" dirty="0" smtClean="0">
                    <a:solidFill>
                      <a:srgbClr val="FF0000"/>
                    </a:solidFill>
                  </a:rPr>
                  <a:t>１２</a:t>
                </a:r>
                <a:endParaRPr lang="ja-JP" altLang="en-US" sz="3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2" name="Line 6"/>
              <p:cNvSpPr>
                <a:spLocks noChangeShapeType="1"/>
              </p:cNvSpPr>
              <p:nvPr/>
            </p:nvSpPr>
            <p:spPr bwMode="auto">
              <a:xfrm>
                <a:off x="7466325" y="2988872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8260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グループ化 25"/>
          <p:cNvGrpSpPr/>
          <p:nvPr/>
        </p:nvGrpSpPr>
        <p:grpSpPr>
          <a:xfrm>
            <a:off x="1555638" y="1698944"/>
            <a:ext cx="2962062" cy="658532"/>
            <a:chOff x="1163760" y="2003738"/>
            <a:chExt cx="2962062" cy="658532"/>
          </a:xfrm>
        </p:grpSpPr>
        <p:sp>
          <p:nvSpPr>
            <p:cNvPr id="85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7868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８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1163760" y="2015939"/>
              <a:ext cx="1770083" cy="646331"/>
              <a:chOff x="1590082" y="5974352"/>
              <a:chExt cx="1770083" cy="646331"/>
            </a:xfrm>
          </p:grpSpPr>
          <p:pic>
            <p:nvPicPr>
              <p:cNvPr id="87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0082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8" name="正方形/長方形 38"/>
              <p:cNvSpPr>
                <a:spLocks noChangeArrowheads="1"/>
              </p:cNvSpPr>
              <p:nvPr/>
            </p:nvSpPr>
            <p:spPr bwMode="auto">
              <a:xfrm>
                <a:off x="1964671" y="5974352"/>
                <a:ext cx="139549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＋１３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89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90" name="フローチャート : 代替処理 89"/>
          <p:cNvSpPr/>
          <p:nvPr/>
        </p:nvSpPr>
        <p:spPr>
          <a:xfrm>
            <a:off x="395536" y="430708"/>
            <a:ext cx="4106142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両辺から同じ数をひく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5724128" y="1660762"/>
            <a:ext cx="3096344" cy="1505388"/>
            <a:chOff x="5580112" y="2474020"/>
            <a:chExt cx="3096344" cy="1505388"/>
          </a:xfrm>
        </p:grpSpPr>
        <p:sp>
          <p:nvSpPr>
            <p:cNvPr id="91" name="フローチャート : 代替処理 90"/>
            <p:cNvSpPr/>
            <p:nvPr/>
          </p:nvSpPr>
          <p:spPr>
            <a:xfrm>
              <a:off x="5580112" y="2474020"/>
              <a:ext cx="3096344" cy="1505388"/>
            </a:xfrm>
            <a:prstGeom prst="flowChartAlternateProcess">
              <a:avLst/>
            </a:prstGeom>
            <a:solidFill>
              <a:srgbClr val="FFFF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2800" dirty="0" smtClean="0">
                  <a:solidFill>
                    <a:schemeClr val="tx1"/>
                  </a:solidFill>
                </a:rPr>
                <a:t>左辺を　　だけにするために両辺から１３をひく</a:t>
              </a:r>
              <a:endParaRPr lang="ja-JP" altLang="en-US" sz="2800" dirty="0">
                <a:solidFill>
                  <a:schemeClr val="tx1"/>
                </a:solidFill>
              </a:endParaRPr>
            </a:p>
          </p:txBody>
        </p:sp>
        <p:pic>
          <p:nvPicPr>
            <p:cNvPr id="92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1452" y="268935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6" name="グループ化 95"/>
          <p:cNvGrpSpPr/>
          <p:nvPr/>
        </p:nvGrpSpPr>
        <p:grpSpPr>
          <a:xfrm>
            <a:off x="612684" y="2527907"/>
            <a:ext cx="1702128" cy="646331"/>
            <a:chOff x="1691680" y="5974352"/>
            <a:chExt cx="1702128" cy="646331"/>
          </a:xfrm>
        </p:grpSpPr>
        <p:pic>
          <p:nvPicPr>
            <p:cNvPr id="9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9" name="正方形/長方形 38"/>
            <p:cNvSpPr>
              <a:spLocks noChangeArrowheads="1"/>
            </p:cNvSpPr>
            <p:nvPr/>
          </p:nvSpPr>
          <p:spPr bwMode="auto">
            <a:xfrm>
              <a:off x="2095297" y="5974352"/>
              <a:ext cx="12985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＋１３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3125872" y="2515706"/>
            <a:ext cx="1240066" cy="656586"/>
            <a:chOff x="2733994" y="3125294"/>
            <a:chExt cx="1240066" cy="656586"/>
          </a:xfrm>
        </p:grpSpPr>
        <p:sp>
          <p:nvSpPr>
            <p:cNvPr id="95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63504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８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97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100" name="正方形/長方形 38"/>
          <p:cNvSpPr>
            <a:spLocks noChangeArrowheads="1"/>
          </p:cNvSpPr>
          <p:nvPr/>
        </p:nvSpPr>
        <p:spPr bwMode="auto">
          <a:xfrm>
            <a:off x="2069182" y="2530224"/>
            <a:ext cx="14831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－１３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2561551" y="3238135"/>
            <a:ext cx="2332005" cy="664623"/>
            <a:chOff x="1265358" y="1999479"/>
            <a:chExt cx="2332005" cy="664623"/>
          </a:xfrm>
        </p:grpSpPr>
        <p:sp>
          <p:nvSpPr>
            <p:cNvPr id="104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110895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10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28" name="正方形/長方形 38"/>
          <p:cNvSpPr>
            <a:spLocks noChangeArrowheads="1"/>
          </p:cNvSpPr>
          <p:nvPr/>
        </p:nvSpPr>
        <p:spPr bwMode="auto">
          <a:xfrm>
            <a:off x="4020877" y="2542666"/>
            <a:ext cx="14831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－１３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63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100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グループ化 102"/>
          <p:cNvGrpSpPr/>
          <p:nvPr/>
        </p:nvGrpSpPr>
        <p:grpSpPr>
          <a:xfrm>
            <a:off x="3329751" y="2910276"/>
            <a:ext cx="2186303" cy="671581"/>
            <a:chOff x="1265358" y="2017771"/>
            <a:chExt cx="2186303" cy="671581"/>
          </a:xfrm>
        </p:grpSpPr>
        <p:sp>
          <p:nvSpPr>
            <p:cNvPr id="104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８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10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28" name="フローチャート : 代替処理 27"/>
          <p:cNvSpPr/>
          <p:nvPr/>
        </p:nvSpPr>
        <p:spPr>
          <a:xfrm>
            <a:off x="210626" y="1001633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（１）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5" name="フローチャート : 代替処理 64"/>
          <p:cNvSpPr/>
          <p:nvPr/>
        </p:nvSpPr>
        <p:spPr>
          <a:xfrm>
            <a:off x="210626" y="3630326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（２）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7" name="フローチャート : 代替処理 46"/>
          <p:cNvSpPr/>
          <p:nvPr/>
        </p:nvSpPr>
        <p:spPr>
          <a:xfrm>
            <a:off x="373580" y="157338"/>
            <a:ext cx="4106142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両辺から同じ数をひく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48" name="グループ化 47"/>
          <p:cNvGrpSpPr/>
          <p:nvPr/>
        </p:nvGrpSpPr>
        <p:grpSpPr>
          <a:xfrm>
            <a:off x="2615160" y="1394150"/>
            <a:ext cx="2937854" cy="658532"/>
            <a:chOff x="1483068" y="2003738"/>
            <a:chExt cx="2937854" cy="658532"/>
          </a:xfrm>
        </p:grpSpPr>
        <p:sp>
          <p:nvSpPr>
            <p:cNvPr id="49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smtClean="0">
                  <a:solidFill>
                    <a:srgbClr val="000000"/>
                  </a:solidFill>
                  <a:latin typeface="ＭＳ Ｐゴシック" charset="-128"/>
                </a:rPr>
                <a:t>１５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0" name="グループ化 49"/>
            <p:cNvGrpSpPr/>
            <p:nvPr/>
          </p:nvGrpSpPr>
          <p:grpSpPr>
            <a:xfrm>
              <a:off x="1483068" y="2015939"/>
              <a:ext cx="1330005" cy="646331"/>
              <a:chOff x="1909390" y="5974352"/>
              <a:chExt cx="1330005" cy="646331"/>
            </a:xfrm>
          </p:grpSpPr>
          <p:pic>
            <p:nvPicPr>
              <p:cNvPr id="52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09390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正方形/長方形 38"/>
              <p:cNvSpPr>
                <a:spLocks noChangeArrowheads="1"/>
              </p:cNvSpPr>
              <p:nvPr/>
            </p:nvSpPr>
            <p:spPr bwMode="auto">
              <a:xfrm>
                <a:off x="2283979" y="5974352"/>
                <a:ext cx="95541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＋７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1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1614150" y="2223113"/>
            <a:ext cx="1702128" cy="646331"/>
            <a:chOff x="1952932" y="5974352"/>
            <a:chExt cx="1702128" cy="646331"/>
          </a:xfrm>
        </p:grpSpPr>
        <p:pic>
          <p:nvPicPr>
            <p:cNvPr id="55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932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正方形/長方形 38"/>
            <p:cNvSpPr>
              <a:spLocks noChangeArrowheads="1"/>
            </p:cNvSpPr>
            <p:nvPr/>
          </p:nvSpPr>
          <p:spPr bwMode="auto">
            <a:xfrm>
              <a:off x="2356549" y="5974352"/>
              <a:ext cx="12985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＋７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3866086" y="2210912"/>
            <a:ext cx="1686928" cy="656586"/>
            <a:chOff x="2733994" y="3125294"/>
            <a:chExt cx="1686928" cy="656586"/>
          </a:xfrm>
        </p:grpSpPr>
        <p:sp>
          <p:nvSpPr>
            <p:cNvPr id="58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１５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59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60" name="正方形/長方形 38"/>
          <p:cNvSpPr>
            <a:spLocks noChangeArrowheads="1"/>
          </p:cNvSpPr>
          <p:nvPr/>
        </p:nvSpPr>
        <p:spPr bwMode="auto">
          <a:xfrm>
            <a:off x="2969050" y="2225430"/>
            <a:ext cx="11534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－７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61" name="正方形/長方形 38"/>
          <p:cNvSpPr>
            <a:spLocks noChangeArrowheads="1"/>
          </p:cNvSpPr>
          <p:nvPr/>
        </p:nvSpPr>
        <p:spPr bwMode="auto">
          <a:xfrm>
            <a:off x="5242577" y="2205889"/>
            <a:ext cx="11070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－７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3222315" y="5589240"/>
            <a:ext cx="2186303" cy="671581"/>
            <a:chOff x="1265358" y="2017771"/>
            <a:chExt cx="2186303" cy="671581"/>
          </a:xfrm>
        </p:grpSpPr>
        <p:sp>
          <p:nvSpPr>
            <p:cNvPr id="63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</a:t>
              </a:r>
              <a:r>
                <a:rPr lang="ja-JP" altLang="en-US" sz="3600" dirty="0">
                  <a:solidFill>
                    <a:srgbClr val="000000"/>
                  </a:solidFill>
                  <a:latin typeface="ＭＳ Ｐゴシック" charset="-128"/>
                </a:rPr>
                <a:t>４</a:t>
              </a:r>
            </a:p>
          </p:txBody>
        </p:sp>
        <p:pic>
          <p:nvPicPr>
            <p:cNvPr id="64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2522238" y="4073114"/>
            <a:ext cx="2937854" cy="658532"/>
            <a:chOff x="1483068" y="2003738"/>
            <a:chExt cx="2937854" cy="658532"/>
          </a:xfrm>
        </p:grpSpPr>
        <p:sp>
          <p:nvSpPr>
            <p:cNvPr id="68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69" name="グループ化 68"/>
            <p:cNvGrpSpPr/>
            <p:nvPr/>
          </p:nvGrpSpPr>
          <p:grpSpPr>
            <a:xfrm>
              <a:off x="1483068" y="2015939"/>
              <a:ext cx="1330005" cy="646331"/>
              <a:chOff x="1909390" y="5974352"/>
              <a:chExt cx="1330005" cy="646331"/>
            </a:xfrm>
          </p:grpSpPr>
          <p:pic>
            <p:nvPicPr>
              <p:cNvPr id="71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09390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" name="正方形/長方形 38"/>
              <p:cNvSpPr>
                <a:spLocks noChangeArrowheads="1"/>
              </p:cNvSpPr>
              <p:nvPr/>
            </p:nvSpPr>
            <p:spPr bwMode="auto">
              <a:xfrm>
                <a:off x="2283979" y="5974352"/>
                <a:ext cx="95541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＋６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70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1521228" y="4902077"/>
            <a:ext cx="1702128" cy="646331"/>
            <a:chOff x="1952932" y="5974352"/>
            <a:chExt cx="1702128" cy="646331"/>
          </a:xfrm>
        </p:grpSpPr>
        <p:pic>
          <p:nvPicPr>
            <p:cNvPr id="74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932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5" name="正方形/長方形 38"/>
            <p:cNvSpPr>
              <a:spLocks noChangeArrowheads="1"/>
            </p:cNvSpPr>
            <p:nvPr/>
          </p:nvSpPr>
          <p:spPr bwMode="auto">
            <a:xfrm>
              <a:off x="2356549" y="5974352"/>
              <a:ext cx="12985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＋６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3773164" y="4889876"/>
            <a:ext cx="1686928" cy="656586"/>
            <a:chOff x="2733994" y="3125294"/>
            <a:chExt cx="1686928" cy="656586"/>
          </a:xfrm>
        </p:grpSpPr>
        <p:sp>
          <p:nvSpPr>
            <p:cNvPr id="77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78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79" name="正方形/長方形 38"/>
          <p:cNvSpPr>
            <a:spLocks noChangeArrowheads="1"/>
          </p:cNvSpPr>
          <p:nvPr/>
        </p:nvSpPr>
        <p:spPr bwMode="auto">
          <a:xfrm>
            <a:off x="2876128" y="4904394"/>
            <a:ext cx="11534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－６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80" name="正方形/長方形 38"/>
          <p:cNvSpPr>
            <a:spLocks noChangeArrowheads="1"/>
          </p:cNvSpPr>
          <p:nvPr/>
        </p:nvSpPr>
        <p:spPr bwMode="auto">
          <a:xfrm>
            <a:off x="4888403" y="4884853"/>
            <a:ext cx="11070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－６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026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65" grpId="0" animBg="1"/>
      <p:bldP spid="60" grpId="0"/>
      <p:bldP spid="61" grpId="0"/>
      <p:bldP spid="79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グループ化 102"/>
          <p:cNvGrpSpPr/>
          <p:nvPr/>
        </p:nvGrpSpPr>
        <p:grpSpPr>
          <a:xfrm>
            <a:off x="3329751" y="2910276"/>
            <a:ext cx="2682409" cy="671581"/>
            <a:chOff x="1265358" y="2017771"/>
            <a:chExt cx="2682409" cy="671581"/>
          </a:xfrm>
        </p:grpSpPr>
        <p:sp>
          <p:nvSpPr>
            <p:cNvPr id="104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145935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</a:t>
              </a:r>
              <a:r>
                <a:rPr lang="en-US" altLang="ja-JP" sz="3600" dirty="0" smtClean="0">
                  <a:solidFill>
                    <a:srgbClr val="000000"/>
                  </a:solidFill>
                  <a:latin typeface="ＭＳ Ｐゴシック" charset="-128"/>
                </a:rPr>
                <a:t>.</a:t>
              </a: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10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28" name="フローチャート : 代替処理 27"/>
          <p:cNvSpPr/>
          <p:nvPr/>
        </p:nvSpPr>
        <p:spPr>
          <a:xfrm>
            <a:off x="210626" y="1001633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（３）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7" name="フローチャート : 代替処理 46"/>
          <p:cNvSpPr/>
          <p:nvPr/>
        </p:nvSpPr>
        <p:spPr>
          <a:xfrm>
            <a:off x="373580" y="157338"/>
            <a:ext cx="4106142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両辺から同じ数をひく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48" name="グループ化 47"/>
          <p:cNvGrpSpPr/>
          <p:nvPr/>
        </p:nvGrpSpPr>
        <p:grpSpPr>
          <a:xfrm>
            <a:off x="2267744" y="1394150"/>
            <a:ext cx="3285270" cy="658532"/>
            <a:chOff x="1135652" y="2003738"/>
            <a:chExt cx="3285270" cy="658532"/>
          </a:xfrm>
        </p:grpSpPr>
        <p:sp>
          <p:nvSpPr>
            <p:cNvPr id="49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>
                  <a:solidFill>
                    <a:srgbClr val="000000"/>
                  </a:solidFill>
                  <a:latin typeface="ＭＳ Ｐゴシック" charset="-128"/>
                </a:rPr>
                <a:t>０</a:t>
              </a:r>
            </a:p>
          </p:txBody>
        </p:sp>
        <p:grpSp>
          <p:nvGrpSpPr>
            <p:cNvPr id="50" name="グループ化 49"/>
            <p:cNvGrpSpPr/>
            <p:nvPr/>
          </p:nvGrpSpPr>
          <p:grpSpPr>
            <a:xfrm>
              <a:off x="1135652" y="2015939"/>
              <a:ext cx="1818127" cy="646331"/>
              <a:chOff x="1561974" y="5974352"/>
              <a:chExt cx="1818127" cy="646331"/>
            </a:xfrm>
          </p:grpSpPr>
          <p:pic>
            <p:nvPicPr>
              <p:cNvPr id="52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61974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正方形/長方形 38"/>
              <p:cNvSpPr>
                <a:spLocks noChangeArrowheads="1"/>
              </p:cNvSpPr>
              <p:nvPr/>
            </p:nvSpPr>
            <p:spPr bwMode="auto">
              <a:xfrm>
                <a:off x="1950155" y="5974352"/>
                <a:ext cx="14299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＋１</a:t>
                </a:r>
                <a:r>
                  <a:rPr lang="en-US" altLang="ja-JP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.</a:t>
                </a: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２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1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1043608" y="2223113"/>
            <a:ext cx="1872208" cy="646331"/>
            <a:chOff x="1952932" y="5974352"/>
            <a:chExt cx="1872208" cy="646331"/>
          </a:xfrm>
        </p:grpSpPr>
        <p:pic>
          <p:nvPicPr>
            <p:cNvPr id="55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932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正方形/長方形 38"/>
            <p:cNvSpPr>
              <a:spLocks noChangeArrowheads="1"/>
            </p:cNvSpPr>
            <p:nvPr/>
          </p:nvSpPr>
          <p:spPr bwMode="auto">
            <a:xfrm>
              <a:off x="2356549" y="5974352"/>
              <a:ext cx="146859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＋１</a:t>
              </a:r>
              <a:r>
                <a:rPr lang="en-US" altLang="ja-JP" sz="3600" dirty="0" smtClean="0">
                  <a:solidFill>
                    <a:srgbClr val="000000"/>
                  </a:solidFill>
                  <a:latin typeface="ＭＳ Ｐゴシック" charset="-128"/>
                </a:rPr>
                <a:t>.</a:t>
              </a: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3866086" y="2210912"/>
            <a:ext cx="1686928" cy="656586"/>
            <a:chOff x="2733994" y="3125294"/>
            <a:chExt cx="1686928" cy="656586"/>
          </a:xfrm>
        </p:grpSpPr>
        <p:sp>
          <p:nvSpPr>
            <p:cNvPr id="58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０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59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60" name="正方形/長方形 38"/>
          <p:cNvSpPr>
            <a:spLocks noChangeArrowheads="1"/>
          </p:cNvSpPr>
          <p:nvPr/>
        </p:nvSpPr>
        <p:spPr bwMode="auto">
          <a:xfrm>
            <a:off x="2678770" y="2225430"/>
            <a:ext cx="15020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－１</a:t>
            </a: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.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２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41" name="正方形/長方形 38"/>
          <p:cNvSpPr>
            <a:spLocks noChangeArrowheads="1"/>
          </p:cNvSpPr>
          <p:nvPr/>
        </p:nvSpPr>
        <p:spPr bwMode="auto">
          <a:xfrm>
            <a:off x="4816501" y="2206653"/>
            <a:ext cx="15020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－１</a:t>
            </a: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.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２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981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6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フローチャート : 代替処理 89"/>
          <p:cNvSpPr/>
          <p:nvPr/>
        </p:nvSpPr>
        <p:spPr>
          <a:xfrm>
            <a:off x="395536" y="430708"/>
            <a:ext cx="4106142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両辺に同じ数をかける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5724128" y="1660762"/>
            <a:ext cx="3096344" cy="1505388"/>
            <a:chOff x="5580112" y="2474020"/>
            <a:chExt cx="3096344" cy="1505388"/>
          </a:xfrm>
        </p:grpSpPr>
        <p:sp>
          <p:nvSpPr>
            <p:cNvPr id="91" name="フローチャート : 代替処理 90"/>
            <p:cNvSpPr/>
            <p:nvPr/>
          </p:nvSpPr>
          <p:spPr>
            <a:xfrm>
              <a:off x="5580112" y="2474020"/>
              <a:ext cx="3096344" cy="1505388"/>
            </a:xfrm>
            <a:prstGeom prst="flowChartAlternateProcess">
              <a:avLst/>
            </a:prstGeom>
            <a:solidFill>
              <a:srgbClr val="FFFF00">
                <a:alpha val="2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ja-JP" altLang="en-US" sz="2800" dirty="0" smtClean="0">
                  <a:solidFill>
                    <a:schemeClr val="tx1"/>
                  </a:solidFill>
                </a:rPr>
                <a:t>左辺を　　だけにするために両辺に４をかける</a:t>
              </a:r>
              <a:endParaRPr lang="ja-JP" altLang="en-US" sz="2800" dirty="0">
                <a:solidFill>
                  <a:schemeClr val="tx1"/>
                </a:solidFill>
              </a:endParaRPr>
            </a:p>
          </p:txBody>
        </p:sp>
        <p:pic>
          <p:nvPicPr>
            <p:cNvPr id="92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8882" y="268935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7" name="グループ化 26"/>
          <p:cNvGrpSpPr/>
          <p:nvPr/>
        </p:nvGrpSpPr>
        <p:grpSpPr>
          <a:xfrm>
            <a:off x="2561007" y="2636912"/>
            <a:ext cx="2022192" cy="656586"/>
            <a:chOff x="2733994" y="3125294"/>
            <a:chExt cx="2164448" cy="656586"/>
          </a:xfrm>
        </p:grpSpPr>
        <p:sp>
          <p:nvSpPr>
            <p:cNvPr id="95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55943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（－３）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97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100" name="正方形/長方形 38"/>
          <p:cNvSpPr>
            <a:spLocks noChangeArrowheads="1"/>
          </p:cNvSpPr>
          <p:nvPr/>
        </p:nvSpPr>
        <p:spPr bwMode="auto">
          <a:xfrm>
            <a:off x="1691300" y="2685997"/>
            <a:ext cx="11208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×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４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grpSp>
        <p:nvGrpSpPr>
          <p:cNvPr id="103" name="グループ化 102"/>
          <p:cNvGrpSpPr/>
          <p:nvPr/>
        </p:nvGrpSpPr>
        <p:grpSpPr>
          <a:xfrm>
            <a:off x="1996686" y="3556465"/>
            <a:ext cx="2586513" cy="664623"/>
            <a:chOff x="1265358" y="1999479"/>
            <a:chExt cx="2586513" cy="664623"/>
          </a:xfrm>
        </p:grpSpPr>
        <p:sp>
          <p:nvSpPr>
            <p:cNvPr id="104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136346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10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1295322" y="2647990"/>
            <a:ext cx="552306" cy="827369"/>
            <a:chOff x="2350549" y="1660762"/>
            <a:chExt cx="552306" cy="827369"/>
          </a:xfrm>
        </p:grpSpPr>
        <p:pic>
          <p:nvPicPr>
            <p:cNvPr id="32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0383" y="166076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Text Box 5"/>
            <p:cNvSpPr txBox="1">
              <a:spLocks noChangeArrowheads="1"/>
            </p:cNvSpPr>
            <p:nvPr/>
          </p:nvSpPr>
          <p:spPr bwMode="auto">
            <a:xfrm rot="10800000" flipV="1">
              <a:off x="2350549" y="2050963"/>
              <a:ext cx="552306" cy="4371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just" eaLnBrk="1" hangingPunct="1">
                <a:lnSpc>
                  <a:spcPct val="80000"/>
                </a:lnSpc>
              </a:pPr>
              <a:r>
                <a:rPr lang="ja-JP" altLang="en-US" sz="3600" dirty="0" smtClean="0"/>
                <a:t>４</a:t>
              </a:r>
              <a:endParaRPr lang="ja-JP" altLang="en-US" sz="3600" dirty="0"/>
            </a:p>
          </p:txBody>
        </p:sp>
        <p:sp>
          <p:nvSpPr>
            <p:cNvPr id="34" name="Line 6"/>
            <p:cNvSpPr>
              <a:spLocks noChangeShapeType="1"/>
            </p:cNvSpPr>
            <p:nvPr/>
          </p:nvSpPr>
          <p:spPr bwMode="auto">
            <a:xfrm>
              <a:off x="2387257" y="2022109"/>
              <a:ext cx="39180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sp>
        <p:nvSpPr>
          <p:cNvPr id="40" name="正方形/長方形 38"/>
          <p:cNvSpPr>
            <a:spLocks noChangeArrowheads="1"/>
          </p:cNvSpPr>
          <p:nvPr/>
        </p:nvSpPr>
        <p:spPr bwMode="auto">
          <a:xfrm>
            <a:off x="4377680" y="2646065"/>
            <a:ext cx="11208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×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４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186061" y="1698944"/>
            <a:ext cx="2191619" cy="827369"/>
            <a:chOff x="2186061" y="1698944"/>
            <a:chExt cx="2191619" cy="827369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2561007" y="1698944"/>
              <a:ext cx="1816673" cy="656586"/>
              <a:chOff x="3125872" y="1698944"/>
              <a:chExt cx="1816673" cy="656586"/>
            </a:xfrm>
          </p:grpSpPr>
          <p:sp>
            <p:nvSpPr>
              <p:cNvPr id="85" name="正方形/長方形 38"/>
              <p:cNvSpPr>
                <a:spLocks noChangeArrowheads="1"/>
              </p:cNvSpPr>
              <p:nvPr/>
            </p:nvSpPr>
            <p:spPr bwMode="auto">
              <a:xfrm>
                <a:off x="3730889" y="1698944"/>
                <a:ext cx="121165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－３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89" name="正方形/長方形 38"/>
              <p:cNvSpPr>
                <a:spLocks noChangeArrowheads="1"/>
              </p:cNvSpPr>
              <p:nvPr/>
            </p:nvSpPr>
            <p:spPr bwMode="auto">
              <a:xfrm>
                <a:off x="3125872" y="1709199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grpSp>
          <p:nvGrpSpPr>
            <p:cNvPr id="43" name="グループ化 42"/>
            <p:cNvGrpSpPr/>
            <p:nvPr/>
          </p:nvGrpSpPr>
          <p:grpSpPr>
            <a:xfrm>
              <a:off x="2186061" y="1698944"/>
              <a:ext cx="552306" cy="827369"/>
              <a:chOff x="2350549" y="1660762"/>
              <a:chExt cx="552306" cy="827369"/>
            </a:xfrm>
          </p:grpSpPr>
          <p:pic>
            <p:nvPicPr>
              <p:cNvPr id="44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90383" y="1660762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2350549" y="2050963"/>
                <a:ext cx="552306" cy="4371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４</a:t>
                </a:r>
                <a:endParaRPr lang="ja-JP" altLang="en-US" sz="3600" dirty="0"/>
              </a:p>
            </p:txBody>
          </p:sp>
          <p:sp>
            <p:nvSpPr>
              <p:cNvPr id="46" name="Line 6"/>
              <p:cNvSpPr>
                <a:spLocks noChangeShapeType="1"/>
              </p:cNvSpPr>
              <p:nvPr/>
            </p:nvSpPr>
            <p:spPr bwMode="auto">
              <a:xfrm>
                <a:off x="2387257" y="2022109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669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100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フローチャート : 代替処理 27"/>
          <p:cNvSpPr/>
          <p:nvPr/>
        </p:nvSpPr>
        <p:spPr>
          <a:xfrm>
            <a:off x="210626" y="1161287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（１）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5" name="フローチャート : 代替処理 64"/>
          <p:cNvSpPr/>
          <p:nvPr/>
        </p:nvSpPr>
        <p:spPr>
          <a:xfrm>
            <a:off x="210626" y="3789980"/>
            <a:ext cx="864932" cy="4318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（２）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2" name="フローチャート : 代替処理 41"/>
          <p:cNvSpPr/>
          <p:nvPr/>
        </p:nvSpPr>
        <p:spPr>
          <a:xfrm>
            <a:off x="395536" y="430708"/>
            <a:ext cx="4106142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両辺に同じ数をかける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2996426" y="2317604"/>
            <a:ext cx="1215535" cy="656586"/>
            <a:chOff x="2733994" y="3125294"/>
            <a:chExt cx="1301045" cy="656586"/>
          </a:xfrm>
        </p:grpSpPr>
        <p:sp>
          <p:nvSpPr>
            <p:cNvPr id="44" name="正方形/長方形 38"/>
            <p:cNvSpPr>
              <a:spLocks noChangeArrowheads="1"/>
            </p:cNvSpPr>
            <p:nvPr/>
          </p:nvSpPr>
          <p:spPr bwMode="auto">
            <a:xfrm>
              <a:off x="3433616" y="3125294"/>
              <a:ext cx="60142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３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45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46" name="正方形/長方形 38"/>
          <p:cNvSpPr>
            <a:spLocks noChangeArrowheads="1"/>
          </p:cNvSpPr>
          <p:nvPr/>
        </p:nvSpPr>
        <p:spPr bwMode="auto">
          <a:xfrm>
            <a:off x="2052949" y="2320945"/>
            <a:ext cx="11208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×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７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grpSp>
        <p:nvGrpSpPr>
          <p:cNvPr id="81" name="グループ化 80"/>
          <p:cNvGrpSpPr/>
          <p:nvPr/>
        </p:nvGrpSpPr>
        <p:grpSpPr>
          <a:xfrm>
            <a:off x="2432106" y="3135559"/>
            <a:ext cx="2586513" cy="664623"/>
            <a:chOff x="1265358" y="1999479"/>
            <a:chExt cx="2586513" cy="664623"/>
          </a:xfrm>
        </p:grpSpPr>
        <p:sp>
          <p:nvSpPr>
            <p:cNvPr id="82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136346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２１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83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4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2438814" y="1341454"/>
            <a:ext cx="1851335" cy="827369"/>
            <a:chOff x="2568259" y="1660762"/>
            <a:chExt cx="1851335" cy="827369"/>
          </a:xfrm>
        </p:grpSpPr>
        <p:sp>
          <p:nvSpPr>
            <p:cNvPr id="86" name="正方形/長方形 38"/>
            <p:cNvSpPr>
              <a:spLocks noChangeArrowheads="1"/>
            </p:cNvSpPr>
            <p:nvPr/>
          </p:nvSpPr>
          <p:spPr bwMode="auto">
            <a:xfrm>
              <a:off x="3730889" y="1698944"/>
              <a:ext cx="68870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３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87" name="正方形/長方形 38"/>
            <p:cNvSpPr>
              <a:spLocks noChangeArrowheads="1"/>
            </p:cNvSpPr>
            <p:nvPr/>
          </p:nvSpPr>
          <p:spPr bwMode="auto">
            <a:xfrm>
              <a:off x="3125872" y="170919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88" name="グループ化 87"/>
            <p:cNvGrpSpPr/>
            <p:nvPr/>
          </p:nvGrpSpPr>
          <p:grpSpPr>
            <a:xfrm>
              <a:off x="2568259" y="1660762"/>
              <a:ext cx="552306" cy="827369"/>
              <a:chOff x="2568259" y="1660762"/>
              <a:chExt cx="552306" cy="827369"/>
            </a:xfrm>
          </p:grpSpPr>
          <p:pic>
            <p:nvPicPr>
              <p:cNvPr id="89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8093" y="1660762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0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2568259" y="2050963"/>
                <a:ext cx="552306" cy="4371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７</a:t>
                </a:r>
                <a:endParaRPr lang="ja-JP" altLang="en-US" sz="3600" dirty="0"/>
              </a:p>
            </p:txBody>
          </p:sp>
          <p:sp>
            <p:nvSpPr>
              <p:cNvPr id="91" name="Line 6"/>
              <p:cNvSpPr>
                <a:spLocks noChangeShapeType="1"/>
              </p:cNvSpPr>
              <p:nvPr/>
            </p:nvSpPr>
            <p:spPr bwMode="auto">
              <a:xfrm>
                <a:off x="2604967" y="2022109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  <p:grpSp>
        <p:nvGrpSpPr>
          <p:cNvPr id="92" name="グループ化 91"/>
          <p:cNvGrpSpPr/>
          <p:nvPr/>
        </p:nvGrpSpPr>
        <p:grpSpPr>
          <a:xfrm>
            <a:off x="1650386" y="2317604"/>
            <a:ext cx="552306" cy="827369"/>
            <a:chOff x="2350549" y="1660762"/>
            <a:chExt cx="552306" cy="827369"/>
          </a:xfrm>
        </p:grpSpPr>
        <p:pic>
          <p:nvPicPr>
            <p:cNvPr id="93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0383" y="166076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4" name="Text Box 5"/>
            <p:cNvSpPr txBox="1">
              <a:spLocks noChangeArrowheads="1"/>
            </p:cNvSpPr>
            <p:nvPr/>
          </p:nvSpPr>
          <p:spPr bwMode="auto">
            <a:xfrm rot="10800000" flipV="1">
              <a:off x="2350549" y="2050963"/>
              <a:ext cx="552306" cy="4371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just" eaLnBrk="1" hangingPunct="1">
                <a:lnSpc>
                  <a:spcPct val="80000"/>
                </a:lnSpc>
              </a:pPr>
              <a:r>
                <a:rPr lang="ja-JP" altLang="en-US" sz="3600" dirty="0" smtClean="0"/>
                <a:t>７</a:t>
              </a:r>
              <a:endParaRPr lang="ja-JP" altLang="en-US" sz="3600" dirty="0"/>
            </a:p>
          </p:txBody>
        </p:sp>
        <p:sp>
          <p:nvSpPr>
            <p:cNvPr id="95" name="Line 6"/>
            <p:cNvSpPr>
              <a:spLocks noChangeShapeType="1"/>
            </p:cNvSpPr>
            <p:nvPr/>
          </p:nvSpPr>
          <p:spPr bwMode="auto">
            <a:xfrm>
              <a:off x="2387257" y="2022109"/>
              <a:ext cx="39180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sp>
        <p:nvSpPr>
          <p:cNvPr id="96" name="正方形/長方形 38"/>
          <p:cNvSpPr>
            <a:spLocks noChangeArrowheads="1"/>
          </p:cNvSpPr>
          <p:nvPr/>
        </p:nvSpPr>
        <p:spPr bwMode="auto">
          <a:xfrm>
            <a:off x="4109800" y="2326757"/>
            <a:ext cx="11208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×</a:t>
            </a:r>
            <a:r>
              <a:rPr lang="ja-JP" altLang="en-US" sz="3600" dirty="0">
                <a:solidFill>
                  <a:srgbClr val="FF0000"/>
                </a:solidFill>
                <a:latin typeface="ＭＳ Ｐゴシック" charset="-128"/>
              </a:rPr>
              <a:t>７</a:t>
            </a:r>
          </a:p>
        </p:txBody>
      </p:sp>
      <p:grpSp>
        <p:nvGrpSpPr>
          <p:cNvPr id="97" name="グループ化 96"/>
          <p:cNvGrpSpPr/>
          <p:nvPr/>
        </p:nvGrpSpPr>
        <p:grpSpPr>
          <a:xfrm>
            <a:off x="3037721" y="5042204"/>
            <a:ext cx="2022192" cy="656586"/>
            <a:chOff x="2733994" y="3125294"/>
            <a:chExt cx="2164448" cy="656586"/>
          </a:xfrm>
        </p:grpSpPr>
        <p:sp>
          <p:nvSpPr>
            <p:cNvPr id="98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55943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（－５）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99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100" name="正方形/長方形 38"/>
          <p:cNvSpPr>
            <a:spLocks noChangeArrowheads="1"/>
          </p:cNvSpPr>
          <p:nvPr/>
        </p:nvSpPr>
        <p:spPr bwMode="auto">
          <a:xfrm>
            <a:off x="2094243" y="5045545"/>
            <a:ext cx="11208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×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４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2473400" y="5961757"/>
            <a:ext cx="2586513" cy="664623"/>
            <a:chOff x="1265358" y="1999479"/>
            <a:chExt cx="2586513" cy="664623"/>
          </a:xfrm>
        </p:grpSpPr>
        <p:sp>
          <p:nvSpPr>
            <p:cNvPr id="102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136346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－２０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105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7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2480108" y="4066054"/>
            <a:ext cx="2194216" cy="827369"/>
            <a:chOff x="2568259" y="1660762"/>
            <a:chExt cx="2194216" cy="827369"/>
          </a:xfrm>
        </p:grpSpPr>
        <p:sp>
          <p:nvSpPr>
            <p:cNvPr id="110" name="正方形/長方形 38"/>
            <p:cNvSpPr>
              <a:spLocks noChangeArrowheads="1"/>
            </p:cNvSpPr>
            <p:nvPr/>
          </p:nvSpPr>
          <p:spPr bwMode="auto">
            <a:xfrm>
              <a:off x="3730889" y="1698944"/>
              <a:ext cx="103158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111" name="正方形/長方形 38"/>
            <p:cNvSpPr>
              <a:spLocks noChangeArrowheads="1"/>
            </p:cNvSpPr>
            <p:nvPr/>
          </p:nvSpPr>
          <p:spPr bwMode="auto">
            <a:xfrm>
              <a:off x="3125872" y="170919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112" name="グループ化 111"/>
            <p:cNvGrpSpPr/>
            <p:nvPr/>
          </p:nvGrpSpPr>
          <p:grpSpPr>
            <a:xfrm>
              <a:off x="2568259" y="1660762"/>
              <a:ext cx="552306" cy="827369"/>
              <a:chOff x="2568259" y="1660762"/>
              <a:chExt cx="552306" cy="827369"/>
            </a:xfrm>
          </p:grpSpPr>
          <p:pic>
            <p:nvPicPr>
              <p:cNvPr id="113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8093" y="1660762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14" name="Text Box 5"/>
              <p:cNvSpPr txBox="1">
                <a:spLocks noChangeArrowheads="1"/>
              </p:cNvSpPr>
              <p:nvPr/>
            </p:nvSpPr>
            <p:spPr bwMode="auto">
              <a:xfrm rot="10800000" flipV="1">
                <a:off x="2568259" y="2050963"/>
                <a:ext cx="552306" cy="43716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74295" tIns="8890" rIns="74295" bIns="8890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just" eaLnBrk="1" hangingPunct="1">
                  <a:lnSpc>
                    <a:spcPct val="80000"/>
                  </a:lnSpc>
                </a:pPr>
                <a:r>
                  <a:rPr lang="ja-JP" altLang="en-US" sz="3600" dirty="0" smtClean="0"/>
                  <a:t>４</a:t>
                </a:r>
                <a:endParaRPr lang="ja-JP" altLang="en-US" sz="3600" dirty="0"/>
              </a:p>
            </p:txBody>
          </p:sp>
          <p:sp>
            <p:nvSpPr>
              <p:cNvPr id="115" name="Line 6"/>
              <p:cNvSpPr>
                <a:spLocks noChangeShapeType="1"/>
              </p:cNvSpPr>
              <p:nvPr/>
            </p:nvSpPr>
            <p:spPr bwMode="auto">
              <a:xfrm>
                <a:off x="2604967" y="2022109"/>
                <a:ext cx="391806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74295" tIns="8890" rIns="74295" bIns="8890"/>
              <a:lstStyle/>
              <a:p>
                <a:endParaRPr lang="ja-JP" altLang="en-US"/>
              </a:p>
            </p:txBody>
          </p:sp>
        </p:grpSp>
      </p:grpSp>
      <p:grpSp>
        <p:nvGrpSpPr>
          <p:cNvPr id="116" name="グループ化 115"/>
          <p:cNvGrpSpPr/>
          <p:nvPr/>
        </p:nvGrpSpPr>
        <p:grpSpPr>
          <a:xfrm>
            <a:off x="1691680" y="5042204"/>
            <a:ext cx="552306" cy="827369"/>
            <a:chOff x="2350549" y="1660762"/>
            <a:chExt cx="552306" cy="827369"/>
          </a:xfrm>
        </p:grpSpPr>
        <p:pic>
          <p:nvPicPr>
            <p:cNvPr id="117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90383" y="166076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8" name="Text Box 5"/>
            <p:cNvSpPr txBox="1">
              <a:spLocks noChangeArrowheads="1"/>
            </p:cNvSpPr>
            <p:nvPr/>
          </p:nvSpPr>
          <p:spPr bwMode="auto">
            <a:xfrm rot="10800000" flipV="1">
              <a:off x="2350549" y="2050963"/>
              <a:ext cx="552306" cy="4371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4295" tIns="8890" rIns="74295" bIns="8890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just" eaLnBrk="1" hangingPunct="1">
                <a:lnSpc>
                  <a:spcPct val="80000"/>
                </a:lnSpc>
              </a:pPr>
              <a:r>
                <a:rPr lang="ja-JP" altLang="en-US" sz="3600" dirty="0" smtClean="0"/>
                <a:t>４</a:t>
              </a:r>
              <a:endParaRPr lang="ja-JP" altLang="en-US" sz="3600" dirty="0"/>
            </a:p>
          </p:txBody>
        </p:sp>
        <p:sp>
          <p:nvSpPr>
            <p:cNvPr id="119" name="Line 6"/>
            <p:cNvSpPr>
              <a:spLocks noChangeShapeType="1"/>
            </p:cNvSpPr>
            <p:nvPr/>
          </p:nvSpPr>
          <p:spPr bwMode="auto">
            <a:xfrm>
              <a:off x="2387257" y="2022109"/>
              <a:ext cx="39180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74295" tIns="8890" rIns="74295" bIns="8890"/>
            <a:lstStyle/>
            <a:p>
              <a:endParaRPr lang="ja-JP" altLang="en-US"/>
            </a:p>
          </p:txBody>
        </p:sp>
      </p:grpSp>
      <p:sp>
        <p:nvSpPr>
          <p:cNvPr id="120" name="正方形/長方形 38"/>
          <p:cNvSpPr>
            <a:spLocks noChangeArrowheads="1"/>
          </p:cNvSpPr>
          <p:nvPr/>
        </p:nvSpPr>
        <p:spPr bwMode="auto">
          <a:xfrm>
            <a:off x="4854394" y="5051357"/>
            <a:ext cx="11208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smtClean="0">
                <a:solidFill>
                  <a:srgbClr val="FF0000"/>
                </a:solidFill>
                <a:latin typeface="ＭＳ Ｐゴシック" charset="-128"/>
              </a:rPr>
              <a:t>×</a:t>
            </a: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４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872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65" grpId="0" animBg="1"/>
      <p:bldP spid="46" grpId="0"/>
      <p:bldP spid="96" grpId="0"/>
      <p:bldP spid="100" grpId="0"/>
      <p:bldP spid="120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374</Words>
  <Application>Microsoft Office PowerPoint</Application>
  <PresentationFormat>画面に合わせる (4:3)</PresentationFormat>
  <Paragraphs>206</Paragraphs>
  <Slides>13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sakamotto</dc:creator>
  <cp:lastModifiedBy>sakamotto</cp:lastModifiedBy>
  <cp:revision>39</cp:revision>
  <dcterms:created xsi:type="dcterms:W3CDTF">2014-06-21T08:18:06Z</dcterms:created>
  <dcterms:modified xsi:type="dcterms:W3CDTF">2014-07-31T05:52:12Z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